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7"/>
  </p:notesMasterIdLst>
  <p:sldIdLst>
    <p:sldId id="256" r:id="rId5"/>
    <p:sldId id="257" r:id="rId6"/>
  </p:sldIdLst>
  <p:sldSz cx="23147338" cy="10907713"/>
  <p:notesSz cx="14357350" cy="9928225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EYInterstate" panose="02000503020000020004" pitchFamily="2" charset="0"/>
      <p:regular r:id="rId12"/>
      <p:bold r:id="rId13"/>
      <p:italic r:id="rId14"/>
      <p:boldItalic r:id="rId15"/>
    </p:embeddedFont>
    <p:embeddedFont>
      <p:font typeface="EYInterstate Light" panose="02000506000000020004" pitchFamily="2" charset="0"/>
      <p:regular r:id="rId16"/>
      <p:bold r:id="rId17"/>
      <p:italic r:id="rId18"/>
      <p:boldItalic r:id="rId19"/>
    </p:embeddedFont>
    <p:embeddedFont>
      <p:font typeface="EYInterstate-Bold"/>
      <p:bold r:id="rId20"/>
    </p:embeddedFont>
    <p:embeddedFont>
      <p:font typeface="EYInterstate-Light" panose="020B0604020202020204" charset="0"/>
      <p:regular r:id="rId21"/>
    </p:embeddedFont>
    <p:embeddedFont>
      <p:font typeface="EYInterstate-Regular" panose="020B0604020202020204" charset="0"/>
      <p:regular r:id="rId22"/>
    </p:embeddedFont>
  </p:embeddedFontLst>
  <p:defaultTextStyle/>
  <p:extLst>
    <p:ext uri="{EFAFB233-063F-42B5-8137-9DF3F51BA10A}">
      <p15:sldGuideLst xmlns:p15="http://schemas.microsoft.com/office/powerpoint/2012/main">
        <p15:guide id="1" pos="7699" userDrawn="1">
          <p15:clr>
            <a:srgbClr val="C35EA4"/>
          </p15:clr>
        </p15:guide>
        <p15:guide id="2" pos="9403" userDrawn="1">
          <p15:clr>
            <a:srgbClr val="5ACBF0"/>
          </p15:clr>
        </p15:guide>
        <p15:guide id="3" pos="7771" userDrawn="1">
          <p15:clr>
            <a:srgbClr val="C35EA4"/>
          </p15:clr>
        </p15:guide>
        <p15:guide id="4" pos="8323" userDrawn="1">
          <p15:clr>
            <a:srgbClr val="C35EA4"/>
          </p15:clr>
        </p15:guide>
        <p15:guide id="5" orient="horz" pos="5428" userDrawn="1">
          <p15:clr>
            <a:srgbClr val="C35EA4"/>
          </p15:clr>
        </p15:guide>
        <p15:guide id="6" orient="horz" pos="5812" userDrawn="1">
          <p15:clr>
            <a:srgbClr val="C35EA4"/>
          </p15:clr>
        </p15:guide>
        <p15:guide id="7" orient="horz" pos="5932" userDrawn="1">
          <p15:clr>
            <a:srgbClr val="C35EA4"/>
          </p15:clr>
        </p15:guide>
        <p15:guide id="8" orient="horz" pos="6412" userDrawn="1">
          <p15:clr>
            <a:srgbClr val="5ACBF0"/>
          </p15:clr>
        </p15:guide>
        <p15:guide id="9" orient="horz" pos="6292" userDrawn="1">
          <p15:clr>
            <a:srgbClr val="C35EA4"/>
          </p15:clr>
        </p15:guide>
        <p15:guide id="10" orient="horz" pos="4540" userDrawn="1">
          <p15:clr>
            <a:srgbClr val="A4A3A4"/>
          </p15:clr>
        </p15:guide>
        <p15:guide id="11" pos="9931" userDrawn="1">
          <p15:clr>
            <a:srgbClr val="5ACBF0"/>
          </p15:clr>
        </p15:guide>
        <p15:guide id="12" pos="14347" userDrawn="1">
          <p15:clr>
            <a:srgbClr val="5ACBF0"/>
          </p15:clr>
        </p15:guide>
        <p15:guide id="13" pos="5227" userDrawn="1">
          <p15:clr>
            <a:srgbClr val="5ACBF0"/>
          </p15:clr>
        </p15:guide>
        <p15:guide id="14" pos="10003" userDrawn="1">
          <p15:clr>
            <a:srgbClr val="5ACBF0"/>
          </p15:clr>
        </p15:guide>
        <p15:guide id="15" pos="10867" userDrawn="1">
          <p15:clr>
            <a:srgbClr val="5ACBF0"/>
          </p15:clr>
        </p15:guide>
        <p15:guide id="16" pos="10939" userDrawn="1">
          <p15:clr>
            <a:srgbClr val="5ACBF0"/>
          </p15:clr>
        </p15:guide>
        <p15:guide id="17" pos="11923" userDrawn="1">
          <p15:clr>
            <a:srgbClr val="5ACBF0"/>
          </p15:clr>
        </p15:guide>
        <p15:guide id="18" pos="11851" userDrawn="1">
          <p15:clr>
            <a:srgbClr val="5ACBF0"/>
          </p15:clr>
        </p15:guide>
        <p15:guide id="19" pos="13003" userDrawn="1">
          <p15:clr>
            <a:srgbClr val="5ACBF0"/>
          </p15:clr>
        </p15:guide>
        <p15:guide id="20" pos="13075" userDrawn="1">
          <p15:clr>
            <a:srgbClr val="5ACBF0"/>
          </p15:clr>
        </p15:guide>
        <p15:guide id="21" orient="horz" pos="3772" userDrawn="1">
          <p15:clr>
            <a:srgbClr val="5ACBF0"/>
          </p15:clr>
        </p15:guide>
        <p15:guide id="22" orient="horz" pos="5068" userDrawn="1">
          <p15:clr>
            <a:srgbClr val="5ACBF0"/>
          </p15:clr>
        </p15:guide>
        <p15:guide id="23" orient="horz" pos="4996" userDrawn="1">
          <p15:clr>
            <a:srgbClr val="5ACBF0"/>
          </p15:clr>
        </p15:guide>
        <p15:guide id="24" orient="horz" pos="4204" userDrawn="1">
          <p15:clr>
            <a:srgbClr val="F26B43"/>
          </p15:clr>
        </p15:guide>
        <p15:guide id="25" pos="2467" userDrawn="1">
          <p15:clr>
            <a:srgbClr val="F26B43"/>
          </p15:clr>
        </p15:guide>
        <p15:guide id="26" pos="3427" userDrawn="1">
          <p15:clr>
            <a:srgbClr val="F26B43"/>
          </p15:clr>
        </p15:guide>
        <p15:guide id="27" orient="horz" pos="1876" userDrawn="1">
          <p15:clr>
            <a:srgbClr val="F26B43"/>
          </p15:clr>
        </p15:guide>
        <p15:guide id="28" pos="307" userDrawn="1">
          <p15:clr>
            <a:srgbClr val="F26B43"/>
          </p15:clr>
        </p15:guide>
        <p15:guide id="29" pos="1267" userDrawn="1">
          <p15:clr>
            <a:srgbClr val="F26B43"/>
          </p15:clr>
        </p15:guide>
        <p15:guide id="30" pos="1387" userDrawn="1">
          <p15:clr>
            <a:srgbClr val="F26B43"/>
          </p15:clr>
        </p15:guide>
        <p15:guide id="31" pos="2347" userDrawn="1">
          <p15:clr>
            <a:srgbClr val="F26B43"/>
          </p15:clr>
        </p15:guide>
        <p15:guide id="32" orient="horz" pos="2500" userDrawn="1">
          <p15:clr>
            <a:srgbClr val="F26B43"/>
          </p15:clr>
        </p15:guide>
        <p15:guide id="33" orient="horz" pos="2644" userDrawn="1">
          <p15:clr>
            <a:srgbClr val="F26B43"/>
          </p15:clr>
        </p15:guide>
        <p15:guide id="34" orient="horz" pos="2980" userDrawn="1">
          <p15:clr>
            <a:srgbClr val="F26B43"/>
          </p15:clr>
        </p15:guide>
        <p15:guide id="35" orient="horz" pos="3748" userDrawn="1">
          <p15:clr>
            <a:srgbClr val="F26B43"/>
          </p15:clr>
        </p15:guide>
        <p15:guide id="36" orient="horz" pos="3676" userDrawn="1">
          <p15:clr>
            <a:srgbClr val="5ACBF0"/>
          </p15:clr>
        </p15:guide>
        <p15:guide id="37" pos="8731" userDrawn="1">
          <p15:clr>
            <a:srgbClr val="C35EA4"/>
          </p15:clr>
        </p15:guide>
        <p15:guide id="38" pos="9283" userDrawn="1">
          <p15:clr>
            <a:srgbClr val="C35EA4"/>
          </p15:clr>
        </p15:guide>
        <p15:guide id="39" pos="4507" userDrawn="1">
          <p15:clr>
            <a:srgbClr val="F26B43"/>
          </p15:clr>
        </p15:guide>
        <p15:guide id="40" pos="8635" userDrawn="1">
          <p15:clr>
            <a:srgbClr val="C35EA4"/>
          </p15:clr>
        </p15:guide>
        <p15:guide id="41" pos="3547" userDrawn="1">
          <p15:clr>
            <a:srgbClr val="F26B43"/>
          </p15:clr>
        </p15:guide>
        <p15:guide id="42" orient="horz" pos="3580" userDrawn="1">
          <p15:clr>
            <a:srgbClr val="F26B43"/>
          </p15:clr>
        </p15:guide>
        <p15:guide id="43" pos="595" userDrawn="1">
          <p15:clr>
            <a:srgbClr val="F26B43"/>
          </p15:clr>
        </p15:guide>
        <p15:guide id="44" pos="4123" userDrawn="1">
          <p15:clr>
            <a:srgbClr val="F26B43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ADB9"/>
    <a:srgbClr val="98A5B8"/>
    <a:srgbClr val="A8B1C0"/>
    <a:srgbClr val="A2AFBF"/>
    <a:srgbClr val="FF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94007" autoAdjust="0"/>
  </p:normalViewPr>
  <p:slideViewPr>
    <p:cSldViewPr snapToGrid="0">
      <p:cViewPr>
        <p:scale>
          <a:sx n="50" d="100"/>
          <a:sy n="50" d="100"/>
        </p:scale>
        <p:origin x="322" y="29"/>
      </p:cViewPr>
      <p:guideLst>
        <p:guide pos="7699"/>
        <p:guide pos="9403"/>
        <p:guide pos="7771"/>
        <p:guide pos="8323"/>
        <p:guide orient="horz" pos="5428"/>
        <p:guide orient="horz" pos="5812"/>
        <p:guide orient="horz" pos="5932"/>
        <p:guide orient="horz" pos="6412"/>
        <p:guide orient="horz" pos="6292"/>
        <p:guide orient="horz" pos="4540"/>
        <p:guide pos="9931"/>
        <p:guide pos="14347"/>
        <p:guide pos="5227"/>
        <p:guide pos="10003"/>
        <p:guide pos="10867"/>
        <p:guide pos="10939"/>
        <p:guide pos="11923"/>
        <p:guide pos="11851"/>
        <p:guide pos="13003"/>
        <p:guide pos="13075"/>
        <p:guide orient="horz" pos="3772"/>
        <p:guide orient="horz" pos="5068"/>
        <p:guide orient="horz" pos="4996"/>
        <p:guide orient="horz" pos="4204"/>
        <p:guide pos="2467"/>
        <p:guide pos="3427"/>
        <p:guide orient="horz" pos="1876"/>
        <p:guide pos="307"/>
        <p:guide pos="1267"/>
        <p:guide pos="1387"/>
        <p:guide pos="2347"/>
        <p:guide orient="horz" pos="2500"/>
        <p:guide orient="horz" pos="2644"/>
        <p:guide orient="horz" pos="2980"/>
        <p:guide orient="horz" pos="3748"/>
        <p:guide orient="horz" pos="3676"/>
        <p:guide pos="8731"/>
        <p:guide pos="9283"/>
        <p:guide pos="4507"/>
        <p:guide pos="8635"/>
        <p:guide pos="3547"/>
        <p:guide orient="horz" pos="3580"/>
        <p:guide pos="595"/>
        <p:guide pos="41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23" Type="http://schemas.openxmlformats.org/officeDocument/2006/relationships/presProps" Target="pres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6221092" cy="497062"/>
          </a:xfrm>
          <a:prstGeom prst="rect">
            <a:avLst/>
          </a:prstGeom>
        </p:spPr>
        <p:txBody>
          <a:bodyPr vert="horz" lIns="65199" tIns="32600" rIns="65199" bIns="32600" rtlCol="0"/>
          <a:lstStyle>
            <a:lvl1pPr algn="l">
              <a:defRPr sz="9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132320" y="1"/>
            <a:ext cx="6222075" cy="497062"/>
          </a:xfrm>
          <a:prstGeom prst="rect">
            <a:avLst/>
          </a:prstGeom>
        </p:spPr>
        <p:txBody>
          <a:bodyPr vert="horz" lIns="65199" tIns="32600" rIns="65199" bIns="32600" rtlCol="0"/>
          <a:lstStyle>
            <a:lvl1pPr algn="r">
              <a:defRPr sz="900"/>
            </a:lvl1pPr>
          </a:lstStyle>
          <a:p>
            <a:fld id="{EDE462EE-6DD6-4D3E-8A59-918B45BA07D3}" type="datetimeFigureOut">
              <a:rPr lang="ro-RO" smtClean="0"/>
              <a:t>13.04.2021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22675" y="1239838"/>
            <a:ext cx="71120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5199" tIns="32600" rIns="65199" bIns="3260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35637" y="4778438"/>
            <a:ext cx="11486077" cy="3908579"/>
          </a:xfrm>
          <a:prstGeom prst="rect">
            <a:avLst/>
          </a:prstGeom>
        </p:spPr>
        <p:txBody>
          <a:bodyPr vert="horz" lIns="65199" tIns="32600" rIns="65199" bIns="3260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164"/>
            <a:ext cx="6221092" cy="497062"/>
          </a:xfrm>
          <a:prstGeom prst="rect">
            <a:avLst/>
          </a:prstGeom>
        </p:spPr>
        <p:txBody>
          <a:bodyPr vert="horz" lIns="65199" tIns="32600" rIns="65199" bIns="32600" rtlCol="0" anchor="b"/>
          <a:lstStyle>
            <a:lvl1pPr algn="l">
              <a:defRPr sz="9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132320" y="9431164"/>
            <a:ext cx="6222075" cy="497062"/>
          </a:xfrm>
          <a:prstGeom prst="rect">
            <a:avLst/>
          </a:prstGeom>
        </p:spPr>
        <p:txBody>
          <a:bodyPr vert="horz" lIns="65199" tIns="32600" rIns="65199" bIns="32600" rtlCol="0" anchor="b"/>
          <a:lstStyle>
            <a:lvl1pPr algn="r">
              <a:defRPr sz="900"/>
            </a:lvl1pPr>
          </a:lstStyle>
          <a:p>
            <a:fld id="{C45A9E20-E369-4B2A-95D0-15822108F1E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0184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A9E20-E369-4B2A-95D0-15822108F1EB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6965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A9E20-E369-4B2A-95D0-15822108F1EB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5128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0">
            <a:extLst>
              <a:ext uri="{FF2B5EF4-FFF2-40B4-BE49-F238E27FC236}">
                <a16:creationId xmlns:a16="http://schemas.microsoft.com/office/drawing/2014/main" id="{8BDF3592-FADF-4C53-B6A0-5704D61FE0BE}"/>
              </a:ext>
            </a:extLst>
          </p:cNvPr>
          <p:cNvSpPr/>
          <p:nvPr userDrawn="1"/>
        </p:nvSpPr>
        <p:spPr>
          <a:xfrm>
            <a:off x="0" y="0"/>
            <a:ext cx="7667993" cy="10908004"/>
          </a:xfrm>
          <a:custGeom>
            <a:avLst/>
            <a:gdLst/>
            <a:ahLst/>
            <a:cxnLst/>
            <a:rect l="0" t="0" r="0" b="0"/>
            <a:pathLst>
              <a:path w="7667993" h="10908004">
                <a:moveTo>
                  <a:pt x="0" y="10908004"/>
                </a:moveTo>
                <a:lnTo>
                  <a:pt x="7667993" y="10908004"/>
                </a:lnTo>
                <a:lnTo>
                  <a:pt x="7667993" y="0"/>
                </a:lnTo>
                <a:lnTo>
                  <a:pt x="0" y="0"/>
                </a:lnTo>
                <a:lnTo>
                  <a:pt x="0" y="10908004"/>
                </a:lnTo>
                <a:close/>
              </a:path>
            </a:pathLst>
          </a:custGeom>
          <a:solidFill>
            <a:srgbClr val="5D677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pic>
        <p:nvPicPr>
          <p:cNvPr id="3" name="Picture 114">
            <a:extLst>
              <a:ext uri="{FF2B5EF4-FFF2-40B4-BE49-F238E27FC236}">
                <a16:creationId xmlns:a16="http://schemas.microsoft.com/office/drawing/2014/main" id="{E4F3FDBB-2894-4CCC-ABAE-D9990EFB65CF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4841" y="-14572"/>
            <a:ext cx="15507005" cy="10937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064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8">
            <a:extLst>
              <a:ext uri="{FF2B5EF4-FFF2-40B4-BE49-F238E27FC236}">
                <a16:creationId xmlns:a16="http://schemas.microsoft.com/office/drawing/2014/main" id="{DE15F98C-33BB-4C6A-BF21-0E7022509944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183" y="176497"/>
            <a:ext cx="23175785" cy="1093538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82D93-D445-43C0-82D5-97CDA9CB4C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183" y="0"/>
            <a:ext cx="2317578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6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g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ey.com" TargetMode="Externa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hyperlink" Target="mailto:office@ro.ey.com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2.jpe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g"/><Relationship Id="rId1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47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42" Type="http://schemas.openxmlformats.org/officeDocument/2006/relationships/image" Target="../media/image50.png"/><Relationship Id="rId47" Type="http://schemas.openxmlformats.org/officeDocument/2006/relationships/image" Target="../media/image55.png"/><Relationship Id="rId50" Type="http://schemas.openxmlformats.org/officeDocument/2006/relationships/image" Target="../media/image58.png"/><Relationship Id="rId55" Type="http://schemas.openxmlformats.org/officeDocument/2006/relationships/image" Target="../media/image63.png"/><Relationship Id="rId63" Type="http://schemas.openxmlformats.org/officeDocument/2006/relationships/image" Target="../media/image70.png"/><Relationship Id="rId7" Type="http://schemas.openxmlformats.org/officeDocument/2006/relationships/image" Target="../media/image15.png"/><Relationship Id="rId2" Type="http://schemas.openxmlformats.org/officeDocument/2006/relationships/tags" Target="../tags/tag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41" Type="http://schemas.openxmlformats.org/officeDocument/2006/relationships/image" Target="../media/image49.png"/><Relationship Id="rId54" Type="http://schemas.openxmlformats.org/officeDocument/2006/relationships/image" Target="../media/image62.png"/><Relationship Id="rId62" Type="http://schemas.openxmlformats.org/officeDocument/2006/relationships/image" Target="../media/image69.png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45" Type="http://schemas.openxmlformats.org/officeDocument/2006/relationships/image" Target="../media/image53.png"/><Relationship Id="rId53" Type="http://schemas.openxmlformats.org/officeDocument/2006/relationships/image" Target="../media/image61.png"/><Relationship Id="rId58" Type="http://schemas.openxmlformats.org/officeDocument/2006/relationships/image" Target="../media/image66.sv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49" Type="http://schemas.openxmlformats.org/officeDocument/2006/relationships/image" Target="../media/image57.png"/><Relationship Id="rId57" Type="http://schemas.openxmlformats.org/officeDocument/2006/relationships/image" Target="../media/image65.png"/><Relationship Id="rId61" Type="http://schemas.openxmlformats.org/officeDocument/2006/relationships/image" Target="../media/image68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4" Type="http://schemas.openxmlformats.org/officeDocument/2006/relationships/image" Target="../media/image52.png"/><Relationship Id="rId52" Type="http://schemas.openxmlformats.org/officeDocument/2006/relationships/image" Target="../media/image60.png"/><Relationship Id="rId60" Type="http://schemas.microsoft.com/office/2007/relationships/hdphoto" Target="../media/hdphoto2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43" Type="http://schemas.openxmlformats.org/officeDocument/2006/relationships/image" Target="../media/image51.png"/><Relationship Id="rId48" Type="http://schemas.openxmlformats.org/officeDocument/2006/relationships/image" Target="../media/image56.png"/><Relationship Id="rId56" Type="http://schemas.openxmlformats.org/officeDocument/2006/relationships/image" Target="../media/image64.png"/><Relationship Id="rId64" Type="http://schemas.microsoft.com/office/2007/relationships/hdphoto" Target="../media/hdphoto3.wdp"/><Relationship Id="rId8" Type="http://schemas.openxmlformats.org/officeDocument/2006/relationships/image" Target="../media/image16.png"/><Relationship Id="rId51" Type="http://schemas.openxmlformats.org/officeDocument/2006/relationships/image" Target="../media/image59.png"/><Relationship Id="rId3" Type="http://schemas.openxmlformats.org/officeDocument/2006/relationships/tags" Target="../tags/tag4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Relationship Id="rId46" Type="http://schemas.openxmlformats.org/officeDocument/2006/relationships/image" Target="../media/image54.png"/><Relationship Id="rId5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7900169"/>
            <a:ext cx="3911600" cy="2755900"/>
          </a:xfrm>
          <a:prstGeom prst="rect">
            <a:avLst/>
          </a:prstGeom>
          <a:noFill/>
        </p:spPr>
      </p:pic>
      <p:sp>
        <p:nvSpPr>
          <p:cNvPr id="102" name="Freeform 102"/>
          <p:cNvSpPr/>
          <p:nvPr/>
        </p:nvSpPr>
        <p:spPr>
          <a:xfrm>
            <a:off x="643890" y="402218"/>
            <a:ext cx="184505" cy="182233"/>
          </a:xfrm>
          <a:custGeom>
            <a:avLst/>
            <a:gdLst/>
            <a:ahLst/>
            <a:cxnLst/>
            <a:rect l="0" t="0" r="0" b="0"/>
            <a:pathLst>
              <a:path w="184505" h="182233">
                <a:moveTo>
                  <a:pt x="0" y="182233"/>
                </a:moveTo>
                <a:lnTo>
                  <a:pt x="184505" y="182233"/>
                </a:lnTo>
                <a:lnTo>
                  <a:pt x="184505" y="0"/>
                </a:lnTo>
                <a:lnTo>
                  <a:pt x="0" y="0"/>
                </a:lnTo>
                <a:lnTo>
                  <a:pt x="0" y="182233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103" name="Freeform 103"/>
          <p:cNvSpPr/>
          <p:nvPr/>
        </p:nvSpPr>
        <p:spPr>
          <a:xfrm>
            <a:off x="531444" y="301682"/>
            <a:ext cx="6605752" cy="383299"/>
          </a:xfrm>
          <a:custGeom>
            <a:avLst/>
            <a:gdLst/>
            <a:ahLst/>
            <a:cxnLst/>
            <a:rect l="0" t="0" r="0" b="0"/>
            <a:pathLst>
              <a:path w="6605752" h="383299">
                <a:moveTo>
                  <a:pt x="0" y="383299"/>
                </a:moveTo>
                <a:lnTo>
                  <a:pt x="6605752" y="383299"/>
                </a:lnTo>
                <a:lnTo>
                  <a:pt x="6605752" y="0"/>
                </a:lnTo>
                <a:lnTo>
                  <a:pt x="0" y="0"/>
                </a:lnTo>
                <a:lnTo>
                  <a:pt x="0" y="383299"/>
                </a:lnTo>
                <a:close/>
              </a:path>
            </a:pathLst>
          </a:custGeom>
          <a:noFill/>
          <a:ln w="635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104" name="Freeform 104"/>
          <p:cNvSpPr/>
          <p:nvPr/>
        </p:nvSpPr>
        <p:spPr>
          <a:xfrm>
            <a:off x="643890" y="6787936"/>
            <a:ext cx="184505" cy="182232"/>
          </a:xfrm>
          <a:custGeom>
            <a:avLst/>
            <a:gdLst/>
            <a:ahLst/>
            <a:cxnLst/>
            <a:rect l="0" t="0" r="0" b="0"/>
            <a:pathLst>
              <a:path w="184505" h="182232">
                <a:moveTo>
                  <a:pt x="0" y="182232"/>
                </a:moveTo>
                <a:lnTo>
                  <a:pt x="184505" y="182232"/>
                </a:lnTo>
                <a:lnTo>
                  <a:pt x="184505" y="0"/>
                </a:lnTo>
                <a:lnTo>
                  <a:pt x="0" y="0"/>
                </a:lnTo>
                <a:lnTo>
                  <a:pt x="0" y="182232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105" name="Freeform 105"/>
          <p:cNvSpPr/>
          <p:nvPr/>
        </p:nvSpPr>
        <p:spPr>
          <a:xfrm>
            <a:off x="531444" y="6687402"/>
            <a:ext cx="6605752" cy="383299"/>
          </a:xfrm>
          <a:custGeom>
            <a:avLst/>
            <a:gdLst/>
            <a:ahLst/>
            <a:cxnLst/>
            <a:rect l="0" t="0" r="0" b="0"/>
            <a:pathLst>
              <a:path w="6605752" h="383299">
                <a:moveTo>
                  <a:pt x="0" y="383299"/>
                </a:moveTo>
                <a:lnTo>
                  <a:pt x="6605752" y="383299"/>
                </a:lnTo>
                <a:lnTo>
                  <a:pt x="6605752" y="0"/>
                </a:lnTo>
                <a:lnTo>
                  <a:pt x="0" y="0"/>
                </a:lnTo>
                <a:lnTo>
                  <a:pt x="0" y="383299"/>
                </a:lnTo>
                <a:close/>
              </a:path>
            </a:pathLst>
          </a:custGeom>
          <a:noFill/>
          <a:ln w="635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106" name="Freeform 106"/>
          <p:cNvSpPr/>
          <p:nvPr/>
        </p:nvSpPr>
        <p:spPr>
          <a:xfrm>
            <a:off x="520110" y="7678143"/>
            <a:ext cx="2530315" cy="1058405"/>
          </a:xfrm>
          <a:custGeom>
            <a:avLst/>
            <a:gdLst/>
            <a:ahLst/>
            <a:cxnLst/>
            <a:rect l="0" t="0" r="0" b="0"/>
            <a:pathLst>
              <a:path w="2521737" h="574878">
                <a:moveTo>
                  <a:pt x="0" y="0"/>
                </a:moveTo>
                <a:lnTo>
                  <a:pt x="1164323" y="0"/>
                </a:lnTo>
                <a:lnTo>
                  <a:pt x="2521737" y="574878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Freeform 107"/>
          <p:cNvSpPr/>
          <p:nvPr/>
        </p:nvSpPr>
        <p:spPr>
          <a:xfrm>
            <a:off x="528688" y="9291007"/>
            <a:ext cx="1610296" cy="210124"/>
          </a:xfrm>
          <a:custGeom>
            <a:avLst/>
            <a:gdLst/>
            <a:ahLst/>
            <a:cxnLst/>
            <a:rect l="0" t="0" r="0" b="0"/>
            <a:pathLst>
              <a:path w="1610296" h="394296">
                <a:moveTo>
                  <a:pt x="0" y="394296"/>
                </a:moveTo>
                <a:lnTo>
                  <a:pt x="1208316" y="394296"/>
                </a:lnTo>
                <a:lnTo>
                  <a:pt x="1610296" y="0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Freeform 108"/>
          <p:cNvSpPr/>
          <p:nvPr/>
        </p:nvSpPr>
        <p:spPr>
          <a:xfrm>
            <a:off x="4554104" y="7696663"/>
            <a:ext cx="2593784" cy="758427"/>
          </a:xfrm>
          <a:custGeom>
            <a:avLst/>
            <a:gdLst/>
            <a:ahLst/>
            <a:cxnLst/>
            <a:rect l="0" t="0" r="0" b="0"/>
            <a:pathLst>
              <a:path w="2593784" h="307390">
                <a:moveTo>
                  <a:pt x="2593784" y="0"/>
                </a:moveTo>
                <a:lnTo>
                  <a:pt x="1214057" y="0"/>
                </a:lnTo>
                <a:lnTo>
                  <a:pt x="0" y="307390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Freeform 109"/>
          <p:cNvSpPr/>
          <p:nvPr/>
        </p:nvSpPr>
        <p:spPr>
          <a:xfrm>
            <a:off x="2107184" y="9262345"/>
            <a:ext cx="65658" cy="65646"/>
          </a:xfrm>
          <a:custGeom>
            <a:avLst/>
            <a:gdLst/>
            <a:ahLst/>
            <a:cxnLst/>
            <a:rect l="0" t="0" r="0" b="0"/>
            <a:pathLst>
              <a:path w="65658" h="65646">
                <a:moveTo>
                  <a:pt x="32829" y="65646"/>
                </a:moveTo>
                <a:cubicBezTo>
                  <a:pt x="50951" y="65646"/>
                  <a:pt x="65658" y="50953"/>
                  <a:pt x="65658" y="32817"/>
                </a:cubicBezTo>
                <a:cubicBezTo>
                  <a:pt x="65658" y="14694"/>
                  <a:pt x="50951" y="0"/>
                  <a:pt x="32829" y="0"/>
                </a:cubicBezTo>
                <a:cubicBezTo>
                  <a:pt x="14707" y="0"/>
                  <a:pt x="0" y="14694"/>
                  <a:pt x="0" y="32817"/>
                </a:cubicBezTo>
                <a:cubicBezTo>
                  <a:pt x="0" y="50953"/>
                  <a:pt x="14707" y="65646"/>
                  <a:pt x="32829" y="65646"/>
                </a:cubicBezTo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Freeform 110"/>
          <p:cNvSpPr/>
          <p:nvPr/>
        </p:nvSpPr>
        <p:spPr>
          <a:xfrm>
            <a:off x="3036083" y="8729544"/>
            <a:ext cx="65658" cy="65646"/>
          </a:xfrm>
          <a:custGeom>
            <a:avLst/>
            <a:gdLst/>
            <a:ahLst/>
            <a:cxnLst/>
            <a:rect l="0" t="0" r="0" b="0"/>
            <a:pathLst>
              <a:path w="65658" h="65646">
                <a:moveTo>
                  <a:pt x="32829" y="65646"/>
                </a:moveTo>
                <a:cubicBezTo>
                  <a:pt x="50951" y="65646"/>
                  <a:pt x="65658" y="50953"/>
                  <a:pt x="65658" y="32817"/>
                </a:cubicBezTo>
                <a:cubicBezTo>
                  <a:pt x="65658" y="14694"/>
                  <a:pt x="50951" y="0"/>
                  <a:pt x="32829" y="0"/>
                </a:cubicBezTo>
                <a:cubicBezTo>
                  <a:pt x="14707" y="0"/>
                  <a:pt x="0" y="14694"/>
                  <a:pt x="0" y="32817"/>
                </a:cubicBezTo>
                <a:cubicBezTo>
                  <a:pt x="0" y="50953"/>
                  <a:pt x="14707" y="65646"/>
                  <a:pt x="32829" y="65646"/>
                </a:cubicBezTo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4521275" y="8417195"/>
            <a:ext cx="65658" cy="65646"/>
          </a:xfrm>
          <a:custGeom>
            <a:avLst/>
            <a:gdLst/>
            <a:ahLst/>
            <a:cxnLst/>
            <a:rect l="0" t="0" r="0" b="0"/>
            <a:pathLst>
              <a:path w="65658" h="65646">
                <a:moveTo>
                  <a:pt x="32829" y="65646"/>
                </a:moveTo>
                <a:cubicBezTo>
                  <a:pt x="50951" y="65646"/>
                  <a:pt x="65658" y="50953"/>
                  <a:pt x="65658" y="32817"/>
                </a:cubicBezTo>
                <a:cubicBezTo>
                  <a:pt x="65658" y="14694"/>
                  <a:pt x="50951" y="0"/>
                  <a:pt x="32829" y="0"/>
                </a:cubicBezTo>
                <a:cubicBezTo>
                  <a:pt x="14707" y="0"/>
                  <a:pt x="0" y="14694"/>
                  <a:pt x="0" y="32817"/>
                </a:cubicBezTo>
                <a:cubicBezTo>
                  <a:pt x="0" y="50953"/>
                  <a:pt x="14707" y="65646"/>
                  <a:pt x="32829" y="65646"/>
                </a:cubicBezTo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>
            <a:off x="4076485" y="10088545"/>
            <a:ext cx="65658" cy="65646"/>
          </a:xfrm>
          <a:custGeom>
            <a:avLst/>
            <a:gdLst/>
            <a:ahLst/>
            <a:cxnLst/>
            <a:rect l="0" t="0" r="0" b="0"/>
            <a:pathLst>
              <a:path w="65658" h="65646">
                <a:moveTo>
                  <a:pt x="32829" y="65646"/>
                </a:moveTo>
                <a:cubicBezTo>
                  <a:pt x="50951" y="65646"/>
                  <a:pt x="65658" y="50953"/>
                  <a:pt x="65658" y="32817"/>
                </a:cubicBezTo>
                <a:cubicBezTo>
                  <a:pt x="65658" y="14694"/>
                  <a:pt x="50951" y="0"/>
                  <a:pt x="32829" y="0"/>
                </a:cubicBezTo>
                <a:cubicBezTo>
                  <a:pt x="14707" y="0"/>
                  <a:pt x="0" y="14694"/>
                  <a:pt x="0" y="32817"/>
                </a:cubicBezTo>
                <a:cubicBezTo>
                  <a:pt x="0" y="50953"/>
                  <a:pt x="14707" y="65646"/>
                  <a:pt x="32829" y="65646"/>
                </a:cubicBezTo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Freeform 113"/>
          <p:cNvSpPr/>
          <p:nvPr/>
        </p:nvSpPr>
        <p:spPr>
          <a:xfrm>
            <a:off x="4135888" y="9490532"/>
            <a:ext cx="3006001" cy="629558"/>
          </a:xfrm>
          <a:custGeom>
            <a:avLst/>
            <a:gdLst/>
            <a:ahLst/>
            <a:cxnLst/>
            <a:rect l="0" t="0" r="0" b="0"/>
            <a:pathLst>
              <a:path w="3006001" h="409384">
                <a:moveTo>
                  <a:pt x="0" y="409384"/>
                </a:moveTo>
                <a:lnTo>
                  <a:pt x="1632267" y="0"/>
                </a:lnTo>
                <a:lnTo>
                  <a:pt x="3006001" y="0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Freeform 115"/>
          <p:cNvSpPr/>
          <p:nvPr/>
        </p:nvSpPr>
        <p:spPr>
          <a:xfrm>
            <a:off x="21610864" y="9185333"/>
            <a:ext cx="865238" cy="315798"/>
          </a:xfrm>
          <a:custGeom>
            <a:avLst/>
            <a:gdLst/>
            <a:ahLst/>
            <a:cxnLst/>
            <a:rect l="0" t="0" r="0" b="0"/>
            <a:pathLst>
              <a:path w="865238" h="315798">
                <a:moveTo>
                  <a:pt x="865238" y="0"/>
                </a:moveTo>
                <a:lnTo>
                  <a:pt x="0" y="315798"/>
                </a:lnTo>
                <a:lnTo>
                  <a:pt x="865238" y="162940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6" name="Picture 1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8103" y="9619716"/>
            <a:ext cx="1105394" cy="843788"/>
          </a:xfrm>
          <a:prstGeom prst="rect">
            <a:avLst/>
          </a:prstGeom>
          <a:noFill/>
        </p:spPr>
      </p:pic>
      <p:sp>
        <p:nvSpPr>
          <p:cNvPr id="128" name="Freeform 128"/>
          <p:cNvSpPr/>
          <p:nvPr/>
        </p:nvSpPr>
        <p:spPr>
          <a:xfrm>
            <a:off x="15930000" y="452925"/>
            <a:ext cx="3495725" cy="2961411"/>
          </a:xfrm>
          <a:custGeom>
            <a:avLst/>
            <a:gdLst/>
            <a:ahLst/>
            <a:cxnLst/>
            <a:rect l="0" t="0" r="0" b="0"/>
            <a:pathLst>
              <a:path w="3495725" h="2961411">
                <a:moveTo>
                  <a:pt x="3495725" y="2961411"/>
                </a:moveTo>
                <a:lnTo>
                  <a:pt x="3495725" y="0"/>
                </a:lnTo>
                <a:lnTo>
                  <a:pt x="0" y="623329"/>
                </a:lnTo>
                <a:lnTo>
                  <a:pt x="0" y="2961411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Freeform 129"/>
          <p:cNvSpPr/>
          <p:nvPr/>
        </p:nvSpPr>
        <p:spPr>
          <a:xfrm>
            <a:off x="4418270" y="2058318"/>
            <a:ext cx="2056955" cy="434582"/>
          </a:xfrm>
          <a:custGeom>
            <a:avLst/>
            <a:gdLst/>
            <a:ahLst/>
            <a:cxnLst/>
            <a:rect l="0" t="0" r="0" b="0"/>
            <a:pathLst>
              <a:path w="2056955" h="434582">
                <a:moveTo>
                  <a:pt x="0" y="434582"/>
                </a:moveTo>
                <a:lnTo>
                  <a:pt x="2056955" y="434582"/>
                </a:lnTo>
                <a:lnTo>
                  <a:pt x="2056955" y="0"/>
                </a:lnTo>
                <a:lnTo>
                  <a:pt x="0" y="0"/>
                </a:lnTo>
                <a:lnTo>
                  <a:pt x="0" y="434582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1" name="Rectangle 131"/>
          <p:cNvSpPr/>
          <p:nvPr/>
        </p:nvSpPr>
        <p:spPr>
          <a:xfrm rot="-59971">
            <a:off x="2630528" y="9311722"/>
            <a:ext cx="302303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Hunedoara</a:t>
            </a:r>
          </a:p>
        </p:txBody>
      </p:sp>
      <p:sp>
        <p:nvSpPr>
          <p:cNvPr id="133" name="Rectangle 133"/>
          <p:cNvSpPr/>
          <p:nvPr/>
        </p:nvSpPr>
        <p:spPr>
          <a:xfrm rot="-59971">
            <a:off x="2945724" y="9040185"/>
            <a:ext cx="126884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Alba</a:t>
            </a:r>
          </a:p>
        </p:txBody>
      </p:sp>
      <p:sp>
        <p:nvSpPr>
          <p:cNvPr id="134" name="Rectangle 134"/>
          <p:cNvSpPr/>
          <p:nvPr/>
        </p:nvSpPr>
        <p:spPr>
          <a:xfrm rot="-59971">
            <a:off x="3951735" y="9736422"/>
            <a:ext cx="232868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Prahova</a:t>
            </a:r>
          </a:p>
        </p:txBody>
      </p:sp>
      <p:sp>
        <p:nvSpPr>
          <p:cNvPr id="135" name="Rectangle 135"/>
          <p:cNvSpPr/>
          <p:nvPr/>
        </p:nvSpPr>
        <p:spPr>
          <a:xfrm rot="-59971">
            <a:off x="4267053" y="9650629"/>
            <a:ext cx="176540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Buz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ă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u</a:t>
            </a:r>
          </a:p>
        </p:txBody>
      </p:sp>
      <p:sp>
        <p:nvSpPr>
          <p:cNvPr id="136" name="Rectangle 136"/>
          <p:cNvSpPr/>
          <p:nvPr/>
        </p:nvSpPr>
        <p:spPr>
          <a:xfrm rot="-59971">
            <a:off x="4681104" y="9297262"/>
            <a:ext cx="167093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Gala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ţ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i</a:t>
            </a:r>
          </a:p>
        </p:txBody>
      </p:sp>
      <p:sp>
        <p:nvSpPr>
          <p:cNvPr id="137" name="Rectangle 137"/>
          <p:cNvSpPr/>
          <p:nvPr/>
        </p:nvSpPr>
        <p:spPr>
          <a:xfrm rot="-59971">
            <a:off x="4660479" y="9716070"/>
            <a:ext cx="166857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Br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ă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ila</a:t>
            </a:r>
          </a:p>
        </p:txBody>
      </p:sp>
      <p:sp>
        <p:nvSpPr>
          <p:cNvPr id="138" name="Rectangle 138"/>
          <p:cNvSpPr/>
          <p:nvPr/>
        </p:nvSpPr>
        <p:spPr>
          <a:xfrm rot="-59971">
            <a:off x="2989912" y="10237915"/>
            <a:ext cx="448732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63177" algn="l"/>
              </a:tabLst>
            </a:pP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Dolj	</a:t>
            </a:r>
            <a:r>
              <a:rPr lang="en-US" sz="703" b="1" i="0" spc="0" baseline="43099" dirty="0">
                <a:solidFill>
                  <a:srgbClr val="1A1A1A"/>
                </a:solidFill>
                <a:latin typeface="EYInterstate-Bold"/>
              </a:rPr>
              <a:t>Olt</a:t>
            </a:r>
          </a:p>
        </p:txBody>
      </p:sp>
      <p:sp>
        <p:nvSpPr>
          <p:cNvPr id="139" name="Rectangle 139"/>
          <p:cNvSpPr/>
          <p:nvPr/>
        </p:nvSpPr>
        <p:spPr>
          <a:xfrm rot="-59971">
            <a:off x="3503815" y="10358543"/>
            <a:ext cx="295927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Teleorman</a:t>
            </a:r>
          </a:p>
        </p:txBody>
      </p:sp>
      <p:sp>
        <p:nvSpPr>
          <p:cNvPr id="140" name="Rectangle 140"/>
          <p:cNvSpPr/>
          <p:nvPr/>
        </p:nvSpPr>
        <p:spPr>
          <a:xfrm rot="-59971">
            <a:off x="3946289" y="10263769"/>
            <a:ext cx="202401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Giurgiu</a:t>
            </a:r>
          </a:p>
        </p:txBody>
      </p:sp>
      <p:sp>
        <p:nvSpPr>
          <p:cNvPr id="141" name="Rectangle 141"/>
          <p:cNvSpPr/>
          <p:nvPr/>
        </p:nvSpPr>
        <p:spPr>
          <a:xfrm rot="-59971">
            <a:off x="4340030" y="10177766"/>
            <a:ext cx="229798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C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ă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l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ă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r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aş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i</a:t>
            </a:r>
          </a:p>
        </p:txBody>
      </p:sp>
      <p:sp>
        <p:nvSpPr>
          <p:cNvPr id="142" name="Rectangle 142"/>
          <p:cNvSpPr/>
          <p:nvPr/>
        </p:nvSpPr>
        <p:spPr>
          <a:xfrm rot="-59991">
            <a:off x="4025114" y="9976664"/>
            <a:ext cx="136614" cy="101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07" b="1" i="0" spc="0" baseline="0" dirty="0">
                <a:solidFill>
                  <a:srgbClr val="FFD900"/>
                </a:solidFill>
                <a:latin typeface="EYInterstate-Bold"/>
              </a:rPr>
              <a:t>Ilfov</a:t>
            </a:r>
          </a:p>
        </p:txBody>
      </p:sp>
      <p:sp>
        <p:nvSpPr>
          <p:cNvPr id="143" name="Rectangle 143"/>
          <p:cNvSpPr/>
          <p:nvPr/>
        </p:nvSpPr>
        <p:spPr>
          <a:xfrm rot="-59971">
            <a:off x="2188674" y="9672825"/>
            <a:ext cx="401851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Caraș-S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everin</a:t>
            </a:r>
          </a:p>
        </p:txBody>
      </p:sp>
      <p:sp>
        <p:nvSpPr>
          <p:cNvPr id="144" name="Rectangle 144"/>
          <p:cNvSpPr/>
          <p:nvPr/>
        </p:nvSpPr>
        <p:spPr>
          <a:xfrm rot="-59971">
            <a:off x="2599014" y="10041407"/>
            <a:ext cx="274493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Mehedin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ţ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i</a:t>
            </a:r>
          </a:p>
        </p:txBody>
      </p:sp>
      <p:sp>
        <p:nvSpPr>
          <p:cNvPr id="145" name="Rectangle 145"/>
          <p:cNvSpPr/>
          <p:nvPr/>
        </p:nvSpPr>
        <p:spPr>
          <a:xfrm rot="-59991">
            <a:off x="2201062" y="9237343"/>
            <a:ext cx="168561" cy="101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07" b="1" i="0" spc="0" baseline="0" dirty="0">
                <a:solidFill>
                  <a:srgbClr val="FFD900"/>
                </a:solidFill>
                <a:latin typeface="EYInterstate-Bold"/>
              </a:rPr>
              <a:t>Tim</a:t>
            </a:r>
            <a:r>
              <a:rPr lang="en-US" sz="507" b="1" i="0" spc="0" baseline="0" dirty="0">
                <a:solidFill>
                  <a:srgbClr val="FFD900"/>
                </a:solidFill>
                <a:latin typeface="EYInterstate"/>
              </a:rPr>
              <a:t>iș</a:t>
            </a:r>
          </a:p>
        </p:txBody>
      </p:sp>
      <p:sp>
        <p:nvSpPr>
          <p:cNvPr id="146" name="Rectangle 146"/>
          <p:cNvSpPr/>
          <p:nvPr/>
        </p:nvSpPr>
        <p:spPr>
          <a:xfrm rot="-59971">
            <a:off x="2232763" y="8930293"/>
            <a:ext cx="135800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Arad</a:t>
            </a:r>
          </a:p>
        </p:txBody>
      </p:sp>
      <p:sp>
        <p:nvSpPr>
          <p:cNvPr id="147" name="Rectangle 147"/>
          <p:cNvSpPr/>
          <p:nvPr/>
        </p:nvSpPr>
        <p:spPr>
          <a:xfrm rot="-59991">
            <a:off x="2888807" y="8692727"/>
            <a:ext cx="117033" cy="101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07" b="1" i="0" spc="0" baseline="0" dirty="0">
                <a:solidFill>
                  <a:srgbClr val="FFD900"/>
                </a:solidFill>
                <a:latin typeface="EYInterstate-Bold"/>
              </a:rPr>
              <a:t>Cluj</a:t>
            </a:r>
          </a:p>
        </p:txBody>
      </p:sp>
      <p:sp>
        <p:nvSpPr>
          <p:cNvPr id="148" name="Rectangle 148"/>
          <p:cNvSpPr/>
          <p:nvPr/>
        </p:nvSpPr>
        <p:spPr>
          <a:xfrm rot="-59971">
            <a:off x="2929141" y="8410912"/>
            <a:ext cx="139106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Să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laj</a:t>
            </a:r>
          </a:p>
        </p:txBody>
      </p:sp>
      <p:sp>
        <p:nvSpPr>
          <p:cNvPr id="149" name="Rectangle 149"/>
          <p:cNvSpPr/>
          <p:nvPr/>
        </p:nvSpPr>
        <p:spPr>
          <a:xfrm rot="-59971">
            <a:off x="2622120" y="8128602"/>
            <a:ext cx="771346" cy="1168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55108" algn="l"/>
              </a:tabLst>
            </a:pP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Sa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tu Mare	</a:t>
            </a:r>
            <a:r>
              <a:rPr lang="en-US" sz="703" b="1" i="0" spc="0" baseline="-40100" dirty="0">
                <a:solidFill>
                  <a:srgbClr val="1A1A1A"/>
                </a:solidFill>
                <a:latin typeface="EYInterstate-Bold"/>
              </a:rPr>
              <a:t>Maramure</a:t>
            </a:r>
            <a:r>
              <a:rPr lang="en-US" sz="703" b="1" i="0" spc="0" baseline="-40099" dirty="0">
                <a:solidFill>
                  <a:srgbClr val="1A1A1A"/>
                </a:solidFill>
                <a:latin typeface="EYInterstate"/>
              </a:rPr>
              <a:t>ş</a:t>
            </a:r>
          </a:p>
        </p:txBody>
      </p:sp>
      <p:sp>
        <p:nvSpPr>
          <p:cNvPr id="150" name="Rectangle 150"/>
          <p:cNvSpPr/>
          <p:nvPr/>
        </p:nvSpPr>
        <p:spPr>
          <a:xfrm rot="-59971">
            <a:off x="3842876" y="8272520"/>
            <a:ext cx="237886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S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uceava</a:t>
            </a:r>
          </a:p>
        </p:txBody>
      </p:sp>
      <p:sp>
        <p:nvSpPr>
          <p:cNvPr id="151" name="Rectangle 151"/>
          <p:cNvSpPr/>
          <p:nvPr/>
        </p:nvSpPr>
        <p:spPr>
          <a:xfrm rot="-59971">
            <a:off x="3743413" y="8897607"/>
            <a:ext cx="245562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Harghita</a:t>
            </a:r>
          </a:p>
        </p:txBody>
      </p:sp>
      <p:sp>
        <p:nvSpPr>
          <p:cNvPr id="152" name="Rectangle 152"/>
          <p:cNvSpPr/>
          <p:nvPr/>
        </p:nvSpPr>
        <p:spPr>
          <a:xfrm rot="-59971">
            <a:off x="3377729" y="8831871"/>
            <a:ext cx="172525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Mure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ş</a:t>
            </a:r>
          </a:p>
        </p:txBody>
      </p:sp>
      <p:sp>
        <p:nvSpPr>
          <p:cNvPr id="153" name="Rectangle 153"/>
          <p:cNvSpPr/>
          <p:nvPr/>
        </p:nvSpPr>
        <p:spPr>
          <a:xfrm rot="-59971">
            <a:off x="3253458" y="9277450"/>
            <a:ext cx="140524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S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ibiu</a:t>
            </a:r>
          </a:p>
        </p:txBody>
      </p:sp>
      <p:sp>
        <p:nvSpPr>
          <p:cNvPr id="154" name="Rectangle 154"/>
          <p:cNvSpPr/>
          <p:nvPr/>
        </p:nvSpPr>
        <p:spPr>
          <a:xfrm rot="-59971">
            <a:off x="3635365" y="9315159"/>
            <a:ext cx="198681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Br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aş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ov</a:t>
            </a:r>
          </a:p>
        </p:txBody>
      </p:sp>
      <p:sp>
        <p:nvSpPr>
          <p:cNvPr id="155" name="Rectangle 155"/>
          <p:cNvSpPr/>
          <p:nvPr/>
        </p:nvSpPr>
        <p:spPr>
          <a:xfrm rot="-59971">
            <a:off x="2881649" y="9724877"/>
            <a:ext cx="750681" cy="1187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07617" algn="l"/>
              </a:tabLst>
            </a:pPr>
            <a:r>
              <a:rPr lang="en-US" sz="703" b="1" i="0" spc="0" baseline="-43399" dirty="0">
                <a:solidFill>
                  <a:srgbClr val="1A1A1A"/>
                </a:solidFill>
                <a:latin typeface="EYInterstate-Bold"/>
              </a:rPr>
              <a:t>Gorj	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Vâlce</a:t>
            </a:r>
            <a:r>
              <a:rPr lang="en-US" sz="464" b="1" i="0" spc="687" baseline="0" dirty="0">
                <a:solidFill>
                  <a:srgbClr val="1A1A1A"/>
                </a:solidFill>
                <a:latin typeface="EYInterstate-Bold"/>
              </a:rPr>
              <a:t>a</a:t>
            </a:r>
            <a:r>
              <a:rPr lang="en-US" sz="703" b="1" i="0" spc="0" baseline="-43399" dirty="0">
                <a:solidFill>
                  <a:srgbClr val="1A1A1A"/>
                </a:solidFill>
                <a:latin typeface="EYInterstate-Bold"/>
              </a:rPr>
              <a:t>Arge</a:t>
            </a:r>
            <a:r>
              <a:rPr lang="en-US" sz="703" b="1" i="0" spc="0" baseline="-43399" dirty="0">
                <a:solidFill>
                  <a:srgbClr val="1A1A1A"/>
                </a:solidFill>
                <a:latin typeface="EYInterstate"/>
              </a:rPr>
              <a:t>ş</a:t>
            </a:r>
          </a:p>
        </p:txBody>
      </p:sp>
      <p:sp>
        <p:nvSpPr>
          <p:cNvPr id="156" name="Rectangle 156"/>
          <p:cNvSpPr/>
          <p:nvPr/>
        </p:nvSpPr>
        <p:spPr>
          <a:xfrm rot="-59971">
            <a:off x="4228003" y="8105785"/>
            <a:ext cx="249459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Boto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şa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ni</a:t>
            </a:r>
          </a:p>
        </p:txBody>
      </p:sp>
      <p:sp>
        <p:nvSpPr>
          <p:cNvPr id="157" name="Rectangle 157"/>
          <p:cNvSpPr/>
          <p:nvPr/>
        </p:nvSpPr>
        <p:spPr>
          <a:xfrm rot="-59991">
            <a:off x="4387855" y="8405180"/>
            <a:ext cx="111300" cy="101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07" b="1" i="0" spc="0" baseline="0" dirty="0">
                <a:solidFill>
                  <a:srgbClr val="FFD900"/>
                </a:solidFill>
                <a:latin typeface="EYInterstate-Bold"/>
              </a:rPr>
              <a:t>I</a:t>
            </a:r>
            <a:r>
              <a:rPr lang="en-US" sz="507" b="1" i="0" spc="0" baseline="0" dirty="0">
                <a:solidFill>
                  <a:srgbClr val="FFD900"/>
                </a:solidFill>
                <a:latin typeface="EYInterstate"/>
              </a:rPr>
              <a:t>aş</a:t>
            </a:r>
            <a:r>
              <a:rPr lang="en-US" sz="507" b="1" i="0" spc="0" baseline="0" dirty="0">
                <a:solidFill>
                  <a:srgbClr val="FFD900"/>
                </a:solidFill>
                <a:latin typeface="EYInterstate-Bold"/>
              </a:rPr>
              <a:t>i</a:t>
            </a:r>
          </a:p>
        </p:txBody>
      </p:sp>
      <p:sp>
        <p:nvSpPr>
          <p:cNvPr id="158" name="Rectangle 158"/>
          <p:cNvSpPr/>
          <p:nvPr/>
        </p:nvSpPr>
        <p:spPr>
          <a:xfrm rot="-59971">
            <a:off x="4691857" y="8852862"/>
            <a:ext cx="175596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Vaslui</a:t>
            </a:r>
          </a:p>
        </p:txBody>
      </p:sp>
      <p:sp>
        <p:nvSpPr>
          <p:cNvPr id="159" name="Rectangle 159"/>
          <p:cNvSpPr/>
          <p:nvPr/>
        </p:nvSpPr>
        <p:spPr>
          <a:xfrm rot="-59971">
            <a:off x="4281307" y="8950147"/>
            <a:ext cx="174651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B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acă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u</a:t>
            </a:r>
          </a:p>
        </p:txBody>
      </p:sp>
      <p:sp>
        <p:nvSpPr>
          <p:cNvPr id="160" name="Rectangle 160"/>
          <p:cNvSpPr/>
          <p:nvPr/>
        </p:nvSpPr>
        <p:spPr>
          <a:xfrm rot="-59971">
            <a:off x="3927074" y="9225343"/>
            <a:ext cx="238713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Covasna</a:t>
            </a:r>
          </a:p>
        </p:txBody>
      </p:sp>
      <p:sp>
        <p:nvSpPr>
          <p:cNvPr id="161" name="Rectangle 161"/>
          <p:cNvSpPr/>
          <p:nvPr/>
        </p:nvSpPr>
        <p:spPr>
          <a:xfrm rot="-59971">
            <a:off x="4816133" y="10241796"/>
            <a:ext cx="290790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Constan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ţ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a</a:t>
            </a:r>
          </a:p>
        </p:txBody>
      </p:sp>
      <p:sp>
        <p:nvSpPr>
          <p:cNvPr id="162" name="Rectangle 162"/>
          <p:cNvSpPr/>
          <p:nvPr/>
        </p:nvSpPr>
        <p:spPr>
          <a:xfrm rot="-59971">
            <a:off x="4502058" y="9993047"/>
            <a:ext cx="230565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Ialomi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ţ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a</a:t>
            </a:r>
          </a:p>
        </p:txBody>
      </p:sp>
      <p:sp>
        <p:nvSpPr>
          <p:cNvPr id="163" name="Rectangle 163"/>
          <p:cNvSpPr/>
          <p:nvPr/>
        </p:nvSpPr>
        <p:spPr>
          <a:xfrm rot="-59971">
            <a:off x="3695599" y="9946672"/>
            <a:ext cx="302244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Dâmbovi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ţ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a</a:t>
            </a:r>
          </a:p>
        </p:txBody>
      </p:sp>
      <p:sp>
        <p:nvSpPr>
          <p:cNvPr id="164" name="Rectangle 164"/>
          <p:cNvSpPr/>
          <p:nvPr/>
        </p:nvSpPr>
        <p:spPr>
          <a:xfrm rot="-59971">
            <a:off x="5035456" y="9721054"/>
            <a:ext cx="185515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Tulcea</a:t>
            </a:r>
          </a:p>
        </p:txBody>
      </p:sp>
      <p:sp>
        <p:nvSpPr>
          <p:cNvPr id="165" name="Rectangle 165"/>
          <p:cNvSpPr/>
          <p:nvPr/>
        </p:nvSpPr>
        <p:spPr>
          <a:xfrm rot="-59971">
            <a:off x="4325658" y="9342633"/>
            <a:ext cx="232336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Vrancea</a:t>
            </a:r>
          </a:p>
        </p:txBody>
      </p:sp>
      <p:sp>
        <p:nvSpPr>
          <p:cNvPr id="166" name="Rectangle 166"/>
          <p:cNvSpPr/>
          <p:nvPr/>
        </p:nvSpPr>
        <p:spPr>
          <a:xfrm rot="-59971">
            <a:off x="4107873" y="8598214"/>
            <a:ext cx="187404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Neam</a:t>
            </a: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ţ</a:t>
            </a:r>
          </a:p>
        </p:txBody>
      </p:sp>
      <p:sp>
        <p:nvSpPr>
          <p:cNvPr id="167" name="Rectangle 167"/>
          <p:cNvSpPr/>
          <p:nvPr/>
        </p:nvSpPr>
        <p:spPr>
          <a:xfrm rot="-59971">
            <a:off x="2431557" y="8541502"/>
            <a:ext cx="151092" cy="93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-Bold"/>
              </a:rPr>
              <a:t>Bihor</a:t>
            </a:r>
          </a:p>
        </p:txBody>
      </p:sp>
      <p:sp>
        <p:nvSpPr>
          <p:cNvPr id="168" name="Rectangle 168"/>
          <p:cNvSpPr/>
          <p:nvPr/>
        </p:nvSpPr>
        <p:spPr>
          <a:xfrm rot="-59971">
            <a:off x="3353447" y="8377454"/>
            <a:ext cx="216643" cy="1522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Bistrița</a:t>
            </a:r>
          </a:p>
          <a:p>
            <a:pPr marL="0">
              <a:lnSpc>
                <a:spcPts val="464"/>
              </a:lnSpc>
            </a:pPr>
            <a:r>
              <a:rPr lang="en-US" sz="464" b="1" i="0" spc="0" baseline="0" dirty="0">
                <a:solidFill>
                  <a:srgbClr val="1A1A1A"/>
                </a:solidFill>
                <a:latin typeface="EYInterstate"/>
              </a:rPr>
              <a:t>Năsăud</a:t>
            </a:r>
          </a:p>
        </p:txBody>
      </p:sp>
      <p:sp>
        <p:nvSpPr>
          <p:cNvPr id="169" name="Rectangle 169"/>
          <p:cNvSpPr/>
          <p:nvPr/>
        </p:nvSpPr>
        <p:spPr>
          <a:xfrm>
            <a:off x="520110" y="7508030"/>
            <a:ext cx="992722" cy="2204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100" b="1" i="0" spc="-45" baseline="0" dirty="0">
                <a:solidFill>
                  <a:srgbClr val="FFFFFF"/>
                </a:solidFill>
                <a:latin typeface="EYInterstate-Bold"/>
              </a:rPr>
              <a:t>E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-Bold"/>
              </a:rPr>
              <a:t>Y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-Bold"/>
              </a:rPr>
              <a:t> 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-Bold"/>
              </a:rPr>
              <a:t>C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-Bold"/>
              </a:rPr>
              <a:t>l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-Bold"/>
              </a:rPr>
              <a:t>uj-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-Bold"/>
              </a:rPr>
              <a:t>N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-Bold"/>
              </a:rPr>
              <a:t>a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-Bold"/>
              </a:rPr>
              <a:t>p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-Bold"/>
              </a:rPr>
              <a:t>o</a:t>
            </a:r>
            <a:r>
              <a:rPr lang="en-US" sz="1100" b="1" i="0" spc="-27" baseline="0" dirty="0">
                <a:solidFill>
                  <a:srgbClr val="FFFFFF"/>
                </a:solidFill>
                <a:latin typeface="EYInterstate-Bold"/>
              </a:rPr>
              <a:t>c</a:t>
            </a:r>
            <a:r>
              <a:rPr lang="en-US" sz="1100" b="1" i="0" spc="0" baseline="0" dirty="0">
                <a:solidFill>
                  <a:srgbClr val="FFFFFF"/>
                </a:solidFill>
                <a:latin typeface="EYInterstate-Bold"/>
              </a:rPr>
              <a:t>a</a:t>
            </a:r>
          </a:p>
        </p:txBody>
      </p:sp>
      <p:sp>
        <p:nvSpPr>
          <p:cNvPr id="171" name="Rectangle 171"/>
          <p:cNvSpPr/>
          <p:nvPr/>
        </p:nvSpPr>
        <p:spPr>
          <a:xfrm>
            <a:off x="520110" y="7789347"/>
            <a:ext cx="1047836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27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he O</a:t>
            </a:r>
            <a:r>
              <a:rPr lang="en-US" sz="850" b="0" i="0" spc="-29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38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7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7 </a:t>
            </a:r>
          </a:p>
        </p:txBody>
      </p:sp>
      <p:sp>
        <p:nvSpPr>
          <p:cNvPr id="172" name="Rectangle 172"/>
          <p:cNvSpPr/>
          <p:nvPr/>
        </p:nvSpPr>
        <p:spPr>
          <a:xfrm>
            <a:off x="520110" y="7918887"/>
            <a:ext cx="1254570" cy="2985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21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De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em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br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e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19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8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9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 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. </a:t>
            </a:r>
          </a:p>
          <a:p>
            <a:pPr marL="0">
              <a:lnSpc>
                <a:spcPts val="1019"/>
              </a:lnSpc>
            </a:pP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40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0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6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04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j-N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po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a </a:t>
            </a:r>
          </a:p>
        </p:txBody>
      </p:sp>
      <p:sp>
        <p:nvSpPr>
          <p:cNvPr id="173" name="Rectangle 173"/>
          <p:cNvSpPr/>
          <p:nvPr/>
        </p:nvSpPr>
        <p:spPr>
          <a:xfrm>
            <a:off x="520110" y="8177967"/>
            <a:ext cx="993496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Cl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j 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ou</a:t>
            </a:r>
            <a:r>
              <a:rPr lang="en-US" sz="850" b="0" i="0" spc="-21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81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, 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mâ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a</a:t>
            </a:r>
          </a:p>
        </p:txBody>
      </p:sp>
      <p:sp>
        <p:nvSpPr>
          <p:cNvPr id="174" name="Rectangle 174"/>
          <p:cNvSpPr/>
          <p:nvPr/>
        </p:nvSpPr>
        <p:spPr>
          <a:xfrm>
            <a:off x="520110" y="8344308"/>
            <a:ext cx="990478" cy="1591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0" b="0" i="0" spc="-97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: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+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40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-2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64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598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1</a:t>
            </a:r>
          </a:p>
        </p:txBody>
      </p:sp>
      <p:sp>
        <p:nvSpPr>
          <p:cNvPr id="175" name="Rectangle 175"/>
          <p:cNvSpPr/>
          <p:nvPr/>
        </p:nvSpPr>
        <p:spPr>
          <a:xfrm>
            <a:off x="5765388" y="7480090"/>
            <a:ext cx="450937" cy="2204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100" b="1" i="0" spc="-45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"/>
              </a:rPr>
              <a:t>Y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"/>
              </a:rPr>
              <a:t>Ia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"/>
              </a:rPr>
              <a:t>ș</a:t>
            </a:r>
            <a:r>
              <a:rPr lang="en-US" sz="1100" b="1" i="0" spc="0" baseline="0" dirty="0">
                <a:solidFill>
                  <a:srgbClr val="FFFFFF"/>
                </a:solidFill>
                <a:latin typeface="EYInterstate"/>
              </a:rPr>
              <a:t>i</a:t>
            </a:r>
          </a:p>
        </p:txBody>
      </p:sp>
      <p:sp>
        <p:nvSpPr>
          <p:cNvPr id="176" name="Rectangle 176"/>
          <p:cNvSpPr/>
          <p:nvPr/>
        </p:nvSpPr>
        <p:spPr>
          <a:xfrm>
            <a:off x="5765388" y="7845227"/>
            <a:ext cx="1197011" cy="55766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ed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sin</a:t>
            </a:r>
            <a:r>
              <a:rPr lang="en-US" sz="850" b="0" i="0" spc="-25" baseline="0" dirty="0">
                <a:solidFill>
                  <a:srgbClr val="FFFFFF"/>
                </a:solidFill>
                <a:latin typeface="EYInterstate Light"/>
              </a:rPr>
              <a:t>es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s 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21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3 </a:t>
            </a:r>
          </a:p>
          <a:p>
            <a:pPr marL="0">
              <a:lnSpc>
                <a:spcPts val="1019"/>
              </a:lnSpc>
            </a:pP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nd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k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1</a:t>
            </a:r>
            <a:r>
              <a:rPr lang="en-US" sz="850" b="0" i="0" spc="-2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Fl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r </a:t>
            </a:r>
          </a:p>
          <a:p>
            <a:pPr marL="0">
              <a:lnSpc>
                <a:spcPts val="1019"/>
              </a:lnSpc>
            </a:pP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7D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-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7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 </a:t>
            </a:r>
            <a:r>
              <a:rPr lang="en-US" sz="850" b="0" i="0" spc="-42" baseline="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s </a:t>
            </a:r>
            <a:r>
              <a:rPr lang="en-US" sz="850" b="0" i="0" spc="-27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37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2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Iaș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i </a:t>
            </a:r>
          </a:p>
          <a:p>
            <a:pPr marL="0">
              <a:lnSpc>
                <a:spcPts val="1020"/>
              </a:lnSpc>
            </a:pP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Ia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ș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 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50" b="0" i="0" spc="-21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81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, 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ni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a</a:t>
            </a:r>
          </a:p>
        </p:txBody>
      </p:sp>
      <p:sp>
        <p:nvSpPr>
          <p:cNvPr id="177" name="Rectangle 177"/>
          <p:cNvSpPr/>
          <p:nvPr/>
        </p:nvSpPr>
        <p:spPr>
          <a:xfrm>
            <a:off x="5765388" y="8399388"/>
            <a:ext cx="1078290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0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el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: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+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40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-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3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7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2 3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9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0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0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0</a:t>
            </a:r>
          </a:p>
        </p:txBody>
      </p:sp>
      <p:sp>
        <p:nvSpPr>
          <p:cNvPr id="178" name="Rectangle 178"/>
          <p:cNvSpPr/>
          <p:nvPr/>
        </p:nvSpPr>
        <p:spPr>
          <a:xfrm>
            <a:off x="978256" y="343495"/>
            <a:ext cx="4437405" cy="3974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Hi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g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hl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y </a:t>
            </a:r>
            <a:r>
              <a:rPr lang="en-US" sz="2000" b="0" i="0" spc="-93" baseline="0" dirty="0">
                <a:solidFill>
                  <a:srgbClr val="FFFFFF"/>
                </a:solidFill>
                <a:latin typeface="EYInterstate-Regular"/>
              </a:rPr>
              <a:t>e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x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p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er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i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en</a:t>
            </a:r>
            <a:r>
              <a:rPr lang="en-US" sz="2000" b="0" i="0" spc="-74" baseline="0" dirty="0">
                <a:solidFill>
                  <a:srgbClr val="FFFFFF"/>
                </a:solidFill>
                <a:latin typeface="EYInterstate-Regular"/>
              </a:rPr>
              <a:t>c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e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d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 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a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n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d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 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de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di</a:t>
            </a:r>
            <a:r>
              <a:rPr lang="en-US" sz="2000" b="0" i="0" spc="-74" baseline="0" dirty="0">
                <a:solidFill>
                  <a:srgbClr val="FFFFFF"/>
                </a:solidFill>
                <a:latin typeface="EYInterstate-Regular"/>
              </a:rPr>
              <a:t>c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a</a:t>
            </a:r>
            <a:r>
              <a:rPr lang="en-US" sz="2000" b="0" i="0" spc="-80" baseline="0" dirty="0">
                <a:solidFill>
                  <a:srgbClr val="FFFFFF"/>
                </a:solidFill>
                <a:latin typeface="EYInterstate-Regular"/>
              </a:rPr>
              <a:t>t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e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d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-Regular"/>
              </a:rPr>
              <a:t> </a:t>
            </a:r>
            <a:r>
              <a:rPr lang="en-US" sz="2000" b="0" i="0" spc="-80" baseline="0" dirty="0">
                <a:solidFill>
                  <a:srgbClr val="FFFFFF"/>
                </a:solidFill>
                <a:latin typeface="EYInterstate-Regular"/>
              </a:rPr>
              <a:t>t</a:t>
            </a:r>
            <a:r>
              <a:rPr lang="en-US" sz="2000" b="0" i="0" spc="-53" baseline="0" dirty="0">
                <a:solidFill>
                  <a:srgbClr val="FFFFFF"/>
                </a:solidFill>
                <a:latin typeface="EYInterstate-Regular"/>
              </a:rPr>
              <a:t>e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-Regular"/>
              </a:rPr>
              <a:t>a</a:t>
            </a:r>
            <a:r>
              <a:rPr lang="en-US" sz="2000" b="0" i="0" spc="0" baseline="0" dirty="0">
                <a:solidFill>
                  <a:srgbClr val="FFFFFF"/>
                </a:solidFill>
                <a:latin typeface="EYInterstate-Regular"/>
              </a:rPr>
              <a:t>m</a:t>
            </a:r>
          </a:p>
        </p:txBody>
      </p:sp>
      <p:sp>
        <p:nvSpPr>
          <p:cNvPr id="180" name="Rectangle 180"/>
          <p:cNvSpPr/>
          <p:nvPr/>
        </p:nvSpPr>
        <p:spPr>
          <a:xfrm>
            <a:off x="978256" y="6722665"/>
            <a:ext cx="2452065" cy="3974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-79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"/>
              </a:rPr>
              <a:t>Y </a:t>
            </a:r>
            <a:r>
              <a:rPr lang="en-US" sz="2000" b="0" i="0" spc="-70" baseline="0" dirty="0">
                <a:solidFill>
                  <a:srgbClr val="FFFFFF"/>
                </a:solidFill>
                <a:latin typeface="EYInterstate"/>
              </a:rPr>
              <a:t>of</a:t>
            </a:r>
            <a:r>
              <a:rPr lang="en-US" sz="2000" b="0" i="0" spc="0" baseline="0" dirty="0">
                <a:solidFill>
                  <a:srgbClr val="FFFFFF"/>
                </a:solidFill>
                <a:latin typeface="EYInterstate"/>
              </a:rPr>
              <a:t>f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2000" b="0" i="0" spc="-74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2000" b="0" i="0" spc="-59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"/>
              </a:rPr>
              <a:t> i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2000" b="0" i="0" spc="-9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"/>
              </a:rPr>
              <a:t>m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2000" b="0" i="0" spc="-39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2000" b="0" i="0" spc="-40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2000" b="0" i="0" spc="0" baseline="0" dirty="0">
                <a:solidFill>
                  <a:srgbClr val="FFFFFF"/>
                </a:solidFill>
                <a:latin typeface="EYInterstate"/>
              </a:rPr>
              <a:t>a</a:t>
            </a:r>
          </a:p>
        </p:txBody>
      </p:sp>
      <p:sp>
        <p:nvSpPr>
          <p:cNvPr id="181" name="Rectangle 181"/>
          <p:cNvSpPr/>
          <p:nvPr/>
        </p:nvSpPr>
        <p:spPr>
          <a:xfrm>
            <a:off x="520110" y="9285832"/>
            <a:ext cx="848398" cy="2204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100" b="1" i="0" spc="-45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"/>
              </a:rPr>
              <a:t>Y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1100" b="1" i="0" spc="-32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"/>
              </a:rPr>
              <a:t>mi</a:t>
            </a:r>
            <a:r>
              <a:rPr lang="en-US" sz="1100" b="1" i="0" spc="-32" baseline="0" dirty="0">
                <a:solidFill>
                  <a:srgbClr val="FFFFFF"/>
                </a:solidFill>
                <a:latin typeface="EYInterstate"/>
              </a:rPr>
              <a:t>ș</a:t>
            </a:r>
            <a:r>
              <a:rPr lang="en-US" sz="1100" b="1" i="0" spc="-27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1100" b="1" i="0" spc="-49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1100" b="1" i="0" spc="0" baseline="0" dirty="0">
                <a:solidFill>
                  <a:srgbClr val="FFFFFF"/>
                </a:solidFill>
                <a:latin typeface="EYInterstate"/>
              </a:rPr>
              <a:t>a</a:t>
            </a:r>
          </a:p>
        </p:txBody>
      </p:sp>
      <p:sp>
        <p:nvSpPr>
          <p:cNvPr id="182" name="Rectangle 182"/>
          <p:cNvSpPr/>
          <p:nvPr/>
        </p:nvSpPr>
        <p:spPr>
          <a:xfrm>
            <a:off x="520110" y="9587274"/>
            <a:ext cx="983528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in</a:t>
            </a:r>
            <a:r>
              <a:rPr lang="en-US" sz="850" b="0" i="0" spc="-25" baseline="0" dirty="0">
                <a:solidFill>
                  <a:srgbClr val="FFFFFF"/>
                </a:solidFill>
                <a:latin typeface="EYInterstate Light"/>
              </a:rPr>
              <a:t>es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21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r </a:t>
            </a:r>
          </a:p>
        </p:txBody>
      </p:sp>
      <p:sp>
        <p:nvSpPr>
          <p:cNvPr id="183" name="Rectangle 183"/>
          <p:cNvSpPr/>
          <p:nvPr/>
        </p:nvSpPr>
        <p:spPr>
          <a:xfrm>
            <a:off x="520110" y="9716814"/>
            <a:ext cx="1435957" cy="2985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10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io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an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B</a:t>
            </a:r>
            <a:r>
              <a:rPr lang="en-US" sz="850" b="0" i="0" spc="-37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22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an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7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37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t </a:t>
            </a:r>
          </a:p>
          <a:p>
            <a:pPr marL="0">
              <a:lnSpc>
                <a:spcPts val="1019"/>
              </a:lnSpc>
            </a:pP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ng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E,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lo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r </a:t>
            </a:r>
          </a:p>
        </p:txBody>
      </p:sp>
      <p:sp>
        <p:nvSpPr>
          <p:cNvPr id="184" name="Rectangle 184"/>
          <p:cNvSpPr/>
          <p:nvPr/>
        </p:nvSpPr>
        <p:spPr>
          <a:xfrm>
            <a:off x="520110" y="9975894"/>
            <a:ext cx="900184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30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0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0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11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25" baseline="0" dirty="0">
                <a:solidFill>
                  <a:srgbClr val="FFFFFF"/>
                </a:solidFill>
                <a:latin typeface="EYInterstate Light"/>
              </a:rPr>
              <a:t>ș</a:t>
            </a:r>
            <a:r>
              <a:rPr lang="en-US" sz="850" b="0" i="0" spc="-21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-4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a </a:t>
            </a:r>
          </a:p>
        </p:txBody>
      </p:sp>
      <p:sp>
        <p:nvSpPr>
          <p:cNvPr id="185" name="Rectangle 185"/>
          <p:cNvSpPr/>
          <p:nvPr/>
        </p:nvSpPr>
        <p:spPr>
          <a:xfrm>
            <a:off x="520110" y="10105434"/>
            <a:ext cx="1066913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imi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ș 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ou</a:t>
            </a:r>
            <a:r>
              <a:rPr lang="en-US" sz="850" b="0" i="0" spc="-21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81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omâ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ni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a</a:t>
            </a:r>
          </a:p>
        </p:txBody>
      </p:sp>
      <p:sp>
        <p:nvSpPr>
          <p:cNvPr id="186" name="Rectangle 186"/>
          <p:cNvSpPr/>
          <p:nvPr/>
        </p:nvSpPr>
        <p:spPr>
          <a:xfrm>
            <a:off x="520110" y="10270974"/>
            <a:ext cx="1052383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0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el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: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+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40-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5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6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499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7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4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2</a:t>
            </a:r>
          </a:p>
        </p:txBody>
      </p:sp>
      <p:sp>
        <p:nvSpPr>
          <p:cNvPr id="187" name="Rectangle 187"/>
          <p:cNvSpPr/>
          <p:nvPr/>
        </p:nvSpPr>
        <p:spPr>
          <a:xfrm>
            <a:off x="5765388" y="9282759"/>
            <a:ext cx="877986" cy="2204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100" b="1" i="0" spc="-45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"/>
              </a:rPr>
              <a:t>Y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1100" b="1" i="0" spc="-32" baseline="0" dirty="0">
                <a:solidFill>
                  <a:srgbClr val="FFFFFF"/>
                </a:solidFill>
                <a:latin typeface="EYInterstate"/>
              </a:rPr>
              <a:t>B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1100" b="1" i="0" spc="-22" baseline="0" dirty="0">
                <a:solidFill>
                  <a:srgbClr val="FFFFFF"/>
                </a:solidFill>
                <a:latin typeface="EYInterstate"/>
              </a:rPr>
              <a:t>ch</a:t>
            </a:r>
            <a:r>
              <a:rPr lang="en-US" sz="1100" b="1" i="0" spc="-21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1100" b="1" i="0" spc="-38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1100" b="1" i="0" spc="-32" baseline="0" dirty="0">
                <a:solidFill>
                  <a:srgbClr val="FFFFFF"/>
                </a:solidFill>
                <a:latin typeface="EYInterstate"/>
              </a:rPr>
              <a:t>es</a:t>
            </a:r>
            <a:r>
              <a:rPr lang="en-US" sz="1100" b="1" i="0" spc="0" baseline="0" dirty="0">
                <a:solidFill>
                  <a:srgbClr val="FFFFFF"/>
                </a:solidFill>
                <a:latin typeface="EYInterstate"/>
              </a:rPr>
              <a:t>t</a:t>
            </a:r>
          </a:p>
        </p:txBody>
      </p:sp>
      <p:sp>
        <p:nvSpPr>
          <p:cNvPr id="188" name="Rectangle 188"/>
          <p:cNvSpPr/>
          <p:nvPr/>
        </p:nvSpPr>
        <p:spPr>
          <a:xfrm>
            <a:off x="5765388" y="9579315"/>
            <a:ext cx="1338785" cy="8527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0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32" baseline="0" dirty="0">
                <a:solidFill>
                  <a:srgbClr val="FFFFFF"/>
                </a:solidFill>
                <a:latin typeface="EYInterstate Light"/>
              </a:rPr>
              <a:t>ow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21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22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,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nd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F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lo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r </a:t>
            </a:r>
          </a:p>
          <a:p>
            <a:pPr marL="0">
              <a:lnSpc>
                <a:spcPts val="1019"/>
              </a:lnSpc>
            </a:pP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15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-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1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7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Io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n M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ac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he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. </a:t>
            </a:r>
          </a:p>
          <a:p>
            <a:pPr marL="0">
              <a:lnSpc>
                <a:spcPts val="1020"/>
              </a:lnSpc>
            </a:pP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1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0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1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1171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uc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-37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25" baseline="0" dirty="0">
                <a:solidFill>
                  <a:srgbClr val="FFFFFF"/>
                </a:solidFill>
                <a:latin typeface="EYInterstate Light"/>
              </a:rPr>
              <a:t>es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t</a:t>
            </a:r>
          </a:p>
          <a:p>
            <a:pPr marL="0">
              <a:lnSpc>
                <a:spcPts val="1303"/>
              </a:lnSpc>
            </a:pPr>
            <a:r>
              <a:rPr lang="en-US" sz="850" b="0" i="0" spc="-10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el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: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+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40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-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2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1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40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2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40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0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0 </a:t>
            </a:r>
          </a:p>
          <a:p>
            <a:pPr marL="0">
              <a:lnSpc>
                <a:spcPts val="1019"/>
              </a:lnSpc>
            </a:pPr>
            <a:r>
              <a:rPr lang="en-US" sz="850" b="0" i="0" spc="-6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-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mai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: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29" baseline="0" dirty="0">
                <a:solidFill>
                  <a:srgbClr val="FFFFFF"/>
                </a:solidFill>
                <a:latin typeface="EYInterstate Light"/>
                <a:hlinkClick r:id="rId6"/>
              </a:rPr>
              <a:t>of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  <a:hlinkClick r:id="rId6"/>
              </a:rPr>
              <a:t>f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  <a:hlinkClick r:id="rId6"/>
              </a:rPr>
              <a:t>i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  <a:hlinkClick r:id="rId6"/>
              </a:rPr>
              <a:t>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  <a:hlinkClick r:id="rId6"/>
              </a:rPr>
              <a:t>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  <a:hlinkClick r:id="rId6"/>
              </a:rPr>
              <a:t>@</a:t>
            </a:r>
            <a:r>
              <a:rPr lang="en-US" sz="850" b="0" i="0" spc="-37" baseline="0" dirty="0">
                <a:solidFill>
                  <a:srgbClr val="FFFFFF"/>
                </a:solidFill>
                <a:latin typeface="EYInterstate Light"/>
                <a:hlinkClick r:id="rId6"/>
              </a:rPr>
              <a:t>r</a:t>
            </a:r>
            <a:r>
              <a:rPr lang="en-US" sz="850" b="0" i="0" spc="-35" baseline="0" dirty="0">
                <a:solidFill>
                  <a:srgbClr val="FFFFFF"/>
                </a:solidFill>
                <a:latin typeface="EYInterstate Light"/>
                <a:hlinkClick r:id="rId6"/>
              </a:rPr>
              <a:t>o.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  <a:hlinkClick r:id="rId6"/>
              </a:rPr>
              <a:t>e</a:t>
            </a:r>
            <a:r>
              <a:rPr lang="en-US" sz="850" b="0" i="0" spc="-89" baseline="0" dirty="0">
                <a:solidFill>
                  <a:srgbClr val="FFFFFF"/>
                </a:solidFill>
                <a:latin typeface="EYInterstate Light"/>
                <a:hlinkClick r:id="rId6"/>
              </a:rPr>
              <a:t>y</a:t>
            </a:r>
            <a:r>
              <a:rPr lang="en-US" sz="850" b="0" i="0" spc="-35" baseline="0" dirty="0">
                <a:solidFill>
                  <a:srgbClr val="FFFFFF"/>
                </a:solidFill>
                <a:latin typeface="EYInterstate Light"/>
                <a:hlinkClick r:id="rId6"/>
              </a:rPr>
              <a:t>.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  <a:hlinkClick r:id="rId6"/>
              </a:rPr>
              <a:t>c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  <a:hlinkClick r:id="rId6"/>
              </a:rPr>
              <a:t>o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  <a:hlinkClick r:id="rId6"/>
              </a:rPr>
              <a:t>m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 </a:t>
            </a:r>
          </a:p>
          <a:p>
            <a:pPr marL="0">
              <a:lnSpc>
                <a:spcPts val="1020"/>
              </a:lnSpc>
            </a:pPr>
            <a:r>
              <a:rPr lang="en-US" sz="850" b="0" i="0" spc="-49" baseline="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eb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si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e: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e</a:t>
            </a:r>
            <a:r>
              <a:rPr lang="en-US" sz="850" b="0" i="0" spc="-89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y</a:t>
            </a:r>
            <a:r>
              <a:rPr lang="en-US" sz="850" b="0" i="0" spc="-35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.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y</a:t>
            </a:r>
            <a:r>
              <a:rPr lang="en-US" sz="850" b="0" i="0" spc="-37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r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o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ma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ni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a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.</a:t>
            </a:r>
            <a:r>
              <a:rPr lang="en-US" sz="850" b="0" i="0" spc="-37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r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  <a:hlinkClick r:id="" action="ppaction://noaction"/>
              </a:rPr>
              <a:t>o</a:t>
            </a:r>
          </a:p>
        </p:txBody>
      </p:sp>
      <p:sp>
        <p:nvSpPr>
          <p:cNvPr id="189" name="Rectangle 189"/>
          <p:cNvSpPr/>
          <p:nvPr/>
        </p:nvSpPr>
        <p:spPr>
          <a:xfrm>
            <a:off x="8017199" y="1492862"/>
            <a:ext cx="467887" cy="1683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39" b="1" i="0" spc="-16" baseline="0" dirty="0">
                <a:solidFill>
                  <a:srgbClr val="FFFFFF"/>
                </a:solidFill>
                <a:latin typeface="EYInterstate"/>
              </a:rPr>
              <a:t>About </a:t>
            </a:r>
            <a:r>
              <a:rPr lang="en-US" sz="839" b="1" i="0" spc="-34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839" b="1" i="0" spc="0" baseline="0" dirty="0">
                <a:solidFill>
                  <a:srgbClr val="FFFFFF"/>
                </a:solidFill>
                <a:latin typeface="EYInterstate"/>
              </a:rPr>
              <a:t>Y</a:t>
            </a:r>
          </a:p>
        </p:txBody>
      </p:sp>
      <p:sp>
        <p:nvSpPr>
          <p:cNvPr id="190" name="Rectangle 190"/>
          <p:cNvSpPr/>
          <p:nvPr/>
        </p:nvSpPr>
        <p:spPr>
          <a:xfrm>
            <a:off x="8017199" y="1694798"/>
            <a:ext cx="2513106" cy="10125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Y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g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22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l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su</a:t>
            </a:r>
            <a:r>
              <a:rPr lang="en-US" sz="800" b="0" i="0" spc="-43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ax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,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43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an</a:t>
            </a:r>
            <a:r>
              <a:rPr lang="en-US" sz="800" b="0" i="0" spc="-19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on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d </a:t>
            </a:r>
          </a:p>
          <a:p>
            <a:pPr marL="0">
              <a:lnSpc>
                <a:spcPts val="960"/>
              </a:lnSpc>
            </a:pP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dv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y 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2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.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he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nsi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800" b="0" i="0" spc="-20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q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y 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e </a:t>
            </a:r>
          </a:p>
          <a:p>
            <a:pPr marL="0">
              <a:lnSpc>
                <a:spcPts val="959"/>
              </a:lnSpc>
            </a:pP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uil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nd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en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pi</a:t>
            </a:r>
            <a:r>
              <a:rPr lang="en-US" sz="800" b="0" i="0" spc="-27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l </a:t>
            </a:r>
          </a:p>
          <a:p>
            <a:pPr marL="0">
              <a:lnSpc>
                <a:spcPts val="960"/>
              </a:lnSpc>
            </a:pP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ma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36" baseline="0" dirty="0">
                <a:solidFill>
                  <a:srgbClr val="FFFFFF"/>
                </a:solidFill>
                <a:latin typeface="EYInterstate Light"/>
              </a:rPr>
              <a:t>k</a:t>
            </a:r>
            <a:r>
              <a:rPr lang="en-US" sz="800" b="0" i="0" spc="-22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 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s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ov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.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46" baseline="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d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el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p </a:t>
            </a:r>
          </a:p>
          <a:p>
            <a:pPr marL="0">
              <a:lnSpc>
                <a:spcPts val="960"/>
              </a:lnSpc>
            </a:pP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ou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and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g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s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2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am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li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 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ou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p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om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se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s </a:t>
            </a:r>
          </a:p>
          <a:p>
            <a:pPr marL="0">
              <a:lnSpc>
                <a:spcPts val="959"/>
              </a:lnSpc>
            </a:pP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ll 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ou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4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k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eh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ld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2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. 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oin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, 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p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l </a:t>
            </a:r>
          </a:p>
          <a:p>
            <a:pPr marL="0">
              <a:lnSpc>
                <a:spcPts val="960"/>
              </a:lnSpc>
            </a:pP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ol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in b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uil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ng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00" b="0" i="0" spc="-22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k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3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 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pl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3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r </a:t>
            </a:r>
          </a:p>
          <a:p>
            <a:pPr marL="0">
              <a:lnSpc>
                <a:spcPts val="959"/>
              </a:lnSpc>
            </a:pP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ou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ie</a:t>
            </a:r>
            <a:r>
              <a:rPr lang="en-US" sz="800" b="0" i="0" spc="-20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 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3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or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ou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om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2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.</a:t>
            </a:r>
          </a:p>
        </p:txBody>
      </p:sp>
      <p:sp>
        <p:nvSpPr>
          <p:cNvPr id="191" name="Rectangle 191"/>
          <p:cNvSpPr/>
          <p:nvPr/>
        </p:nvSpPr>
        <p:spPr>
          <a:xfrm>
            <a:off x="8017199" y="2742158"/>
            <a:ext cx="2448600" cy="1591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Y 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9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33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he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22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38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ga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ni</a:t>
            </a:r>
            <a:r>
              <a:rPr lang="en-US" sz="800" b="0" i="0" spc="-26" baseline="0" dirty="0">
                <a:solidFill>
                  <a:srgbClr val="FFFFFF"/>
                </a:solidFill>
                <a:latin typeface="EYInterstate Light"/>
              </a:rPr>
              <a:t>z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nd</a:t>
            </a:r>
            <a:r>
              <a:rPr lang="en-US" sz="800" b="0" i="0" spc="-88" baseline="0" dirty="0">
                <a:solidFill>
                  <a:srgbClr val="FFFFFF"/>
                </a:solidFill>
                <a:latin typeface="EYInterstate Light"/>
              </a:rPr>
              <a:t>/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or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or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e </a:t>
            </a:r>
          </a:p>
        </p:txBody>
      </p:sp>
      <p:sp>
        <p:nvSpPr>
          <p:cNvPr id="192" name="Rectangle 192"/>
          <p:cNvSpPr/>
          <p:nvPr/>
        </p:nvSpPr>
        <p:spPr>
          <a:xfrm>
            <a:off x="8017199" y="2864079"/>
            <a:ext cx="2517973" cy="524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m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mb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rn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&amp;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97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ung G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22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, </a:t>
            </a:r>
          </a:p>
          <a:p>
            <a:pPr marL="0">
              <a:lnSpc>
                <a:spcPts val="959"/>
              </a:lnSpc>
            </a:pP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ac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w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hich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22" baseline="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43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32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20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84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.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rn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t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&amp;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97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g </a:t>
            </a:r>
          </a:p>
          <a:p>
            <a:pPr marL="0">
              <a:lnSpc>
                <a:spcPts val="960"/>
              </a:lnSpc>
            </a:pP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Glo</a:t>
            </a:r>
            <a:r>
              <a:rPr lang="en-US" sz="800" b="0" i="0" spc="-22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L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32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K 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22" baseline="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34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y li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ed 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y g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43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20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, d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s </a:t>
            </a:r>
          </a:p>
          <a:p>
            <a:pPr marL="0">
              <a:lnSpc>
                <a:spcPts val="960"/>
              </a:lnSpc>
            </a:pP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9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p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30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ide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24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3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lie</a:t>
            </a:r>
            <a:r>
              <a:rPr lang="en-US" sz="800" b="0" i="0" spc="-20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2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. </a:t>
            </a:r>
          </a:p>
        </p:txBody>
      </p:sp>
      <p:sp>
        <p:nvSpPr>
          <p:cNvPr id="193" name="Rectangle 193"/>
          <p:cNvSpPr/>
          <p:nvPr/>
        </p:nvSpPr>
        <p:spPr>
          <a:xfrm>
            <a:off x="8017199" y="3423757"/>
            <a:ext cx="2496057" cy="4974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0" b="0" i="0" spc="-80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3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e i</a:t>
            </a:r>
            <a:r>
              <a:rPr lang="en-US" sz="800" b="0" i="0" spc="-28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33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orma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a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ut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ou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00" b="0" i="0" spc="-38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26" baseline="0" dirty="0">
                <a:solidFill>
                  <a:srgbClr val="FFFFFF"/>
                </a:solidFill>
                <a:latin typeface="EYInterstate Light"/>
              </a:rPr>
              <a:t>z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at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on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p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800" b="0" i="0" spc="-21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00" b="0" i="0" spc="-23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-1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80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00" b="0" i="0" spc="0" baseline="0" dirty="0">
                <a:solidFill>
                  <a:srgbClr val="FFFFFF"/>
                </a:solidFill>
                <a:latin typeface="EYInterstate Light"/>
              </a:rPr>
              <a:t>t</a:t>
            </a:r>
          </a:p>
          <a:p>
            <a:pPr marL="0">
              <a:lnSpc>
                <a:spcPts val="2664"/>
              </a:lnSpc>
            </a:pPr>
            <a:r>
              <a:rPr lang="en-US" sz="1000" b="0" i="0" spc="-19" baseline="0" dirty="0">
                <a:solidFill>
                  <a:srgbClr val="FFFFFF"/>
                </a:solidFill>
                <a:latin typeface="EYInterstate-Regular"/>
                <a:hlinkClick r:id="rId7"/>
              </a:rPr>
              <a:t>ww</a:t>
            </a:r>
            <a:r>
              <a:rPr lang="en-US" sz="1000" b="0" i="0" spc="-94" baseline="0" dirty="0">
                <a:solidFill>
                  <a:srgbClr val="FFFFFF"/>
                </a:solidFill>
                <a:latin typeface="EYInterstate-Regular"/>
                <a:hlinkClick r:id="rId7"/>
              </a:rPr>
              <a:t>w</a:t>
            </a:r>
            <a:r>
              <a:rPr lang="en-US" sz="1000" b="0" i="0" spc="-42" baseline="0" dirty="0">
                <a:solidFill>
                  <a:srgbClr val="FFFFFF"/>
                </a:solidFill>
                <a:latin typeface="EYInterstate-Regular"/>
                <a:hlinkClick r:id="rId7"/>
              </a:rPr>
              <a:t>.</a:t>
            </a:r>
            <a:r>
              <a:rPr lang="en-US" sz="1000" b="0" i="0" spc="-41" baseline="0" dirty="0">
                <a:solidFill>
                  <a:srgbClr val="FFFFFF"/>
                </a:solidFill>
                <a:latin typeface="EYInterstate-Regular"/>
                <a:hlinkClick r:id="rId7"/>
              </a:rPr>
              <a:t>e</a:t>
            </a:r>
            <a:r>
              <a:rPr lang="en-US" sz="1000" b="0" i="0" spc="-104" baseline="0" dirty="0">
                <a:solidFill>
                  <a:srgbClr val="FFFFFF"/>
                </a:solidFill>
                <a:latin typeface="EYInterstate-Regular"/>
                <a:hlinkClick r:id="rId7"/>
              </a:rPr>
              <a:t>y</a:t>
            </a:r>
            <a:r>
              <a:rPr lang="en-US" sz="1000" b="0" i="0" spc="-41" baseline="0" dirty="0">
                <a:solidFill>
                  <a:srgbClr val="FFFFFF"/>
                </a:solidFill>
                <a:latin typeface="EYInterstate-Regular"/>
                <a:hlinkClick r:id="rId7"/>
              </a:rPr>
              <a:t>.</a:t>
            </a:r>
            <a:r>
              <a:rPr lang="en-US" sz="1000" b="0" i="0" spc="-37" baseline="0" dirty="0">
                <a:solidFill>
                  <a:srgbClr val="FFFFFF"/>
                </a:solidFill>
                <a:latin typeface="EYInterstate-Regular"/>
                <a:hlinkClick r:id="rId7"/>
              </a:rPr>
              <a:t>c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-Regular"/>
                <a:hlinkClick r:id="rId7"/>
              </a:rPr>
              <a:t>o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-Regular"/>
                <a:hlinkClick r:id="rId7"/>
              </a:rPr>
              <a:t>m</a:t>
            </a:r>
          </a:p>
        </p:txBody>
      </p:sp>
      <p:sp>
        <p:nvSpPr>
          <p:cNvPr id="194" name="Rectangle 194"/>
          <p:cNvSpPr/>
          <p:nvPr/>
        </p:nvSpPr>
        <p:spPr>
          <a:xfrm>
            <a:off x="8017199" y="4145598"/>
            <a:ext cx="1705467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©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20</a:t>
            </a:r>
            <a:r>
              <a:rPr lang="ro-RO" sz="700" spc="-13" dirty="0">
                <a:solidFill>
                  <a:srgbClr val="FFFFFF"/>
                </a:solidFill>
                <a:latin typeface="EYInterstate Light"/>
              </a:rPr>
              <a:t>20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700" b="0" i="0" spc="-26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YGM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 Li</a:t>
            </a:r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700" b="0" i="0" spc="-27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ed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. A</a:t>
            </a:r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ll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ig</a:t>
            </a:r>
            <a:r>
              <a:rPr lang="en-US" sz="700" b="0" i="0" spc="-17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700" b="0" i="0" spc="-18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700" b="0" i="0" spc="-28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700" b="0" i="0" spc="-20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700" b="0" i="0" spc="-21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700" b="0" i="0" spc="-26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ed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.</a:t>
            </a:r>
          </a:p>
        </p:txBody>
      </p:sp>
      <p:sp>
        <p:nvSpPr>
          <p:cNvPr id="195" name="Rectangle 195"/>
          <p:cNvSpPr/>
          <p:nvPr/>
        </p:nvSpPr>
        <p:spPr>
          <a:xfrm>
            <a:off x="546500" y="742890"/>
            <a:ext cx="10277172" cy="800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7497088" algn="l"/>
              </a:tabLst>
            </a:pPr>
            <a:r>
              <a:rPr lang="en-US" sz="1969" b="0" i="0" spc="-38" baseline="-45183" dirty="0">
                <a:solidFill>
                  <a:srgbClr val="FFFFFF"/>
                </a:solidFill>
                <a:latin typeface="EYInterstate"/>
              </a:rPr>
              <a:t>W</a:t>
            </a:r>
            <a:r>
              <a:rPr lang="en-US" sz="1969" b="0" i="0" spc="-26" baseline="-45183" dirty="0">
                <a:solidFill>
                  <a:srgbClr val="FFFFFF"/>
                </a:solidFill>
                <a:latin typeface="EYInterstate"/>
              </a:rPr>
              <a:t>ha</a:t>
            </a:r>
            <a:r>
              <a:rPr lang="en-US" sz="1969" b="0" i="0" spc="-25" baseline="-45183" dirty="0">
                <a:solidFill>
                  <a:srgbClr val="FFFFFF"/>
                </a:solidFill>
                <a:latin typeface="EYInterstate"/>
              </a:rPr>
              <a:t>t </a:t>
            </a:r>
            <a:r>
              <a:rPr lang="en-US" sz="1969" b="0" i="0" spc="-51" baseline="-45183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1969" b="0" i="0" spc="-26" baseline="-45183" dirty="0">
                <a:solidFill>
                  <a:srgbClr val="FFFFFF"/>
                </a:solidFill>
                <a:latin typeface="EYInterstate"/>
              </a:rPr>
              <a:t>Y</a:t>
            </a:r>
            <a:r>
              <a:rPr lang="en-US" sz="1969" b="0" i="0" spc="-25" baseline="-45183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1969" b="0" i="0" spc="-26" baseline="-45183" dirty="0">
                <a:solidFill>
                  <a:srgbClr val="FFFFFF"/>
                </a:solidFill>
                <a:latin typeface="EYInterstate"/>
              </a:rPr>
              <a:t>b</a:t>
            </a:r>
            <a:r>
              <a:rPr lang="en-US" sz="1969" b="0" i="0" spc="-25" baseline="-45183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1969" b="0" i="0" spc="-26" baseline="-45183" dirty="0">
                <a:solidFill>
                  <a:srgbClr val="FFFFFF"/>
                </a:solidFill>
                <a:latin typeface="EYInterstate"/>
              </a:rPr>
              <a:t>in</a:t>
            </a:r>
            <a:r>
              <a:rPr lang="en-US" sz="1969" b="0" i="0" spc="-25" baseline="-45183" dirty="0">
                <a:solidFill>
                  <a:srgbClr val="FFFFFF"/>
                </a:solidFill>
                <a:latin typeface="EYInterstate"/>
              </a:rPr>
              <a:t>g</a:t>
            </a:r>
            <a:r>
              <a:rPr lang="en-US" sz="1969" b="0" i="0" spc="0" baseline="-45183" dirty="0">
                <a:solidFill>
                  <a:srgbClr val="FFFFFF"/>
                </a:solidFill>
                <a:latin typeface="EYInterstate"/>
              </a:rPr>
              <a:t>s</a:t>
            </a:r>
            <a:endParaRPr lang="ro-RO" sz="1969" b="0" i="0" spc="0" baseline="-45183" dirty="0">
              <a:solidFill>
                <a:srgbClr val="FFFFFF"/>
              </a:solidFill>
              <a:latin typeface="EYInterstate"/>
            </a:endParaRPr>
          </a:p>
          <a:p>
            <a:pPr marL="0">
              <a:tabLst>
                <a:tab pos="7497088" algn="l"/>
              </a:tabLst>
            </a:pPr>
            <a:r>
              <a:rPr lang="en-US" sz="1969" b="0" i="0" spc="0" baseline="-45183" dirty="0">
                <a:solidFill>
                  <a:srgbClr val="FFFFFF"/>
                </a:solidFill>
                <a:latin typeface="EYInterstate"/>
              </a:rPr>
              <a:t>	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"/>
              </a:rPr>
              <a:t>Y | Assu</a:t>
            </a:r>
            <a:r>
              <a:rPr lang="en-US" sz="1000" b="0" i="0" spc="-35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"/>
              </a:rPr>
              <a:t>an</a:t>
            </a:r>
            <a:r>
              <a:rPr lang="en-US" sz="1000" b="0" i="0" spc="-17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"/>
              </a:rPr>
              <a:t>e | </a:t>
            </a:r>
            <a:r>
              <a:rPr lang="en-US" sz="1000" b="0" i="0" spc="-124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"/>
              </a:rPr>
              <a:t>ax | </a:t>
            </a:r>
            <a:r>
              <a:rPr lang="en-US" sz="1000" b="0" i="0" spc="-100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1000" b="0" i="0" spc="-35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"/>
              </a:rPr>
              <a:t>ansactions | Advi</a:t>
            </a:r>
            <a:r>
              <a:rPr lang="en-US" sz="1000" b="0" i="0" spc="-10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"/>
              </a:rPr>
              <a:t>ory</a:t>
            </a:r>
          </a:p>
          <a:p>
            <a:pPr marL="46553">
              <a:lnSpc>
                <a:spcPts val="3682"/>
              </a:lnSpc>
            </a:pPr>
            <a:r>
              <a:rPr lang="en-US" sz="1400" b="0" i="0" spc="-28" baseline="0" dirty="0">
                <a:solidFill>
                  <a:srgbClr val="FFD900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D900"/>
                </a:solidFill>
                <a:latin typeface="EYInterstate-Regular"/>
              </a:rPr>
              <a:t> </a:t>
            </a:r>
            <a:r>
              <a:rPr lang="en-US" sz="1515" b="0" i="0" spc="-49" baseline="2000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515" b="0" i="0" spc="0" baseline="2000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tn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39" baseline="2000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s </a:t>
            </a:r>
            <a:r>
              <a:rPr lang="en-US" sz="1515" b="0" i="0" spc="-39" baseline="2000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515" b="0" i="0" spc="-26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am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w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h 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100+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515" b="0" i="0" spc="-40" baseline="2000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1515" b="0" i="0" spc="-26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515" b="0" i="0" spc="-39" baseline="2000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515" b="0" i="0" spc="-24" baseline="2000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mu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515" b="0" i="0" spc="-39" baseline="2000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515" b="0" i="0" spc="-46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x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rie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1515" b="0" i="0" spc="-37" baseline="2000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1515" b="0" i="0" spc="0" baseline="20000" dirty="0">
                <a:solidFill>
                  <a:srgbClr val="FFFFFF"/>
                </a:solidFill>
                <a:latin typeface="EYInterstate Light"/>
              </a:rPr>
              <a:t>e </a:t>
            </a:r>
          </a:p>
        </p:txBody>
      </p:sp>
      <p:sp>
        <p:nvSpPr>
          <p:cNvPr id="196" name="Rectangle 196"/>
          <p:cNvSpPr/>
          <p:nvPr/>
        </p:nvSpPr>
        <p:spPr>
          <a:xfrm>
            <a:off x="695759" y="1516066"/>
            <a:ext cx="1478953" cy="1988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on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he 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000" b="0" i="0" spc="-54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an</a:t>
            </a:r>
            <a:r>
              <a:rPr lang="en-US" sz="1000" b="0" i="0" spc="-2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io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mar</a:t>
            </a:r>
            <a:r>
              <a:rPr lang="en-US" sz="1000" b="0" i="0" spc="-44" baseline="0" dirty="0">
                <a:solidFill>
                  <a:srgbClr val="FFFFFF"/>
                </a:solidFill>
                <a:latin typeface="EYInterstate Light"/>
              </a:rPr>
              <a:t>k</a:t>
            </a:r>
            <a:r>
              <a:rPr lang="en-US" sz="1000" b="0" i="0" spc="-27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 Light"/>
              </a:rPr>
              <a:t>t</a:t>
            </a:r>
          </a:p>
        </p:txBody>
      </p:sp>
      <p:sp>
        <p:nvSpPr>
          <p:cNvPr id="197" name="Rectangle 197"/>
          <p:cNvSpPr/>
          <p:nvPr/>
        </p:nvSpPr>
        <p:spPr>
          <a:xfrm>
            <a:off x="592220" y="1698541"/>
            <a:ext cx="2711361" cy="278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-28" baseline="0" dirty="0">
                <a:solidFill>
                  <a:srgbClr val="FFD900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D900"/>
                </a:solidFill>
                <a:latin typeface="EYInterstate-Regular"/>
              </a:rPr>
              <a:t> 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1515" b="0" i="0" spc="-44" baseline="2000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1515" b="0" i="0" spc="-24" baseline="2000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d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515" b="0" i="0" spc="-46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x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1515" b="0" i="0" spc="-36" baseline="2000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e i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n 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 me</a:t>
            </a:r>
            <a:r>
              <a:rPr lang="en-US" sz="1515" b="0" i="0" spc="-47" baseline="2000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515" b="0" i="0" spc="-39" baseline="2000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s 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an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d 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515" b="0" i="0" spc="-35" baseline="2000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q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si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1515" b="0" i="0" spc="-20" baseline="2000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1515" b="0" i="0" spc="-19" baseline="2000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1515" b="0" i="0" spc="-32" baseline="2000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1515" b="0" i="0" spc="0" baseline="20000" dirty="0">
                <a:solidFill>
                  <a:srgbClr val="FFFFFF"/>
                </a:solidFill>
                <a:latin typeface="EYInterstate Light"/>
              </a:rPr>
              <a:t>, </a:t>
            </a:r>
          </a:p>
        </p:txBody>
      </p:sp>
      <p:sp>
        <p:nvSpPr>
          <p:cNvPr id="198" name="Rectangle 198"/>
          <p:cNvSpPr/>
          <p:nvPr/>
        </p:nvSpPr>
        <p:spPr>
          <a:xfrm>
            <a:off x="695090" y="1892867"/>
            <a:ext cx="314699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di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sp</a:t>
            </a:r>
            <a:r>
              <a:rPr lang="en-US" sz="1000" b="0" i="0" spc="-29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1000" b="0" i="0" spc="-25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1000" b="0" i="0" spc="-32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du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 di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en</a:t>
            </a:r>
            <a:r>
              <a:rPr lang="en-US" sz="1000" b="0" i="0" spc="-36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1000" b="0" i="0" spc="-44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ing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, business modelling and </a:t>
            </a:r>
            <a:r>
              <a:rPr lang="en-US" sz="1000" b="0" i="0" spc="-47" baseline="0" dirty="0">
                <a:solidFill>
                  <a:srgbClr val="FFFFFF"/>
                </a:solidFill>
                <a:latin typeface="EYInterstate Light"/>
              </a:rPr>
              <a:t>v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000" b="0" i="0" spc="-20" baseline="0" dirty="0">
                <a:solidFill>
                  <a:srgbClr val="FFFFFF"/>
                </a:solidFill>
                <a:latin typeface="EYInterstate Light"/>
              </a:rPr>
              <a:t>io</a:t>
            </a:r>
            <a:r>
              <a:rPr lang="en-US" sz="1000" b="0" i="0" spc="-19" baseline="0" dirty="0">
                <a:solidFill>
                  <a:srgbClr val="FFFFFF"/>
                </a:solidFill>
                <a:latin typeface="EYInterstate Light"/>
              </a:rPr>
              <a:t>n</a:t>
            </a:r>
            <a:r>
              <a:rPr lang="ro-RO" sz="1000" b="0" i="0" spc="0" baseline="0" dirty="0">
                <a:solidFill>
                  <a:srgbClr val="FFFFFF"/>
                </a:solidFill>
                <a:latin typeface="EYInterstate Light"/>
              </a:rPr>
              <a:t>,</a:t>
            </a:r>
            <a:r>
              <a:rPr lang="en-US" sz="1000" b="0" i="0" spc="0" baseline="0" dirty="0">
                <a:solidFill>
                  <a:srgbClr val="FFFFFF"/>
                </a:solidFill>
                <a:latin typeface="EYInterstate Light"/>
              </a:rPr>
              <a:t> real estate, restructuring, technology related services</a:t>
            </a:r>
          </a:p>
        </p:txBody>
      </p:sp>
      <p:sp>
        <p:nvSpPr>
          <p:cNvPr id="212" name="Rectangle 212"/>
          <p:cNvSpPr/>
          <p:nvPr/>
        </p:nvSpPr>
        <p:spPr>
          <a:xfrm>
            <a:off x="16274189" y="1309420"/>
            <a:ext cx="2690993" cy="9746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0" b="0" i="0" spc="-148" baseline="0" dirty="0">
                <a:latin typeface="EYInterstate Light"/>
              </a:rPr>
              <a:t>E</a:t>
            </a:r>
            <a:r>
              <a:rPr lang="en-US" sz="4000" b="0" i="0" spc="-79" baseline="0" dirty="0">
                <a:latin typeface="EYInterstate Light"/>
              </a:rPr>
              <a:t>Y </a:t>
            </a:r>
            <a:r>
              <a:rPr lang="en-US" sz="4000" b="0" i="0" spc="-164" baseline="0" dirty="0">
                <a:latin typeface="EYInterstate Light"/>
              </a:rPr>
              <a:t>R</a:t>
            </a:r>
            <a:r>
              <a:rPr lang="en-US" sz="4000" b="0" i="0" spc="-79" baseline="0" dirty="0">
                <a:latin typeface="EYInterstate Light"/>
              </a:rPr>
              <a:t>om</a:t>
            </a:r>
            <a:r>
              <a:rPr lang="en-US" sz="4000" b="0" i="0" spc="-80" baseline="0" dirty="0">
                <a:latin typeface="EYInterstate Light"/>
              </a:rPr>
              <a:t>a</a:t>
            </a:r>
            <a:r>
              <a:rPr lang="en-US" sz="4000" b="0" i="0" spc="-79" baseline="0" dirty="0">
                <a:latin typeface="EYInterstate Light"/>
              </a:rPr>
              <a:t>ni</a:t>
            </a:r>
            <a:r>
              <a:rPr lang="en-US" sz="4000" b="0" i="0" spc="0" baseline="0" dirty="0">
                <a:latin typeface="EYInterstate Light"/>
              </a:rPr>
              <a:t>a</a:t>
            </a:r>
          </a:p>
          <a:p>
            <a:pPr marL="0">
              <a:lnSpc>
                <a:spcPts val="2817"/>
              </a:lnSpc>
            </a:pPr>
            <a:r>
              <a:rPr lang="ro-RO" sz="2000" b="0" i="0" spc="-240" baseline="0" dirty="0" err="1">
                <a:latin typeface="EYInterstate" panose="02000503020000020004" pitchFamily="2" charset="0"/>
              </a:rPr>
              <a:t>Strategy</a:t>
            </a:r>
            <a:r>
              <a:rPr lang="ro-RO" sz="2000" b="0" i="0" spc="-240" baseline="0" dirty="0">
                <a:latin typeface="EYInterstate" panose="02000503020000020004" pitchFamily="2" charset="0"/>
              </a:rPr>
              <a:t> </a:t>
            </a:r>
            <a:r>
              <a:rPr lang="ro-RO" sz="2000" b="0" i="0" spc="-240" baseline="0" dirty="0" err="1">
                <a:latin typeface="EYInterstate" panose="02000503020000020004" pitchFamily="2" charset="0"/>
              </a:rPr>
              <a:t>and</a:t>
            </a:r>
            <a:r>
              <a:rPr lang="ro-RO" sz="2000" b="0" i="0" spc="-240" baseline="0" dirty="0">
                <a:latin typeface="EYInterstate" panose="02000503020000020004" pitchFamily="2" charset="0"/>
              </a:rPr>
              <a:t> </a:t>
            </a:r>
            <a:r>
              <a:rPr lang="ro-RO" sz="2000" b="0" i="0" spc="-240" baseline="0" dirty="0" err="1">
                <a:latin typeface="EYInterstate" panose="02000503020000020004" pitchFamily="2" charset="0"/>
              </a:rPr>
              <a:t>Transactions</a:t>
            </a:r>
            <a:endParaRPr lang="en-US" sz="2000" b="0" i="0" spc="0" baseline="0" dirty="0">
              <a:latin typeface="EYInterstate" panose="02000503020000020004" pitchFamily="2" charset="0"/>
            </a:endParaRPr>
          </a:p>
        </p:txBody>
      </p:sp>
      <p:sp>
        <p:nvSpPr>
          <p:cNvPr id="213" name="Rectangle 213"/>
          <p:cNvSpPr/>
          <p:nvPr/>
        </p:nvSpPr>
        <p:spPr>
          <a:xfrm>
            <a:off x="5433899" y="1106149"/>
            <a:ext cx="825739" cy="3050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19" baseline="0" dirty="0">
                <a:solidFill>
                  <a:srgbClr val="FFFFFF"/>
                </a:solidFill>
                <a:latin typeface="EYInterstate"/>
              </a:rPr>
              <a:t>F</a:t>
            </a:r>
            <a:r>
              <a:rPr lang="en-US" sz="1000" b="1" i="0" spc="-20" baseline="0" dirty="0">
                <a:solidFill>
                  <a:srgbClr val="FFFFFF"/>
                </a:solidFill>
                <a:latin typeface="EYInterstate"/>
              </a:rPr>
              <a:t>lor</a:t>
            </a:r>
            <a:r>
              <a:rPr lang="en-US" sz="1000" b="1" i="0" spc="-19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1000" b="1" i="0" spc="-20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1000" b="1" i="0" spc="-19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1000" b="1" i="0" spc="-102" baseline="0" dirty="0">
                <a:solidFill>
                  <a:srgbClr val="FFFFFF"/>
                </a:solidFill>
                <a:latin typeface="EYInterstate"/>
              </a:rPr>
              <a:t>V</a:t>
            </a:r>
            <a:r>
              <a:rPr lang="en-US" sz="1000" b="1" i="0" spc="-19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1000" b="1" i="0" spc="-20" baseline="0" dirty="0">
                <a:solidFill>
                  <a:srgbClr val="FFFFFF"/>
                </a:solidFill>
                <a:latin typeface="EYInterstate"/>
              </a:rPr>
              <a:t>sil</a:t>
            </a:r>
            <a:r>
              <a:rPr lang="en-US" sz="1000" b="1" i="0" spc="-19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1000" b="1" i="0" spc="-24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1000" b="1" i="0" spc="0" baseline="0" dirty="0">
                <a:solidFill>
                  <a:srgbClr val="FFFFFF"/>
                </a:solidFill>
                <a:latin typeface="EYInterstate"/>
              </a:rPr>
              <a:t>ă</a:t>
            </a:r>
          </a:p>
          <a:p>
            <a:pPr marL="0">
              <a:lnSpc>
                <a:spcPts val="1267"/>
              </a:lnSpc>
            </a:pPr>
            <a:r>
              <a:rPr lang="en-US" sz="850" b="0" i="0" spc="-42" baseline="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tne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r</a:t>
            </a:r>
          </a:p>
        </p:txBody>
      </p:sp>
      <p:sp>
        <p:nvSpPr>
          <p:cNvPr id="214" name="Rectangle 214"/>
          <p:cNvSpPr/>
          <p:nvPr/>
        </p:nvSpPr>
        <p:spPr>
          <a:xfrm>
            <a:off x="5433899" y="1482015"/>
            <a:ext cx="510396" cy="130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+2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5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34" baseline="0" dirty="0">
                <a:solidFill>
                  <a:srgbClr val="FFFFFF"/>
                </a:solidFill>
                <a:latin typeface="EYInterstate Light"/>
              </a:rPr>
              <a:t>y</a:t>
            </a:r>
            <a:r>
              <a:rPr lang="en-US" sz="850" b="0" i="0" spc="-22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850" b="0" i="0" spc="-33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s </a:t>
            </a:r>
          </a:p>
        </p:txBody>
      </p:sp>
      <p:sp>
        <p:nvSpPr>
          <p:cNvPr id="215" name="Rectangle 215"/>
          <p:cNvSpPr/>
          <p:nvPr/>
        </p:nvSpPr>
        <p:spPr>
          <a:xfrm>
            <a:off x="5433899" y="1611554"/>
            <a:ext cx="638123" cy="130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29" baseline="0" dirty="0">
                <a:solidFill>
                  <a:srgbClr val="FFFFFF"/>
                </a:solidFill>
                <a:latin typeface="EYInterstate Light"/>
              </a:rPr>
              <a:t>o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f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 </a:t>
            </a:r>
            <a:r>
              <a:rPr lang="en-US" sz="850" b="0" i="0" spc="-39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x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per</a:t>
            </a:r>
            <a:r>
              <a:rPr lang="en-US" sz="850" b="0" i="0" spc="-16" baseline="0" dirty="0">
                <a:solidFill>
                  <a:srgbClr val="FFFFFF"/>
                </a:solidFill>
                <a:latin typeface="EYInterstate Light"/>
              </a:rPr>
              <a:t>i</a:t>
            </a:r>
            <a:r>
              <a:rPr lang="en-US" sz="850" b="0" i="0" spc="-17" baseline="0" dirty="0">
                <a:solidFill>
                  <a:srgbClr val="FFFFFF"/>
                </a:solidFill>
                <a:latin typeface="EYInterstate Light"/>
              </a:rPr>
              <a:t>en</a:t>
            </a:r>
            <a:r>
              <a:rPr lang="en-US" sz="850" b="0" i="0" spc="-31" baseline="0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850" b="0" i="0" spc="0" baseline="0" dirty="0">
                <a:solidFill>
                  <a:srgbClr val="FFFFFF"/>
                </a:solidFill>
                <a:latin typeface="EYInterstate Light"/>
              </a:rPr>
              <a:t>e</a:t>
            </a:r>
            <a:endParaRPr lang="en-US" sz="850" spc="-29" dirty="0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216" name="Rectangle 216"/>
          <p:cNvSpPr/>
          <p:nvPr/>
        </p:nvSpPr>
        <p:spPr>
          <a:xfrm>
            <a:off x="4418270" y="2067279"/>
            <a:ext cx="2056954" cy="3912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>
              <a:lnSpc>
                <a:spcPct val="150000"/>
              </a:lnSpc>
            </a:pPr>
            <a:r>
              <a:rPr lang="en-US" sz="900" b="0" i="0" spc="0" baseline="0" dirty="0">
                <a:latin typeface="EYInterstate"/>
              </a:rPr>
              <a:t>Mergers &amp; Acquisitions</a:t>
            </a:r>
          </a:p>
          <a:p>
            <a:pPr algn="ctr">
              <a:lnSpc>
                <a:spcPct val="150000"/>
              </a:lnSpc>
            </a:pPr>
            <a:r>
              <a:rPr lang="en-US" sz="900" spc="-17" dirty="0">
                <a:latin typeface="EYInterstate"/>
              </a:rPr>
              <a:t>CESA Capital &amp; Debt Advisory</a:t>
            </a:r>
            <a:endParaRPr lang="en-US" sz="900" b="0" i="0" spc="0" baseline="0" dirty="0">
              <a:latin typeface="EYInterstate"/>
            </a:endParaRPr>
          </a:p>
        </p:txBody>
      </p:sp>
      <p:sp>
        <p:nvSpPr>
          <p:cNvPr id="218" name="Freeform 121">
            <a:extLst>
              <a:ext uri="{FF2B5EF4-FFF2-40B4-BE49-F238E27FC236}">
                <a16:creationId xmlns:a16="http://schemas.microsoft.com/office/drawing/2014/main" id="{27FDFF1A-E674-4B57-AC4C-3552FCC2F76B}"/>
              </a:ext>
            </a:extLst>
          </p:cNvPr>
          <p:cNvSpPr/>
          <p:nvPr/>
        </p:nvSpPr>
        <p:spPr>
          <a:xfrm>
            <a:off x="528264" y="1186682"/>
            <a:ext cx="3117906" cy="45719"/>
          </a:xfrm>
          <a:custGeom>
            <a:avLst/>
            <a:gdLst/>
            <a:ahLst/>
            <a:cxnLst/>
            <a:rect l="0" t="0" r="0" b="0"/>
            <a:pathLst>
              <a:path w="3179152">
                <a:moveTo>
                  <a:pt x="0" y="0"/>
                </a:moveTo>
                <a:lnTo>
                  <a:pt x="3179152" y="0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AC5E1-B0E5-4A57-87EE-A2BEDD0CD9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0" t="1409" r="13693" b="34334"/>
          <a:stretch/>
        </p:blipFill>
        <p:spPr>
          <a:xfrm>
            <a:off x="4391797" y="987362"/>
            <a:ext cx="914400" cy="914400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C352ED-E0A9-46AA-906D-FF0AC2A62211}"/>
              </a:ext>
            </a:extLst>
          </p:cNvPr>
          <p:cNvGrpSpPr/>
          <p:nvPr/>
        </p:nvGrpSpPr>
        <p:grpSpPr>
          <a:xfrm>
            <a:off x="489630" y="2973731"/>
            <a:ext cx="1542262" cy="1333885"/>
            <a:chOff x="489630" y="2973731"/>
            <a:chExt cx="1542262" cy="1333885"/>
          </a:xfrm>
        </p:grpSpPr>
        <p:sp>
          <p:nvSpPr>
            <p:cNvPr id="123" name="Freeform 123"/>
            <p:cNvSpPr/>
            <p:nvPr/>
          </p:nvSpPr>
          <p:spPr>
            <a:xfrm>
              <a:off x="489630" y="3971896"/>
              <a:ext cx="1517904" cy="335720"/>
            </a:xfrm>
            <a:custGeom>
              <a:avLst/>
              <a:gdLst/>
              <a:ahLst/>
              <a:cxnLst/>
              <a:rect l="0" t="0" r="0" b="0"/>
              <a:pathLst>
                <a:path w="2056956" h="259067">
                  <a:moveTo>
                    <a:pt x="0" y="259067"/>
                  </a:moveTo>
                  <a:lnTo>
                    <a:pt x="2056956" y="259067"/>
                  </a:lnTo>
                  <a:lnTo>
                    <a:pt x="2056956" y="0"/>
                  </a:lnTo>
                  <a:lnTo>
                    <a:pt x="0" y="0"/>
                  </a:lnTo>
                  <a:lnTo>
                    <a:pt x="0" y="259067"/>
                  </a:lnTo>
                  <a:close/>
                </a:path>
              </a:pathLst>
            </a:custGeom>
            <a:solidFill>
              <a:srgbClr val="FFD52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o-RO"/>
            </a:p>
          </p:txBody>
        </p:sp>
        <p:sp>
          <p:nvSpPr>
            <p:cNvPr id="208" name="Rectangle 208"/>
            <p:cNvSpPr/>
            <p:nvPr/>
          </p:nvSpPr>
          <p:spPr>
            <a:xfrm>
              <a:off x="1366101" y="2973731"/>
              <a:ext cx="665791" cy="9618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en-US" sz="1000" b="1" i="0" spc="-19" baseline="0" dirty="0">
                  <a:solidFill>
                    <a:srgbClr val="FFFFFF"/>
                  </a:solidFill>
                  <a:latin typeface="EYInterstate"/>
                </a:rPr>
                <a:t>L</a:t>
              </a:r>
              <a:r>
                <a:rPr lang="en-US" sz="1000" b="1" i="0" spc="-20" baseline="0" dirty="0">
                  <a:solidFill>
                    <a:srgbClr val="FFFFFF"/>
                  </a:solidFill>
                  <a:latin typeface="EYInterstate"/>
                </a:rPr>
                <a:t>il</a:t>
              </a:r>
              <a:r>
                <a:rPr lang="en-US" sz="1000" b="1" i="0" spc="-19" baseline="0" dirty="0">
                  <a:solidFill>
                    <a:srgbClr val="FFFFFF"/>
                  </a:solidFill>
                  <a:latin typeface="EYInterstate"/>
                </a:rPr>
                <a:t>ia</a:t>
              </a:r>
              <a:r>
                <a:rPr lang="en-US" sz="1000" b="1" i="0" spc="-20" baseline="0" dirty="0">
                  <a:solidFill>
                    <a:srgbClr val="FFFFFF"/>
                  </a:solidFill>
                  <a:latin typeface="EYInterstate"/>
                </a:rPr>
                <a:t>n</a:t>
              </a:r>
              <a:r>
                <a:rPr lang="en-US" sz="1000" b="1" i="0" spc="-19" baseline="0" dirty="0">
                  <a:solidFill>
                    <a:srgbClr val="FFFFFF"/>
                  </a:solidFill>
                  <a:latin typeface="EYInterstate"/>
                </a:rPr>
                <a:t>a </a:t>
              </a:r>
              <a:r>
                <a:rPr lang="en-US" sz="1000" b="1" i="0" spc="-29" baseline="0" dirty="0">
                  <a:solidFill>
                    <a:srgbClr val="FFFFFF"/>
                  </a:solidFill>
                  <a:latin typeface="EYInterstate"/>
                </a:rPr>
                <a:t>B</a:t>
              </a:r>
              <a:r>
                <a:rPr lang="en-US" sz="1000" b="1" i="0" spc="-19" baseline="0" dirty="0">
                  <a:solidFill>
                    <a:srgbClr val="FFFFFF"/>
                  </a:solidFill>
                  <a:latin typeface="EYInterstate"/>
                </a:rPr>
                <a:t>u</a:t>
              </a:r>
              <a:r>
                <a:rPr lang="en-US" sz="1000" b="1" i="0" spc="-29" baseline="0" dirty="0">
                  <a:solidFill>
                    <a:srgbClr val="FFFFFF"/>
                  </a:solidFill>
                  <a:latin typeface="EYInterstate"/>
                </a:rPr>
                <a:t>ș</a:t>
              </a:r>
              <a:r>
                <a:rPr lang="en-US" sz="1000" b="1" i="0" spc="-20" baseline="0" dirty="0">
                  <a:solidFill>
                    <a:srgbClr val="FFFFFF"/>
                  </a:solidFill>
                  <a:latin typeface="EYInterstate"/>
                </a:rPr>
                <a:t>oi</a:t>
              </a:r>
              <a:r>
                <a:rPr lang="en-US" sz="1000" b="1" i="0" spc="0" baseline="0" dirty="0">
                  <a:solidFill>
                    <a:srgbClr val="FFFFFF"/>
                  </a:solidFill>
                  <a:latin typeface="EYInterstate"/>
                </a:rPr>
                <a:t>u</a:t>
              </a:r>
            </a:p>
            <a:p>
              <a:pPr marL="0"/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25" baseline="0" dirty="0">
                  <a:solidFill>
                    <a:srgbClr val="FFFFFF"/>
                  </a:solidFill>
                  <a:latin typeface="EYInterstate Light"/>
                </a:rPr>
                <a:t>ss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o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c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i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t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42" baseline="0" dirty="0">
                  <a:solidFill>
                    <a:srgbClr val="FFFFFF"/>
                  </a:solidFill>
                  <a:latin typeface="EYInterstate Light"/>
                </a:rPr>
                <a:t>P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t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ne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</a:p>
            <a:p>
              <a:pPr marL="0"/>
              <a:endParaRPr lang="en-US" sz="700" b="0" i="0" spc="0" baseline="0" dirty="0">
                <a:solidFill>
                  <a:srgbClr val="FFFFFF"/>
                </a:solidFill>
                <a:latin typeface="EYInterstate Light"/>
              </a:endParaRPr>
            </a:p>
            <a:p>
              <a:pPr marL="0"/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+2</a:t>
              </a:r>
              <a:r>
                <a:rPr lang="en-US" sz="850" spc="-17" dirty="0">
                  <a:solidFill>
                    <a:srgbClr val="FFFFFF"/>
                  </a:solidFill>
                  <a:latin typeface="EYInterstate Light"/>
                </a:rPr>
                <a:t>3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y</a:t>
              </a:r>
              <a:r>
                <a:rPr lang="en-US" sz="850" b="0" i="0" spc="-22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3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s of experience </a:t>
              </a:r>
            </a:p>
          </p:txBody>
        </p: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F3281CE2-7671-41A6-8B4F-C1D188CB8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1089" r="-326" b="25849"/>
            <a:stretch/>
          </p:blipFill>
          <p:spPr>
            <a:xfrm>
              <a:off x="492657" y="2979580"/>
              <a:ext cx="822960" cy="822960"/>
            </a:xfrm>
            <a:prstGeom prst="ellipse">
              <a:avLst/>
            </a:prstGeom>
          </p:spPr>
        </p:pic>
        <p:sp>
          <p:nvSpPr>
            <p:cNvPr id="222" name="Rectangle 216">
              <a:extLst>
                <a:ext uri="{FF2B5EF4-FFF2-40B4-BE49-F238E27FC236}">
                  <a16:creationId xmlns:a16="http://schemas.microsoft.com/office/drawing/2014/main" id="{585731D4-BFE4-457E-ABF6-3EECB7EC4363}"/>
                </a:ext>
              </a:extLst>
            </p:cNvPr>
            <p:cNvSpPr/>
            <p:nvPr/>
          </p:nvSpPr>
          <p:spPr>
            <a:xfrm>
              <a:off x="653066" y="4070506"/>
              <a:ext cx="1191032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algn="ctr"/>
              <a:r>
                <a:rPr lang="en-US" sz="900" b="0" i="0" spc="0" baseline="0" dirty="0">
                  <a:latin typeface="EYInterstate"/>
                </a:rPr>
                <a:t>Transaction </a:t>
              </a:r>
              <a:r>
                <a:rPr lang="en-US" sz="900" b="0" i="0" spc="0" baseline="0" dirty="0" err="1">
                  <a:latin typeface="EYInterstate"/>
                </a:rPr>
                <a:t>Dilligence</a:t>
              </a:r>
              <a:endParaRPr lang="en-US" sz="900" b="0" i="0" spc="0" baseline="0" dirty="0">
                <a:latin typeface="EYInterstate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80A485-A1AF-4D0E-AE12-D530E8E5A1FB}"/>
              </a:ext>
            </a:extLst>
          </p:cNvPr>
          <p:cNvGrpSpPr/>
          <p:nvPr/>
        </p:nvGrpSpPr>
        <p:grpSpPr>
          <a:xfrm>
            <a:off x="2202382" y="2974048"/>
            <a:ext cx="1543963" cy="1333568"/>
            <a:chOff x="2202382" y="2974048"/>
            <a:chExt cx="1543963" cy="1333568"/>
          </a:xfrm>
        </p:grpSpPr>
        <p:sp>
          <p:nvSpPr>
            <p:cNvPr id="117" name="Freeform 117"/>
            <p:cNvSpPr/>
            <p:nvPr/>
          </p:nvSpPr>
          <p:spPr>
            <a:xfrm>
              <a:off x="2202382" y="3971896"/>
              <a:ext cx="1517904" cy="335720"/>
            </a:xfrm>
            <a:custGeom>
              <a:avLst/>
              <a:gdLst/>
              <a:ahLst/>
              <a:cxnLst/>
              <a:rect l="0" t="0" r="0" b="0"/>
              <a:pathLst>
                <a:path w="2056956" h="259067">
                  <a:moveTo>
                    <a:pt x="0" y="259067"/>
                  </a:moveTo>
                  <a:lnTo>
                    <a:pt x="2056956" y="259067"/>
                  </a:lnTo>
                  <a:lnTo>
                    <a:pt x="2056956" y="0"/>
                  </a:lnTo>
                  <a:lnTo>
                    <a:pt x="0" y="0"/>
                  </a:lnTo>
                  <a:lnTo>
                    <a:pt x="0" y="259067"/>
                  </a:lnTo>
                  <a:close/>
                </a:path>
              </a:pathLst>
            </a:custGeom>
            <a:solidFill>
              <a:srgbClr val="FFD52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0" name="Rectangle 200"/>
            <p:cNvSpPr/>
            <p:nvPr/>
          </p:nvSpPr>
          <p:spPr>
            <a:xfrm>
              <a:off x="3097121" y="2974048"/>
              <a:ext cx="649224" cy="9618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en-US" sz="1000" b="1" i="0" spc="-29" baseline="0" dirty="0" err="1">
                  <a:solidFill>
                    <a:srgbClr val="FFFFFF"/>
                  </a:solidFill>
                  <a:latin typeface="EYInterstate"/>
                </a:rPr>
                <a:t>Ileanu</a:t>
              </a:r>
              <a:r>
                <a:rPr lang="en-US" sz="1000" b="1" i="0" spc="-29" baseline="0" dirty="0">
                  <a:solidFill>
                    <a:srgbClr val="FFFFFF"/>
                  </a:solidFill>
                  <a:latin typeface="EYInterstate"/>
                </a:rPr>
                <a:t> </a:t>
              </a:r>
              <a:r>
                <a:rPr lang="en-US" sz="1000" b="1" i="0" spc="-29" baseline="0" dirty="0" err="1">
                  <a:solidFill>
                    <a:srgbClr val="FFFFFF"/>
                  </a:solidFill>
                  <a:latin typeface="EYInterstate"/>
                </a:rPr>
                <a:t>Gutu</a:t>
              </a:r>
              <a:endParaRPr lang="en-US" sz="1000" b="1" i="0" spc="0" baseline="0" dirty="0">
                <a:solidFill>
                  <a:srgbClr val="FFFFFF"/>
                </a:solidFill>
                <a:latin typeface="EYInterstate"/>
              </a:endParaRPr>
            </a:p>
            <a:p>
              <a:pPr marL="0"/>
              <a:r>
                <a:rPr lang="en-US" sz="850" b="0" i="0" spc="-42" baseline="0" dirty="0">
                  <a:solidFill>
                    <a:srgbClr val="FFFFFF"/>
                  </a:solidFill>
                  <a:latin typeface="EYInterstate Light"/>
                </a:rPr>
                <a:t>Associate P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tne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</a:p>
            <a:p>
              <a:pPr marL="0"/>
              <a:endParaRPr lang="en-US" sz="700" b="0" i="0" spc="0" baseline="0" dirty="0">
                <a:solidFill>
                  <a:srgbClr val="FFFFFF"/>
                </a:solidFill>
                <a:latin typeface="EYInterstate Light"/>
              </a:endParaRPr>
            </a:p>
            <a:p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+</a:t>
              </a:r>
              <a:r>
                <a:rPr lang="en-US" sz="850" spc="-16" dirty="0">
                  <a:solidFill>
                    <a:srgbClr val="FFFFFF"/>
                  </a:solidFill>
                  <a:latin typeface="EYInterstate Light"/>
                </a:rPr>
                <a:t>14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y</a:t>
              </a:r>
              <a:r>
                <a:rPr lang="en-US" sz="850" b="0" i="0" spc="-22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3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s </a:t>
              </a:r>
              <a:r>
                <a:rPr lang="en-US" sz="850" b="0" i="0" spc="-29" baseline="0" dirty="0">
                  <a:solidFill>
                    <a:srgbClr val="FFFFFF"/>
                  </a:solidFill>
                  <a:latin typeface="EYInterstate Light"/>
                </a:rPr>
                <a:t>o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f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39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x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per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i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en</a:t>
              </a:r>
              <a:r>
                <a:rPr lang="en-US" sz="850" b="0" i="0" spc="-31" baseline="0" dirty="0">
                  <a:solidFill>
                    <a:srgbClr val="FFFFFF"/>
                  </a:solidFill>
                  <a:latin typeface="EYInterstate Light"/>
                </a:rPr>
                <a:t>c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</a:p>
          </p:txBody>
        </p:sp>
        <p:sp>
          <p:nvSpPr>
            <p:cNvPr id="201" name="Rectangle 201"/>
            <p:cNvSpPr/>
            <p:nvPr/>
          </p:nvSpPr>
          <p:spPr>
            <a:xfrm>
              <a:off x="3210624" y="3498493"/>
              <a:ext cx="65" cy="13080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endParaRPr lang="en-US" sz="850" b="0" i="0" spc="0" baseline="0" dirty="0">
                <a:solidFill>
                  <a:srgbClr val="FFFFFF"/>
                </a:solidFill>
                <a:latin typeface="EYInterstate Light"/>
              </a:endParaRPr>
            </a:p>
          </p:txBody>
        </p: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12477B15-9810-44F4-8BA9-A5B269E30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" t="5094" r="-206" b="28240"/>
            <a:stretch/>
          </p:blipFill>
          <p:spPr>
            <a:xfrm>
              <a:off x="2211675" y="2978050"/>
              <a:ext cx="822960" cy="822960"/>
            </a:xfrm>
            <a:prstGeom prst="ellipse">
              <a:avLst/>
            </a:prstGeom>
          </p:spPr>
        </p:pic>
        <p:sp>
          <p:nvSpPr>
            <p:cNvPr id="235" name="Rectangle 216">
              <a:extLst>
                <a:ext uri="{FF2B5EF4-FFF2-40B4-BE49-F238E27FC236}">
                  <a16:creationId xmlns:a16="http://schemas.microsoft.com/office/drawing/2014/main" id="{6AA0B45A-F712-4498-AA7A-5FF6BAE59C25}"/>
                </a:ext>
              </a:extLst>
            </p:cNvPr>
            <p:cNvSpPr/>
            <p:nvPr/>
          </p:nvSpPr>
          <p:spPr>
            <a:xfrm>
              <a:off x="2259799" y="4001256"/>
              <a:ext cx="1460487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algn="ctr"/>
              <a:r>
                <a:rPr lang="en-US" sz="900" b="0" i="0" spc="0" baseline="0" dirty="0">
                  <a:latin typeface="EYInterstate"/>
                </a:rPr>
                <a:t>Valuation, Modelling &amp; Economics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0F5FA4-0959-4067-8921-745D226ED2C4}"/>
              </a:ext>
            </a:extLst>
          </p:cNvPr>
          <p:cNvGrpSpPr/>
          <p:nvPr/>
        </p:nvGrpSpPr>
        <p:grpSpPr>
          <a:xfrm>
            <a:off x="2980663" y="4672620"/>
            <a:ext cx="1538345" cy="1345492"/>
            <a:chOff x="2980663" y="4672620"/>
            <a:chExt cx="1538345" cy="1345492"/>
          </a:xfrm>
        </p:grpSpPr>
        <p:sp>
          <p:nvSpPr>
            <p:cNvPr id="219" name="Freeform 117">
              <a:extLst>
                <a:ext uri="{FF2B5EF4-FFF2-40B4-BE49-F238E27FC236}">
                  <a16:creationId xmlns:a16="http://schemas.microsoft.com/office/drawing/2014/main" id="{1701E6D1-7B23-4EA0-8C3D-964FF1515024}"/>
                </a:ext>
              </a:extLst>
            </p:cNvPr>
            <p:cNvSpPr/>
            <p:nvPr/>
          </p:nvSpPr>
          <p:spPr>
            <a:xfrm>
              <a:off x="2980663" y="5682392"/>
              <a:ext cx="1517904" cy="335720"/>
            </a:xfrm>
            <a:custGeom>
              <a:avLst/>
              <a:gdLst/>
              <a:ahLst/>
              <a:cxnLst/>
              <a:rect l="0" t="0" r="0" b="0"/>
              <a:pathLst>
                <a:path w="2056956" h="259067">
                  <a:moveTo>
                    <a:pt x="0" y="259067"/>
                  </a:moveTo>
                  <a:lnTo>
                    <a:pt x="2056956" y="259067"/>
                  </a:lnTo>
                  <a:lnTo>
                    <a:pt x="2056956" y="0"/>
                  </a:lnTo>
                  <a:lnTo>
                    <a:pt x="0" y="0"/>
                  </a:lnTo>
                  <a:lnTo>
                    <a:pt x="0" y="259067"/>
                  </a:lnTo>
                  <a:close/>
                </a:path>
              </a:pathLst>
            </a:custGeom>
            <a:solidFill>
              <a:srgbClr val="FFD52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o-RO"/>
            </a:p>
          </p:txBody>
        </p:sp>
        <p:sp>
          <p:nvSpPr>
            <p:cNvPr id="227" name="Rectangle 203">
              <a:extLst>
                <a:ext uri="{FF2B5EF4-FFF2-40B4-BE49-F238E27FC236}">
                  <a16:creationId xmlns:a16="http://schemas.microsoft.com/office/drawing/2014/main" id="{02FEC623-672F-49EF-B8F3-E57A06293072}"/>
                </a:ext>
              </a:extLst>
            </p:cNvPr>
            <p:cNvSpPr/>
            <p:nvPr/>
          </p:nvSpPr>
          <p:spPr>
            <a:xfrm>
              <a:off x="3865980" y="4672620"/>
              <a:ext cx="653028" cy="9618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ro-RO" sz="1000" b="1" i="0" spc="-24" baseline="0" dirty="0">
                  <a:solidFill>
                    <a:srgbClr val="FFFFFF"/>
                  </a:solidFill>
                  <a:latin typeface="EYInterstate"/>
                </a:rPr>
                <a:t>Marius Nicolae</a:t>
              </a:r>
              <a:endParaRPr lang="en-US" sz="1000" b="1" i="0" spc="0" baseline="0" dirty="0">
                <a:solidFill>
                  <a:srgbClr val="FFFFFF"/>
                </a:solidFill>
                <a:latin typeface="EYInterstate"/>
              </a:endParaRPr>
            </a:p>
            <a:p>
              <a:pPr marL="0"/>
              <a:r>
                <a:rPr lang="en-US" sz="850" b="0" i="0" spc="-23" baseline="0" dirty="0">
                  <a:solidFill>
                    <a:srgbClr val="FFFFFF"/>
                  </a:solidFill>
                  <a:latin typeface="EYInterstate Light"/>
                </a:rPr>
                <a:t>S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eni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o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r Ma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n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ge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</a:p>
            <a:p>
              <a:pPr marL="0"/>
              <a:endParaRPr lang="en-US" sz="700" b="0" i="0" spc="0" baseline="0" dirty="0">
                <a:solidFill>
                  <a:srgbClr val="FFFFFF"/>
                </a:solidFill>
                <a:latin typeface="EYInterstate Light"/>
              </a:endParaRPr>
            </a:p>
            <a:p>
              <a:pPr marL="0"/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+</a:t>
              </a:r>
              <a:r>
                <a:rPr lang="en-US" sz="850" spc="-16" dirty="0">
                  <a:solidFill>
                    <a:srgbClr val="FFFFFF"/>
                  </a:solidFill>
                  <a:latin typeface="EYInterstate Light"/>
                </a:rPr>
                <a:t>20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y</a:t>
              </a:r>
              <a:r>
                <a:rPr lang="en-US" sz="850" b="0" i="0" spc="-22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3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s of experience</a:t>
              </a:r>
            </a:p>
          </p:txBody>
        </p:sp>
        <p:pic>
          <p:nvPicPr>
            <p:cNvPr id="236" name="Picture 2">
              <a:extLst>
                <a:ext uri="{FF2B5EF4-FFF2-40B4-BE49-F238E27FC236}">
                  <a16:creationId xmlns:a16="http://schemas.microsoft.com/office/drawing/2014/main" id="{91691102-B20C-4EB7-BF7A-ADB675A80B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9" t="1729" r="16701" b="6601"/>
            <a:stretch/>
          </p:blipFill>
          <p:spPr bwMode="auto">
            <a:xfrm>
              <a:off x="2980663" y="4696926"/>
              <a:ext cx="822960" cy="82296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9" name="Rectangle 216">
              <a:extLst>
                <a:ext uri="{FF2B5EF4-FFF2-40B4-BE49-F238E27FC236}">
                  <a16:creationId xmlns:a16="http://schemas.microsoft.com/office/drawing/2014/main" id="{FF9B9A71-9524-498A-B0F1-05517D0DC2E4}"/>
                </a:ext>
              </a:extLst>
            </p:cNvPr>
            <p:cNvSpPr/>
            <p:nvPr/>
          </p:nvSpPr>
          <p:spPr>
            <a:xfrm>
              <a:off x="3430236" y="5781002"/>
              <a:ext cx="618759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algn="ctr"/>
              <a:r>
                <a:rPr lang="en-US" sz="900" b="0" i="0" spc="0" baseline="0" dirty="0">
                  <a:latin typeface="EYInterstate"/>
                </a:rPr>
                <a:t>Technology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CCD764-35C4-425A-91EB-C96F300DD574}"/>
              </a:ext>
            </a:extLst>
          </p:cNvPr>
          <p:cNvGrpSpPr/>
          <p:nvPr/>
        </p:nvGrpSpPr>
        <p:grpSpPr>
          <a:xfrm>
            <a:off x="5029960" y="4739143"/>
            <a:ext cx="1574306" cy="1284227"/>
            <a:chOff x="5029960" y="4739143"/>
            <a:chExt cx="1574306" cy="1284227"/>
          </a:xfrm>
        </p:grpSpPr>
        <p:sp>
          <p:nvSpPr>
            <p:cNvPr id="203" name="Rectangle 203"/>
            <p:cNvSpPr/>
            <p:nvPr/>
          </p:nvSpPr>
          <p:spPr>
            <a:xfrm>
              <a:off x="5939406" y="4739143"/>
              <a:ext cx="664860" cy="7001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en-US" sz="1000" b="1" i="0" spc="-24" baseline="0" dirty="0">
                  <a:solidFill>
                    <a:srgbClr val="FFFFFF"/>
                  </a:solidFill>
                  <a:latin typeface="EYInterstate"/>
                </a:rPr>
                <a:t>D</a:t>
              </a:r>
              <a:r>
                <a:rPr lang="en-US" sz="1000" b="1" i="0" spc="-20" baseline="0" dirty="0">
                  <a:solidFill>
                    <a:srgbClr val="FFFFFF"/>
                  </a:solidFill>
                  <a:latin typeface="EYInterstate"/>
                </a:rPr>
                <a:t>an</a:t>
              </a:r>
              <a:r>
                <a:rPr lang="en-US" sz="1000" b="1" i="0" spc="-19" baseline="0" dirty="0">
                  <a:solidFill>
                    <a:srgbClr val="FFFFFF"/>
                  </a:solidFill>
                  <a:latin typeface="EYInterstate"/>
                </a:rPr>
                <a:t> </a:t>
              </a:r>
              <a:r>
                <a:rPr lang="en-US" sz="1000" b="1" i="0" spc="-20" baseline="0" dirty="0">
                  <a:solidFill>
                    <a:srgbClr val="FFFFFF"/>
                  </a:solidFill>
                  <a:latin typeface="EYInterstate"/>
                </a:rPr>
                <a:t>F</a:t>
              </a:r>
              <a:r>
                <a:rPr lang="en-US" sz="1000" b="1" i="0" spc="-19" baseline="0" dirty="0">
                  <a:solidFill>
                    <a:srgbClr val="FFFFFF"/>
                  </a:solidFill>
                  <a:latin typeface="EYInterstate"/>
                </a:rPr>
                <a:t>l</a:t>
              </a:r>
              <a:r>
                <a:rPr lang="en-US" sz="1000" b="1" i="0" spc="-29" baseline="0" dirty="0">
                  <a:solidFill>
                    <a:srgbClr val="FFFFFF"/>
                  </a:solidFill>
                  <a:latin typeface="EYInterstate"/>
                </a:rPr>
                <a:t>e</a:t>
              </a:r>
              <a:r>
                <a:rPr lang="en-US" sz="1000" b="1" i="0" spc="-24" baseline="0" dirty="0">
                  <a:solidFill>
                    <a:srgbClr val="FFFFFF"/>
                  </a:solidFill>
                  <a:latin typeface="EYInterstate"/>
                </a:rPr>
                <a:t>ș</a:t>
              </a:r>
              <a:r>
                <a:rPr lang="en-US" sz="1000" b="1" i="0" spc="-20" baseline="0" dirty="0">
                  <a:solidFill>
                    <a:srgbClr val="FFFFFF"/>
                  </a:solidFill>
                  <a:latin typeface="EYInterstate"/>
                </a:rPr>
                <a:t>a</a:t>
              </a:r>
              <a:r>
                <a:rPr lang="en-US" sz="1000" b="1" i="0" spc="-19" baseline="0" dirty="0">
                  <a:solidFill>
                    <a:srgbClr val="FFFFFF"/>
                  </a:solidFill>
                  <a:latin typeface="EYInterstate"/>
                </a:rPr>
                <a:t>r</a:t>
              </a:r>
              <a:r>
                <a:rPr lang="en-US" sz="1000" b="1" i="0" spc="-20" baseline="0" dirty="0">
                  <a:solidFill>
                    <a:srgbClr val="FFFFFF"/>
                  </a:solidFill>
                  <a:latin typeface="EYInterstate"/>
                </a:rPr>
                <a:t>i</a:t>
              </a:r>
              <a:r>
                <a:rPr lang="en-US" sz="1000" b="1" i="0" spc="0" baseline="0" dirty="0">
                  <a:solidFill>
                    <a:srgbClr val="FFFFFF"/>
                  </a:solidFill>
                  <a:latin typeface="EYInterstate"/>
                </a:rPr>
                <a:t>u</a:t>
              </a:r>
            </a:p>
            <a:p>
              <a:pPr marL="0"/>
              <a:endParaRPr lang="en-US" sz="700" b="0" i="0" spc="-16" baseline="0" dirty="0">
                <a:solidFill>
                  <a:srgbClr val="FFFFFF"/>
                </a:solidFill>
                <a:latin typeface="EYInterstate Light"/>
              </a:endParaRPr>
            </a:p>
            <a:p>
              <a:pPr marL="0"/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+1</a:t>
              </a:r>
              <a:r>
                <a:rPr lang="en-US" sz="850" spc="-17" dirty="0">
                  <a:solidFill>
                    <a:srgbClr val="FFFFFF"/>
                  </a:solidFill>
                  <a:latin typeface="EYInterstate Light"/>
                </a:rPr>
                <a:t>6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y</a:t>
              </a:r>
              <a:r>
                <a:rPr lang="en-US" sz="850" b="0" i="0" spc="-22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3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s of experience</a:t>
              </a:r>
            </a:p>
          </p:txBody>
        </p:sp>
        <p:sp>
          <p:nvSpPr>
            <p:cNvPr id="220" name="Freeform 118">
              <a:extLst>
                <a:ext uri="{FF2B5EF4-FFF2-40B4-BE49-F238E27FC236}">
                  <a16:creationId xmlns:a16="http://schemas.microsoft.com/office/drawing/2014/main" id="{0603E20B-2BC4-42A1-BA08-8BF05BD45299}"/>
                </a:ext>
              </a:extLst>
            </p:cNvPr>
            <p:cNvSpPr/>
            <p:nvPr/>
          </p:nvSpPr>
          <p:spPr>
            <a:xfrm>
              <a:off x="5029960" y="5687650"/>
              <a:ext cx="1517904" cy="335720"/>
            </a:xfrm>
            <a:custGeom>
              <a:avLst/>
              <a:gdLst/>
              <a:ahLst/>
              <a:cxnLst/>
              <a:rect l="0" t="0" r="0" b="0"/>
              <a:pathLst>
                <a:path w="2056955" h="259067">
                  <a:moveTo>
                    <a:pt x="0" y="259067"/>
                  </a:moveTo>
                  <a:lnTo>
                    <a:pt x="2056955" y="259067"/>
                  </a:lnTo>
                  <a:lnTo>
                    <a:pt x="2056955" y="0"/>
                  </a:lnTo>
                  <a:lnTo>
                    <a:pt x="0" y="0"/>
                  </a:lnTo>
                  <a:lnTo>
                    <a:pt x="0" y="259067"/>
                  </a:lnTo>
                  <a:close/>
                </a:path>
              </a:pathLst>
            </a:custGeom>
            <a:solidFill>
              <a:srgbClr val="FFD52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o-RO"/>
            </a:p>
          </p:txBody>
        </p:sp>
        <p:sp>
          <p:nvSpPr>
            <p:cNvPr id="240" name="Rectangle 216">
              <a:extLst>
                <a:ext uri="{FF2B5EF4-FFF2-40B4-BE49-F238E27FC236}">
                  <a16:creationId xmlns:a16="http://schemas.microsoft.com/office/drawing/2014/main" id="{A31FDCA2-810F-42BB-8DAE-4285CA32FC24}"/>
                </a:ext>
              </a:extLst>
            </p:cNvPr>
            <p:cNvSpPr/>
            <p:nvPr/>
          </p:nvSpPr>
          <p:spPr>
            <a:xfrm>
              <a:off x="5479533" y="5786260"/>
              <a:ext cx="618759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algn="ctr"/>
              <a:r>
                <a:rPr lang="en-US" sz="900" b="0" i="0" spc="0" baseline="0" dirty="0">
                  <a:latin typeface="EYInterstate"/>
                </a:rPr>
                <a:t>Real Estate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1A4A96-4E5F-42FC-8E05-EA208F439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5035752" y="4750708"/>
              <a:ext cx="822960" cy="822960"/>
            </a:xfrm>
            <a:prstGeom prst="ellipse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8647E5-C404-49DD-AED2-1C24A94D623C}"/>
              </a:ext>
            </a:extLst>
          </p:cNvPr>
          <p:cNvGrpSpPr/>
          <p:nvPr/>
        </p:nvGrpSpPr>
        <p:grpSpPr>
          <a:xfrm>
            <a:off x="949746" y="4705320"/>
            <a:ext cx="1519965" cy="1306153"/>
            <a:chOff x="949746" y="4705320"/>
            <a:chExt cx="1519965" cy="1306153"/>
          </a:xfrm>
        </p:grpSpPr>
        <p:sp>
          <p:nvSpPr>
            <p:cNvPr id="122" name="Freeform 122"/>
            <p:cNvSpPr/>
            <p:nvPr/>
          </p:nvSpPr>
          <p:spPr>
            <a:xfrm>
              <a:off x="949746" y="5675753"/>
              <a:ext cx="1519965" cy="335720"/>
            </a:xfrm>
            <a:custGeom>
              <a:avLst/>
              <a:gdLst/>
              <a:ahLst/>
              <a:cxnLst/>
              <a:rect l="0" t="0" r="0" b="0"/>
              <a:pathLst>
                <a:path w="2056955" h="259067">
                  <a:moveTo>
                    <a:pt x="0" y="259067"/>
                  </a:moveTo>
                  <a:lnTo>
                    <a:pt x="2056955" y="259067"/>
                  </a:lnTo>
                  <a:lnTo>
                    <a:pt x="2056955" y="0"/>
                  </a:lnTo>
                  <a:lnTo>
                    <a:pt x="0" y="0"/>
                  </a:lnTo>
                  <a:lnTo>
                    <a:pt x="0" y="259067"/>
                  </a:lnTo>
                  <a:close/>
                </a:path>
              </a:pathLst>
            </a:custGeom>
            <a:solidFill>
              <a:srgbClr val="FFD52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o-RO"/>
            </a:p>
          </p:txBody>
        </p:sp>
        <p:sp>
          <p:nvSpPr>
            <p:cNvPr id="206" name="Rectangle 206"/>
            <p:cNvSpPr/>
            <p:nvPr/>
          </p:nvSpPr>
          <p:spPr>
            <a:xfrm>
              <a:off x="1840796" y="4711775"/>
              <a:ext cx="628915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en-US" sz="1000" b="1" i="0" spc="-20" baseline="0" dirty="0">
                  <a:solidFill>
                    <a:srgbClr val="FFFFFF"/>
                  </a:solidFill>
                  <a:latin typeface="EYInterstate"/>
                </a:rPr>
                <a:t>Sebastian Mocanu</a:t>
              </a:r>
              <a:endParaRPr lang="en-US" sz="1000" b="1" i="0" spc="0" baseline="0" dirty="0">
                <a:solidFill>
                  <a:srgbClr val="FFFFFF"/>
                </a:solidFill>
                <a:latin typeface="EYInterstate"/>
              </a:endParaRPr>
            </a:p>
            <a:p>
              <a:pPr marL="0"/>
              <a:r>
                <a:rPr lang="en-US" sz="850" b="0" i="0" spc="-42" baseline="0" dirty="0">
                  <a:solidFill>
                    <a:srgbClr val="FFFFFF"/>
                  </a:solidFill>
                  <a:latin typeface="EYInterstate Light"/>
                </a:rPr>
                <a:t>P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t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ne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</a:p>
            <a:p>
              <a:pPr marL="0"/>
              <a:endParaRPr lang="en-US" sz="700" b="0" i="0" spc="0" baseline="0" dirty="0">
                <a:solidFill>
                  <a:srgbClr val="FFFFFF"/>
                </a:solidFill>
                <a:latin typeface="EYInterstate Light"/>
              </a:endParaRPr>
            </a:p>
            <a:p>
              <a:pPr marL="0"/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+21 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y</a:t>
              </a:r>
              <a:r>
                <a:rPr lang="en-US" sz="850" b="0" i="0" spc="-22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3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s of experience </a:t>
              </a:r>
            </a:p>
          </p:txBody>
        </p:sp>
        <p:sp>
          <p:nvSpPr>
            <p:cNvPr id="170" name="Rectangle 216">
              <a:extLst>
                <a:ext uri="{FF2B5EF4-FFF2-40B4-BE49-F238E27FC236}">
                  <a16:creationId xmlns:a16="http://schemas.microsoft.com/office/drawing/2014/main" id="{B0E0FF1D-41EA-4D13-B03A-7DE7755CEA82}"/>
                </a:ext>
              </a:extLst>
            </p:cNvPr>
            <p:cNvSpPr/>
            <p:nvPr/>
          </p:nvSpPr>
          <p:spPr>
            <a:xfrm>
              <a:off x="1224820" y="5774363"/>
              <a:ext cx="969817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algn="ctr"/>
              <a:r>
                <a:rPr lang="en-US" sz="900" b="0" i="0" spc="0" baseline="0" dirty="0">
                  <a:latin typeface="EYInterstate"/>
                </a:rPr>
                <a:t>Financial Services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21932D0-AC22-40AD-BC56-2C0281D5B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8" t="5033" r="59921" b="46500"/>
            <a:stretch/>
          </p:blipFill>
          <p:spPr>
            <a:xfrm>
              <a:off x="959184" y="4705320"/>
              <a:ext cx="822960" cy="822960"/>
            </a:xfrm>
            <a:prstGeom prst="ellipse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898127-74B6-4234-BF22-1B376C7D8BAB}"/>
              </a:ext>
            </a:extLst>
          </p:cNvPr>
          <p:cNvGrpSpPr/>
          <p:nvPr/>
        </p:nvGrpSpPr>
        <p:grpSpPr>
          <a:xfrm>
            <a:off x="3912372" y="2967674"/>
            <a:ext cx="1534376" cy="1339941"/>
            <a:chOff x="3912372" y="2967674"/>
            <a:chExt cx="1534376" cy="1339941"/>
          </a:xfrm>
        </p:grpSpPr>
        <p:sp>
          <p:nvSpPr>
            <p:cNvPr id="124" name="Freeform 124"/>
            <p:cNvSpPr/>
            <p:nvPr/>
          </p:nvSpPr>
          <p:spPr>
            <a:xfrm>
              <a:off x="3912372" y="3971895"/>
              <a:ext cx="1517904" cy="335720"/>
            </a:xfrm>
            <a:custGeom>
              <a:avLst/>
              <a:gdLst/>
              <a:ahLst/>
              <a:cxnLst/>
              <a:rect l="0" t="0" r="0" b="0"/>
              <a:pathLst>
                <a:path w="2056956" h="259068">
                  <a:moveTo>
                    <a:pt x="0" y="259068"/>
                  </a:moveTo>
                  <a:lnTo>
                    <a:pt x="2056956" y="259068"/>
                  </a:lnTo>
                  <a:lnTo>
                    <a:pt x="2056956" y="0"/>
                  </a:lnTo>
                  <a:lnTo>
                    <a:pt x="0" y="0"/>
                  </a:lnTo>
                  <a:lnTo>
                    <a:pt x="0" y="259068"/>
                  </a:lnTo>
                  <a:close/>
                </a:path>
              </a:pathLst>
            </a:custGeom>
            <a:solidFill>
              <a:srgbClr val="FFD52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o-RO"/>
            </a:p>
          </p:txBody>
        </p:sp>
        <p:sp>
          <p:nvSpPr>
            <p:cNvPr id="210" name="Rectangle 210"/>
            <p:cNvSpPr/>
            <p:nvPr/>
          </p:nvSpPr>
          <p:spPr>
            <a:xfrm>
              <a:off x="4780957" y="2990136"/>
              <a:ext cx="665791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en-US" sz="1000" b="1" i="0" spc="-19" baseline="0" dirty="0">
                  <a:solidFill>
                    <a:srgbClr val="FFFFFF"/>
                  </a:solidFill>
                  <a:latin typeface="EYInterstate"/>
                </a:rPr>
                <a:t>Andrei Eftimie</a:t>
              </a:r>
              <a:endParaRPr lang="en-US" sz="1000" b="1" i="0" spc="0" baseline="0" dirty="0">
                <a:solidFill>
                  <a:srgbClr val="FFFFFF"/>
                </a:solidFill>
                <a:latin typeface="EYInterstate"/>
              </a:endParaRPr>
            </a:p>
            <a:p>
              <a:pPr marL="0"/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25" baseline="0" dirty="0">
                  <a:solidFill>
                    <a:srgbClr val="FFFFFF"/>
                  </a:solidFill>
                  <a:latin typeface="EYInterstate Light"/>
                </a:rPr>
                <a:t>ss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o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c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i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t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42" baseline="0" dirty="0">
                  <a:solidFill>
                    <a:srgbClr val="FFFFFF"/>
                  </a:solidFill>
                  <a:latin typeface="EYInterstate Light"/>
                </a:rPr>
                <a:t>P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t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ne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r </a:t>
              </a:r>
              <a:endParaRPr lang="en-US" sz="700" dirty="0">
                <a:solidFill>
                  <a:srgbClr val="FFFFFF"/>
                </a:solidFill>
                <a:latin typeface="EYInterstate Light"/>
              </a:endParaRPr>
            </a:p>
            <a:p>
              <a:pPr marL="0"/>
              <a:endParaRPr lang="en-US" sz="600" b="0" i="0" spc="0" baseline="0" dirty="0">
                <a:solidFill>
                  <a:srgbClr val="FFFFFF"/>
                </a:solidFill>
                <a:latin typeface="EYInterstate Light"/>
              </a:endParaRPr>
            </a:p>
            <a:p>
              <a:pPr marL="0"/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+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16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y</a:t>
              </a:r>
              <a:r>
                <a:rPr lang="en-US" sz="850" b="0" i="0" spc="-22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3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s of experience</a:t>
              </a:r>
            </a:p>
          </p:txBody>
        </p:sp>
        <p:sp>
          <p:nvSpPr>
            <p:cNvPr id="229" name="Rectangle 216">
              <a:extLst>
                <a:ext uri="{FF2B5EF4-FFF2-40B4-BE49-F238E27FC236}">
                  <a16:creationId xmlns:a16="http://schemas.microsoft.com/office/drawing/2014/main" id="{F2FBFEE6-C62D-4085-8F56-70EDF52F7302}"/>
                </a:ext>
              </a:extLst>
            </p:cNvPr>
            <p:cNvSpPr/>
            <p:nvPr/>
          </p:nvSpPr>
          <p:spPr>
            <a:xfrm>
              <a:off x="4032527" y="4070506"/>
              <a:ext cx="1277594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algn="ctr"/>
              <a:r>
                <a:rPr lang="en-US" sz="900" b="0" i="0" spc="0" baseline="0" dirty="0">
                  <a:latin typeface="EYInterstate"/>
                </a:rPr>
                <a:t>Capital &amp; Debt Advisory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1FD5F3-1B42-40EC-8B06-310D91AEA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3149" r="25721" b="37769"/>
            <a:stretch/>
          </p:blipFill>
          <p:spPr>
            <a:xfrm>
              <a:off x="3913157" y="2967674"/>
              <a:ext cx="823412" cy="822960"/>
            </a:xfrm>
            <a:prstGeom prst="ellipse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77E1F7-C5C6-49F0-902B-F764A6756130}"/>
              </a:ext>
            </a:extLst>
          </p:cNvPr>
          <p:cNvGrpSpPr/>
          <p:nvPr/>
        </p:nvGrpSpPr>
        <p:grpSpPr>
          <a:xfrm>
            <a:off x="5639885" y="2986806"/>
            <a:ext cx="1519032" cy="1320810"/>
            <a:chOff x="5639885" y="2986806"/>
            <a:chExt cx="1519032" cy="1320810"/>
          </a:xfrm>
        </p:grpSpPr>
        <p:sp>
          <p:nvSpPr>
            <p:cNvPr id="118" name="Freeform 118"/>
            <p:cNvSpPr/>
            <p:nvPr/>
          </p:nvSpPr>
          <p:spPr>
            <a:xfrm>
              <a:off x="5641013" y="3971896"/>
              <a:ext cx="1517904" cy="335720"/>
            </a:xfrm>
            <a:custGeom>
              <a:avLst/>
              <a:gdLst/>
              <a:ahLst/>
              <a:cxnLst/>
              <a:rect l="0" t="0" r="0" b="0"/>
              <a:pathLst>
                <a:path w="2056955" h="259067">
                  <a:moveTo>
                    <a:pt x="0" y="259067"/>
                  </a:moveTo>
                  <a:lnTo>
                    <a:pt x="2056955" y="259067"/>
                  </a:lnTo>
                  <a:lnTo>
                    <a:pt x="2056955" y="0"/>
                  </a:lnTo>
                  <a:lnTo>
                    <a:pt x="0" y="0"/>
                  </a:lnTo>
                  <a:lnTo>
                    <a:pt x="0" y="259067"/>
                  </a:lnTo>
                  <a:close/>
                </a:path>
              </a:pathLst>
            </a:custGeom>
            <a:solidFill>
              <a:srgbClr val="FFD52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o-RO"/>
            </a:p>
          </p:txBody>
        </p:sp>
        <p:sp>
          <p:nvSpPr>
            <p:cNvPr id="224" name="Rectangle 200">
              <a:extLst>
                <a:ext uri="{FF2B5EF4-FFF2-40B4-BE49-F238E27FC236}">
                  <a16:creationId xmlns:a16="http://schemas.microsoft.com/office/drawing/2014/main" id="{C960D8BA-583C-4421-850A-74D28DCFA68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547251" y="2986806"/>
              <a:ext cx="607611" cy="7232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ro-RO" sz="1000" b="1" i="0" spc="-29" baseline="0" dirty="0">
                  <a:solidFill>
                    <a:srgbClr val="FFFFFF"/>
                  </a:solidFill>
                  <a:latin typeface="EYInterstate"/>
                </a:rPr>
                <a:t>Ciprian </a:t>
              </a:r>
              <a:endParaRPr lang="en-US" sz="1000" b="1" i="0" spc="-29" baseline="0" dirty="0">
                <a:solidFill>
                  <a:srgbClr val="FFFFFF"/>
                </a:solidFill>
                <a:latin typeface="EYInterstate"/>
              </a:endParaRPr>
            </a:p>
            <a:p>
              <a:pPr marL="0"/>
              <a:r>
                <a:rPr lang="ro-RO" sz="1000" b="1" i="0" spc="-29" baseline="0" dirty="0">
                  <a:solidFill>
                    <a:srgbClr val="FFFFFF"/>
                  </a:solidFill>
                  <a:latin typeface="EYInterstate"/>
                </a:rPr>
                <a:t>Nacu</a:t>
              </a:r>
              <a:endParaRPr lang="en-US" sz="1000" b="1" i="0" spc="-29" baseline="0" dirty="0">
                <a:solidFill>
                  <a:srgbClr val="FFFFFF"/>
                </a:solidFill>
                <a:latin typeface="EYInterstate"/>
              </a:endParaRPr>
            </a:p>
            <a:p>
              <a:pPr marL="0"/>
              <a:endParaRPr lang="en-US" sz="1000" b="1" i="0" spc="0" baseline="0" dirty="0">
                <a:solidFill>
                  <a:srgbClr val="FFFFFF"/>
                </a:solidFill>
                <a:latin typeface="EYInterstate"/>
              </a:endParaRPr>
            </a:p>
            <a:p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+2</a:t>
              </a:r>
              <a:r>
                <a:rPr lang="en-US" sz="850" spc="-17" dirty="0">
                  <a:solidFill>
                    <a:srgbClr val="FFFFFF"/>
                  </a:solidFill>
                  <a:latin typeface="EYInterstate Light"/>
                </a:rPr>
                <a:t>1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50" b="0" i="0" spc="-34" baseline="0" dirty="0">
                  <a:solidFill>
                    <a:srgbClr val="FFFFFF"/>
                  </a:solidFill>
                  <a:latin typeface="EYInterstate Light"/>
                </a:rPr>
                <a:t>y</a:t>
              </a:r>
              <a:r>
                <a:rPr lang="en-US" sz="850" b="0" i="0" spc="-22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a</a:t>
              </a:r>
              <a:r>
                <a:rPr lang="en-US" sz="850" b="0" i="0" spc="-33" baseline="0" dirty="0">
                  <a:solidFill>
                    <a:srgbClr val="FFFFFF"/>
                  </a:solidFill>
                  <a:latin typeface="EYInterstate Light"/>
                </a:rPr>
                <a:t>r</a:t>
              </a:r>
              <a:r>
                <a:rPr lang="en-US" sz="850" b="0" i="0" spc="0" baseline="0" dirty="0">
                  <a:solidFill>
                    <a:srgbClr val="FFFFFF"/>
                  </a:solidFill>
                  <a:latin typeface="EYInterstate Light"/>
                </a:rPr>
                <a:t>s </a:t>
              </a:r>
            </a:p>
            <a:p>
              <a:r>
                <a:rPr lang="en-US" sz="850" b="0" i="0" spc="-29" baseline="0" dirty="0">
                  <a:solidFill>
                    <a:srgbClr val="FFFFFF"/>
                  </a:solidFill>
                  <a:latin typeface="EYInterstate Light"/>
                </a:rPr>
                <a:t>o</a:t>
              </a:r>
              <a:r>
                <a:rPr lang="en-US" sz="850" b="0" i="0" spc="-16" baseline="0" dirty="0">
                  <a:solidFill>
                    <a:srgbClr val="FFFFFF"/>
                  </a:solidFill>
                  <a:latin typeface="EYInterstate Light"/>
                </a:rPr>
                <a:t>f</a:t>
              </a:r>
              <a:r>
                <a:rPr lang="en-US" sz="850" b="0" i="0" spc="-17" baseline="0" dirty="0">
                  <a:solidFill>
                    <a:srgbClr val="FFFFFF"/>
                  </a:solidFill>
                  <a:latin typeface="EYInterstate Light"/>
                </a:rPr>
                <a:t> </a:t>
              </a:r>
              <a:r>
                <a:rPr lang="en-US" sz="800" b="0" i="0" spc="-39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r>
                <a:rPr lang="en-US" sz="800" b="0" i="0" spc="-16" baseline="0" dirty="0">
                  <a:solidFill>
                    <a:srgbClr val="FFFFFF"/>
                  </a:solidFill>
                  <a:latin typeface="EYInterstate Light"/>
                </a:rPr>
                <a:t>x</a:t>
              </a:r>
              <a:r>
                <a:rPr lang="en-US" sz="800" b="0" i="0" spc="-17" baseline="0" dirty="0">
                  <a:solidFill>
                    <a:srgbClr val="FFFFFF"/>
                  </a:solidFill>
                  <a:latin typeface="EYInterstate Light"/>
                </a:rPr>
                <a:t>per</a:t>
              </a:r>
              <a:r>
                <a:rPr lang="en-US" sz="800" b="0" i="0" spc="-16" baseline="0" dirty="0">
                  <a:solidFill>
                    <a:srgbClr val="FFFFFF"/>
                  </a:solidFill>
                  <a:latin typeface="EYInterstate Light"/>
                </a:rPr>
                <a:t>i</a:t>
              </a:r>
              <a:r>
                <a:rPr lang="en-US" sz="800" b="0" i="0" spc="-17" baseline="0" dirty="0">
                  <a:solidFill>
                    <a:srgbClr val="FFFFFF"/>
                  </a:solidFill>
                  <a:latin typeface="EYInterstate Light"/>
                </a:rPr>
                <a:t>en</a:t>
              </a:r>
              <a:r>
                <a:rPr lang="en-US" sz="800" b="0" i="0" spc="-31" baseline="0" dirty="0">
                  <a:solidFill>
                    <a:srgbClr val="FFFFFF"/>
                  </a:solidFill>
                  <a:latin typeface="EYInterstate Light"/>
                </a:rPr>
                <a:t>c</a:t>
              </a:r>
              <a:r>
                <a:rPr lang="en-US" sz="800" b="0" i="0" spc="0" baseline="0" dirty="0">
                  <a:solidFill>
                    <a:srgbClr val="FFFFFF"/>
                  </a:solidFill>
                  <a:latin typeface="EYInterstate Light"/>
                </a:rPr>
                <a:t>e</a:t>
              </a:r>
              <a:endParaRPr lang="en-US" sz="850" b="0" i="0" spc="0" baseline="0" dirty="0">
                <a:solidFill>
                  <a:srgbClr val="FFFFFF"/>
                </a:solidFill>
                <a:latin typeface="EYInterstate Light"/>
              </a:endParaRPr>
            </a:p>
          </p:txBody>
        </p:sp>
        <p:sp>
          <p:nvSpPr>
            <p:cNvPr id="237" name="Rectangle 216">
              <a:extLst>
                <a:ext uri="{FF2B5EF4-FFF2-40B4-BE49-F238E27FC236}">
                  <a16:creationId xmlns:a16="http://schemas.microsoft.com/office/drawing/2014/main" id="{AAAEEE10-7D04-46BB-A533-A98CA8F9CBB6}"/>
                </a:ext>
              </a:extLst>
            </p:cNvPr>
            <p:cNvSpPr/>
            <p:nvPr/>
          </p:nvSpPr>
          <p:spPr>
            <a:xfrm>
              <a:off x="6027267" y="4070506"/>
              <a:ext cx="745397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algn="ctr"/>
              <a:r>
                <a:rPr lang="en-US" sz="900" b="0" i="0" spc="0" baseline="0" dirty="0">
                  <a:latin typeface="EYInterstate"/>
                </a:rPr>
                <a:t>Restructuring</a:t>
              </a:r>
            </a:p>
          </p:txBody>
        </p:sp>
        <p:pic>
          <p:nvPicPr>
            <p:cNvPr id="243" name="Picture 242" descr="IMG_5007(p).jpg">
              <a:extLst>
                <a:ext uri="{FF2B5EF4-FFF2-40B4-BE49-F238E27FC236}">
                  <a16:creationId xmlns:a16="http://schemas.microsoft.com/office/drawing/2014/main" id="{DD662019-9EED-47ED-B659-EE360526F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t="5178" r="-42" b="24210"/>
            <a:stretch/>
          </p:blipFill>
          <p:spPr>
            <a:xfrm>
              <a:off x="5639885" y="2989948"/>
              <a:ext cx="822960" cy="822960"/>
            </a:xfrm>
            <a:prstGeom prst="ellipse">
              <a:avLst/>
            </a:prstGeom>
          </p:spPr>
        </p:pic>
      </p:grpSp>
      <p:sp>
        <p:nvSpPr>
          <p:cNvPr id="127" name="Rectangle 215">
            <a:extLst>
              <a:ext uri="{FF2B5EF4-FFF2-40B4-BE49-F238E27FC236}">
                <a16:creationId xmlns:a16="http://schemas.microsoft.com/office/drawing/2014/main" id="{86992066-899F-4D20-8A77-85DEF199D3A6}"/>
              </a:ext>
            </a:extLst>
          </p:cNvPr>
          <p:cNvSpPr/>
          <p:nvPr/>
        </p:nvSpPr>
        <p:spPr>
          <a:xfrm>
            <a:off x="5433899" y="1809674"/>
            <a:ext cx="525465" cy="130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850" spc="-29" dirty="0" err="1">
                <a:solidFill>
                  <a:srgbClr val="FFFFFF"/>
                </a:solidFill>
                <a:latin typeface="EYInterstate Light"/>
              </a:rPr>
              <a:t>SaT</a:t>
            </a:r>
            <a:r>
              <a:rPr lang="en-US" sz="850" spc="-29" dirty="0">
                <a:solidFill>
                  <a:srgbClr val="FFFFFF"/>
                </a:solidFill>
                <a:latin typeface="EYInterstate Light"/>
              </a:rPr>
              <a:t> Leader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Freeform 586">
            <a:extLst>
              <a:ext uri="{FF2B5EF4-FFF2-40B4-BE49-F238E27FC236}">
                <a16:creationId xmlns:a16="http://schemas.microsoft.com/office/drawing/2014/main" id="{AF0DC10B-0ECB-4D50-BD8B-3ABD39B79D4A}"/>
              </a:ext>
            </a:extLst>
          </p:cNvPr>
          <p:cNvSpPr/>
          <p:nvPr/>
        </p:nvSpPr>
        <p:spPr>
          <a:xfrm>
            <a:off x="15761866" y="5826215"/>
            <a:ext cx="7026783" cy="4361688"/>
          </a:xfrm>
          <a:custGeom>
            <a:avLst/>
            <a:gdLst/>
            <a:ahLst/>
            <a:cxnLst/>
            <a:rect l="0" t="0" r="0" b="0"/>
            <a:pathLst>
              <a:path w="6615442" h="3583800">
                <a:moveTo>
                  <a:pt x="0" y="3583800"/>
                </a:moveTo>
                <a:lnTo>
                  <a:pt x="6615442" y="3583800"/>
                </a:lnTo>
                <a:lnTo>
                  <a:pt x="6615442" y="0"/>
                </a:lnTo>
                <a:lnTo>
                  <a:pt x="0" y="0"/>
                </a:lnTo>
                <a:lnTo>
                  <a:pt x="0" y="3583800"/>
                </a:lnTo>
                <a:close/>
              </a:path>
            </a:pathLst>
          </a:custGeom>
          <a:solidFill>
            <a:srgbClr val="5D677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219" name="Freeform 219"/>
          <p:cNvSpPr/>
          <p:nvPr/>
        </p:nvSpPr>
        <p:spPr>
          <a:xfrm>
            <a:off x="3694575" y="4604332"/>
            <a:ext cx="152996" cy="195465"/>
          </a:xfrm>
          <a:custGeom>
            <a:avLst/>
            <a:gdLst/>
            <a:ahLst/>
            <a:cxnLst/>
            <a:rect l="0" t="0" r="0" b="0"/>
            <a:pathLst>
              <a:path w="152996" h="195465">
                <a:moveTo>
                  <a:pt x="56743" y="186804"/>
                </a:moveTo>
                <a:cubicBezTo>
                  <a:pt x="56743" y="183642"/>
                  <a:pt x="61022" y="177724"/>
                  <a:pt x="63512" y="182258"/>
                </a:cubicBezTo>
                <a:cubicBezTo>
                  <a:pt x="66001" y="186804"/>
                  <a:pt x="64934" y="193179"/>
                  <a:pt x="69900" y="193179"/>
                </a:cubicBezTo>
                <a:cubicBezTo>
                  <a:pt x="74878" y="193179"/>
                  <a:pt x="83768" y="195465"/>
                  <a:pt x="85191" y="192734"/>
                </a:cubicBezTo>
                <a:cubicBezTo>
                  <a:pt x="86600" y="190004"/>
                  <a:pt x="93001" y="187731"/>
                  <a:pt x="93001" y="182728"/>
                </a:cubicBezTo>
                <a:lnTo>
                  <a:pt x="93001" y="81217"/>
                </a:lnTo>
                <a:cubicBezTo>
                  <a:pt x="93001" y="77584"/>
                  <a:pt x="105079" y="81217"/>
                  <a:pt x="105079" y="75299"/>
                </a:cubicBezTo>
                <a:lnTo>
                  <a:pt x="105079" y="22517"/>
                </a:lnTo>
                <a:cubicBezTo>
                  <a:pt x="105079" y="22517"/>
                  <a:pt x="113981" y="21603"/>
                  <a:pt x="116458" y="20689"/>
                </a:cubicBezTo>
                <a:cubicBezTo>
                  <a:pt x="118973" y="19787"/>
                  <a:pt x="127850" y="13869"/>
                  <a:pt x="129971" y="15685"/>
                </a:cubicBezTo>
                <a:cubicBezTo>
                  <a:pt x="132117" y="17501"/>
                  <a:pt x="134962" y="23889"/>
                  <a:pt x="136371" y="21590"/>
                </a:cubicBezTo>
                <a:cubicBezTo>
                  <a:pt x="137794" y="19304"/>
                  <a:pt x="141363" y="14758"/>
                  <a:pt x="144919" y="14758"/>
                </a:cubicBezTo>
                <a:cubicBezTo>
                  <a:pt x="146836" y="14758"/>
                  <a:pt x="150024" y="13691"/>
                  <a:pt x="152996" y="12776"/>
                </a:cubicBezTo>
                <a:cubicBezTo>
                  <a:pt x="152386" y="11456"/>
                  <a:pt x="152018" y="10198"/>
                  <a:pt x="152018" y="9246"/>
                </a:cubicBezTo>
                <a:cubicBezTo>
                  <a:pt x="152018" y="5372"/>
                  <a:pt x="130377" y="9995"/>
                  <a:pt x="126770" y="11532"/>
                </a:cubicBezTo>
                <a:cubicBezTo>
                  <a:pt x="123164" y="13081"/>
                  <a:pt x="111746" y="15380"/>
                  <a:pt x="108152" y="13081"/>
                </a:cubicBezTo>
                <a:cubicBezTo>
                  <a:pt x="104533" y="10783"/>
                  <a:pt x="81698" y="13081"/>
                  <a:pt x="81698" y="13081"/>
                </a:cubicBezTo>
                <a:lnTo>
                  <a:pt x="77482" y="7696"/>
                </a:lnTo>
                <a:lnTo>
                  <a:pt x="36004" y="7696"/>
                </a:lnTo>
                <a:cubicBezTo>
                  <a:pt x="31788" y="7696"/>
                  <a:pt x="28791" y="6909"/>
                  <a:pt x="25184" y="3861"/>
                </a:cubicBezTo>
                <a:cubicBezTo>
                  <a:pt x="21565" y="775"/>
                  <a:pt x="17970" y="775"/>
                  <a:pt x="13767" y="3074"/>
                </a:cubicBezTo>
                <a:cubicBezTo>
                  <a:pt x="9563" y="5372"/>
                  <a:pt x="11366" y="0"/>
                  <a:pt x="8357" y="0"/>
                </a:cubicBezTo>
                <a:cubicBezTo>
                  <a:pt x="5334" y="0"/>
                  <a:pt x="4140" y="3861"/>
                  <a:pt x="4140" y="3861"/>
                </a:cubicBezTo>
                <a:lnTo>
                  <a:pt x="394" y="5118"/>
                </a:lnTo>
                <a:cubicBezTo>
                  <a:pt x="0" y="9817"/>
                  <a:pt x="3226" y="18453"/>
                  <a:pt x="7150" y="25248"/>
                </a:cubicBezTo>
                <a:cubicBezTo>
                  <a:pt x="11252" y="32296"/>
                  <a:pt x="16230" y="45492"/>
                  <a:pt x="18897" y="56642"/>
                </a:cubicBezTo>
                <a:cubicBezTo>
                  <a:pt x="21565" y="67793"/>
                  <a:pt x="29210" y="80302"/>
                  <a:pt x="31140" y="88722"/>
                </a:cubicBezTo>
                <a:cubicBezTo>
                  <a:pt x="33109" y="97155"/>
                  <a:pt x="29756" y="109207"/>
                  <a:pt x="31699" y="114681"/>
                </a:cubicBezTo>
                <a:cubicBezTo>
                  <a:pt x="33655" y="120142"/>
                  <a:pt x="34887" y="129464"/>
                  <a:pt x="35954" y="138811"/>
                </a:cubicBezTo>
                <a:cubicBezTo>
                  <a:pt x="37033" y="148120"/>
                  <a:pt x="37554" y="167920"/>
                  <a:pt x="44132" y="176124"/>
                </a:cubicBezTo>
                <a:cubicBezTo>
                  <a:pt x="46622" y="179223"/>
                  <a:pt x="49200" y="183579"/>
                  <a:pt x="51600" y="188416"/>
                </a:cubicBezTo>
                <a:cubicBezTo>
                  <a:pt x="54521" y="188772"/>
                  <a:pt x="56743" y="189216"/>
                  <a:pt x="56743" y="186804"/>
                </a:cubicBezTo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>
            <a:off x="3694575" y="4604332"/>
            <a:ext cx="152996" cy="195465"/>
          </a:xfrm>
          <a:custGeom>
            <a:avLst/>
            <a:gdLst/>
            <a:ahLst/>
            <a:cxnLst/>
            <a:rect l="0" t="0" r="0" b="0"/>
            <a:pathLst>
              <a:path w="152996" h="195465">
                <a:moveTo>
                  <a:pt x="56743" y="186804"/>
                </a:moveTo>
                <a:cubicBezTo>
                  <a:pt x="56743" y="183642"/>
                  <a:pt x="61022" y="177724"/>
                  <a:pt x="63512" y="182258"/>
                </a:cubicBezTo>
                <a:cubicBezTo>
                  <a:pt x="66001" y="186804"/>
                  <a:pt x="64934" y="193179"/>
                  <a:pt x="69900" y="193179"/>
                </a:cubicBezTo>
                <a:cubicBezTo>
                  <a:pt x="74878" y="193179"/>
                  <a:pt x="83768" y="195465"/>
                  <a:pt x="85191" y="192734"/>
                </a:cubicBezTo>
                <a:cubicBezTo>
                  <a:pt x="86600" y="190004"/>
                  <a:pt x="93001" y="187731"/>
                  <a:pt x="93001" y="182728"/>
                </a:cubicBezTo>
                <a:lnTo>
                  <a:pt x="93001" y="81217"/>
                </a:lnTo>
                <a:cubicBezTo>
                  <a:pt x="93001" y="77584"/>
                  <a:pt x="105079" y="81217"/>
                  <a:pt x="105079" y="75299"/>
                </a:cubicBezTo>
                <a:lnTo>
                  <a:pt x="105079" y="22517"/>
                </a:lnTo>
                <a:cubicBezTo>
                  <a:pt x="105079" y="22517"/>
                  <a:pt x="113981" y="21603"/>
                  <a:pt x="116458" y="20689"/>
                </a:cubicBezTo>
                <a:cubicBezTo>
                  <a:pt x="118973" y="19787"/>
                  <a:pt x="127850" y="13869"/>
                  <a:pt x="129971" y="15685"/>
                </a:cubicBezTo>
                <a:cubicBezTo>
                  <a:pt x="132117" y="17501"/>
                  <a:pt x="134962" y="23889"/>
                  <a:pt x="136371" y="21590"/>
                </a:cubicBezTo>
                <a:cubicBezTo>
                  <a:pt x="137794" y="19304"/>
                  <a:pt x="141363" y="14758"/>
                  <a:pt x="144919" y="14758"/>
                </a:cubicBezTo>
                <a:cubicBezTo>
                  <a:pt x="146836" y="14758"/>
                  <a:pt x="150024" y="13691"/>
                  <a:pt x="152996" y="12776"/>
                </a:cubicBezTo>
                <a:cubicBezTo>
                  <a:pt x="152386" y="11456"/>
                  <a:pt x="152018" y="10198"/>
                  <a:pt x="152018" y="9246"/>
                </a:cubicBezTo>
                <a:cubicBezTo>
                  <a:pt x="152018" y="5372"/>
                  <a:pt x="130377" y="9995"/>
                  <a:pt x="126770" y="11532"/>
                </a:cubicBezTo>
                <a:cubicBezTo>
                  <a:pt x="123164" y="13081"/>
                  <a:pt x="111746" y="15380"/>
                  <a:pt x="108152" y="13081"/>
                </a:cubicBezTo>
                <a:cubicBezTo>
                  <a:pt x="104533" y="10783"/>
                  <a:pt x="81698" y="13081"/>
                  <a:pt x="81698" y="13081"/>
                </a:cubicBezTo>
                <a:lnTo>
                  <a:pt x="77482" y="7696"/>
                </a:lnTo>
                <a:lnTo>
                  <a:pt x="36004" y="7696"/>
                </a:lnTo>
                <a:cubicBezTo>
                  <a:pt x="31788" y="7696"/>
                  <a:pt x="28791" y="6909"/>
                  <a:pt x="25184" y="3861"/>
                </a:cubicBezTo>
                <a:cubicBezTo>
                  <a:pt x="21565" y="775"/>
                  <a:pt x="17970" y="775"/>
                  <a:pt x="13767" y="3074"/>
                </a:cubicBezTo>
                <a:cubicBezTo>
                  <a:pt x="9563" y="5372"/>
                  <a:pt x="11366" y="0"/>
                  <a:pt x="8357" y="0"/>
                </a:cubicBezTo>
                <a:cubicBezTo>
                  <a:pt x="5334" y="0"/>
                  <a:pt x="4140" y="3861"/>
                  <a:pt x="4140" y="3861"/>
                </a:cubicBezTo>
                <a:lnTo>
                  <a:pt x="394" y="5118"/>
                </a:lnTo>
                <a:cubicBezTo>
                  <a:pt x="0" y="9817"/>
                  <a:pt x="3226" y="18453"/>
                  <a:pt x="7150" y="25248"/>
                </a:cubicBezTo>
                <a:cubicBezTo>
                  <a:pt x="11252" y="32296"/>
                  <a:pt x="16230" y="45492"/>
                  <a:pt x="18897" y="56642"/>
                </a:cubicBezTo>
                <a:cubicBezTo>
                  <a:pt x="21565" y="67793"/>
                  <a:pt x="29210" y="80302"/>
                  <a:pt x="31140" y="88722"/>
                </a:cubicBezTo>
                <a:cubicBezTo>
                  <a:pt x="33109" y="97155"/>
                  <a:pt x="29756" y="109207"/>
                  <a:pt x="31699" y="114681"/>
                </a:cubicBezTo>
                <a:cubicBezTo>
                  <a:pt x="33655" y="120142"/>
                  <a:pt x="34887" y="129464"/>
                  <a:pt x="35954" y="138811"/>
                </a:cubicBezTo>
                <a:cubicBezTo>
                  <a:pt x="37033" y="148120"/>
                  <a:pt x="37554" y="167920"/>
                  <a:pt x="44132" y="176124"/>
                </a:cubicBezTo>
                <a:cubicBezTo>
                  <a:pt x="46622" y="179223"/>
                  <a:pt x="49200" y="183579"/>
                  <a:pt x="51600" y="188416"/>
                </a:cubicBezTo>
                <a:cubicBezTo>
                  <a:pt x="54521" y="188772"/>
                  <a:pt x="56743" y="189216"/>
                  <a:pt x="56743" y="18680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>
            <a:off x="3847572" y="4582702"/>
            <a:ext cx="96239" cy="107238"/>
          </a:xfrm>
          <a:custGeom>
            <a:avLst/>
            <a:gdLst/>
            <a:ahLst/>
            <a:cxnLst/>
            <a:rect l="0" t="0" r="0" b="0"/>
            <a:pathLst>
              <a:path w="96239" h="107238">
                <a:moveTo>
                  <a:pt x="63715" y="4991"/>
                </a:moveTo>
                <a:lnTo>
                  <a:pt x="61963" y="0"/>
                </a:lnTo>
                <a:lnTo>
                  <a:pt x="51625" y="445"/>
                </a:lnTo>
                <a:cubicBezTo>
                  <a:pt x="44881" y="2705"/>
                  <a:pt x="44881" y="5435"/>
                  <a:pt x="44881" y="8178"/>
                </a:cubicBezTo>
                <a:cubicBezTo>
                  <a:pt x="44881" y="10909"/>
                  <a:pt x="38481" y="17271"/>
                  <a:pt x="33858" y="19088"/>
                </a:cubicBezTo>
                <a:cubicBezTo>
                  <a:pt x="29248" y="20916"/>
                  <a:pt x="24257" y="34581"/>
                  <a:pt x="21412" y="36398"/>
                </a:cubicBezTo>
                <a:cubicBezTo>
                  <a:pt x="18580" y="38214"/>
                  <a:pt x="8966" y="33654"/>
                  <a:pt x="6121" y="33210"/>
                </a:cubicBezTo>
                <a:cubicBezTo>
                  <a:pt x="4826" y="33007"/>
                  <a:pt x="2489" y="33654"/>
                  <a:pt x="0" y="34416"/>
                </a:cubicBezTo>
                <a:cubicBezTo>
                  <a:pt x="1778" y="38430"/>
                  <a:pt x="5486" y="43167"/>
                  <a:pt x="6845" y="43167"/>
                </a:cubicBezTo>
                <a:cubicBezTo>
                  <a:pt x="8648" y="43167"/>
                  <a:pt x="9245" y="59334"/>
                  <a:pt x="13449" y="61658"/>
                </a:cubicBezTo>
                <a:cubicBezTo>
                  <a:pt x="17665" y="63957"/>
                  <a:pt x="25463" y="69341"/>
                  <a:pt x="25463" y="72415"/>
                </a:cubicBezTo>
                <a:cubicBezTo>
                  <a:pt x="25463" y="75501"/>
                  <a:pt x="30276" y="79336"/>
                  <a:pt x="30276" y="83959"/>
                </a:cubicBezTo>
                <a:cubicBezTo>
                  <a:pt x="30276" y="88595"/>
                  <a:pt x="35052" y="94894"/>
                  <a:pt x="38709" y="94741"/>
                </a:cubicBezTo>
                <a:cubicBezTo>
                  <a:pt x="46380" y="94437"/>
                  <a:pt x="47180" y="98526"/>
                  <a:pt x="47180" y="101256"/>
                </a:cubicBezTo>
                <a:cubicBezTo>
                  <a:pt x="47180" y="103974"/>
                  <a:pt x="57315" y="101256"/>
                  <a:pt x="58661" y="103974"/>
                </a:cubicBezTo>
                <a:cubicBezTo>
                  <a:pt x="59880" y="106502"/>
                  <a:pt x="69887" y="105549"/>
                  <a:pt x="72312" y="107238"/>
                </a:cubicBezTo>
                <a:cubicBezTo>
                  <a:pt x="76491" y="102044"/>
                  <a:pt x="82472" y="95199"/>
                  <a:pt x="84517" y="91681"/>
                </a:cubicBezTo>
                <a:cubicBezTo>
                  <a:pt x="87692" y="86232"/>
                  <a:pt x="85050" y="78714"/>
                  <a:pt x="87692" y="76669"/>
                </a:cubicBezTo>
                <a:cubicBezTo>
                  <a:pt x="90372" y="74612"/>
                  <a:pt x="96239" y="65747"/>
                  <a:pt x="94106" y="65062"/>
                </a:cubicBezTo>
                <a:cubicBezTo>
                  <a:pt x="91985" y="64388"/>
                  <a:pt x="93572" y="57543"/>
                  <a:pt x="90372" y="53454"/>
                </a:cubicBezTo>
                <a:cubicBezTo>
                  <a:pt x="87184" y="49364"/>
                  <a:pt x="94106" y="47320"/>
                  <a:pt x="93572" y="39814"/>
                </a:cubicBezTo>
                <a:cubicBezTo>
                  <a:pt x="93039" y="32296"/>
                  <a:pt x="94652" y="17271"/>
                  <a:pt x="93039" y="15913"/>
                </a:cubicBezTo>
                <a:cubicBezTo>
                  <a:pt x="91439" y="14554"/>
                  <a:pt x="83971" y="13868"/>
                  <a:pt x="79170" y="9766"/>
                </a:cubicBezTo>
                <a:cubicBezTo>
                  <a:pt x="74382" y="5664"/>
                  <a:pt x="63715" y="4991"/>
                  <a:pt x="63715" y="499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>
            <a:off x="3847572" y="4582702"/>
            <a:ext cx="96239" cy="107238"/>
          </a:xfrm>
          <a:custGeom>
            <a:avLst/>
            <a:gdLst/>
            <a:ahLst/>
            <a:cxnLst/>
            <a:rect l="0" t="0" r="0" b="0"/>
            <a:pathLst>
              <a:path w="96239" h="107238">
                <a:moveTo>
                  <a:pt x="63715" y="4991"/>
                </a:moveTo>
                <a:lnTo>
                  <a:pt x="61963" y="0"/>
                </a:lnTo>
                <a:lnTo>
                  <a:pt x="51625" y="445"/>
                </a:lnTo>
                <a:cubicBezTo>
                  <a:pt x="44881" y="2705"/>
                  <a:pt x="44881" y="5435"/>
                  <a:pt x="44881" y="8178"/>
                </a:cubicBezTo>
                <a:cubicBezTo>
                  <a:pt x="44881" y="10909"/>
                  <a:pt x="38481" y="17271"/>
                  <a:pt x="33858" y="19088"/>
                </a:cubicBezTo>
                <a:cubicBezTo>
                  <a:pt x="29248" y="20916"/>
                  <a:pt x="24257" y="34581"/>
                  <a:pt x="21412" y="36398"/>
                </a:cubicBezTo>
                <a:cubicBezTo>
                  <a:pt x="18580" y="38214"/>
                  <a:pt x="8966" y="33654"/>
                  <a:pt x="6121" y="33210"/>
                </a:cubicBezTo>
                <a:cubicBezTo>
                  <a:pt x="4826" y="33007"/>
                  <a:pt x="2489" y="33654"/>
                  <a:pt x="0" y="34416"/>
                </a:cubicBezTo>
                <a:cubicBezTo>
                  <a:pt x="1778" y="38430"/>
                  <a:pt x="5486" y="43167"/>
                  <a:pt x="6845" y="43167"/>
                </a:cubicBezTo>
                <a:cubicBezTo>
                  <a:pt x="8648" y="43167"/>
                  <a:pt x="9245" y="59334"/>
                  <a:pt x="13449" y="61658"/>
                </a:cubicBezTo>
                <a:cubicBezTo>
                  <a:pt x="17665" y="63957"/>
                  <a:pt x="25463" y="69341"/>
                  <a:pt x="25463" y="72415"/>
                </a:cubicBezTo>
                <a:cubicBezTo>
                  <a:pt x="25463" y="75501"/>
                  <a:pt x="30276" y="79336"/>
                  <a:pt x="30276" y="83959"/>
                </a:cubicBezTo>
                <a:cubicBezTo>
                  <a:pt x="30276" y="88595"/>
                  <a:pt x="35052" y="94894"/>
                  <a:pt x="38709" y="94741"/>
                </a:cubicBezTo>
                <a:cubicBezTo>
                  <a:pt x="46380" y="94437"/>
                  <a:pt x="47180" y="98526"/>
                  <a:pt x="47180" y="101256"/>
                </a:cubicBezTo>
                <a:cubicBezTo>
                  <a:pt x="47180" y="103974"/>
                  <a:pt x="57315" y="101256"/>
                  <a:pt x="58661" y="103974"/>
                </a:cubicBezTo>
                <a:cubicBezTo>
                  <a:pt x="59880" y="106502"/>
                  <a:pt x="69887" y="105549"/>
                  <a:pt x="72312" y="107238"/>
                </a:cubicBezTo>
                <a:cubicBezTo>
                  <a:pt x="76491" y="102044"/>
                  <a:pt x="82472" y="95199"/>
                  <a:pt x="84517" y="91681"/>
                </a:cubicBezTo>
                <a:cubicBezTo>
                  <a:pt x="87692" y="86232"/>
                  <a:pt x="85050" y="78714"/>
                  <a:pt x="87692" y="76669"/>
                </a:cubicBezTo>
                <a:cubicBezTo>
                  <a:pt x="90372" y="74612"/>
                  <a:pt x="96239" y="65747"/>
                  <a:pt x="94106" y="65062"/>
                </a:cubicBezTo>
                <a:cubicBezTo>
                  <a:pt x="91985" y="64388"/>
                  <a:pt x="93572" y="57543"/>
                  <a:pt x="90372" y="53454"/>
                </a:cubicBezTo>
                <a:cubicBezTo>
                  <a:pt x="87184" y="49364"/>
                  <a:pt x="94106" y="47320"/>
                  <a:pt x="93572" y="39814"/>
                </a:cubicBezTo>
                <a:cubicBezTo>
                  <a:pt x="93039" y="32296"/>
                  <a:pt x="94652" y="17271"/>
                  <a:pt x="93039" y="15913"/>
                </a:cubicBezTo>
                <a:cubicBezTo>
                  <a:pt x="91439" y="14554"/>
                  <a:pt x="83971" y="13868"/>
                  <a:pt x="79170" y="9766"/>
                </a:cubicBezTo>
                <a:cubicBezTo>
                  <a:pt x="74382" y="5664"/>
                  <a:pt x="63715" y="4991"/>
                  <a:pt x="63715" y="499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>
            <a:off x="3787571" y="4617120"/>
            <a:ext cx="107225" cy="148996"/>
          </a:xfrm>
          <a:custGeom>
            <a:avLst/>
            <a:gdLst/>
            <a:ahLst/>
            <a:cxnLst/>
            <a:rect l="0" t="0" r="0" b="0"/>
            <a:pathLst>
              <a:path w="107225" h="148996">
                <a:moveTo>
                  <a:pt x="98704" y="60325"/>
                </a:moveTo>
                <a:cubicBezTo>
                  <a:pt x="95047" y="60490"/>
                  <a:pt x="90297" y="54166"/>
                  <a:pt x="90297" y="49543"/>
                </a:cubicBezTo>
                <a:cubicBezTo>
                  <a:pt x="90297" y="44933"/>
                  <a:pt x="85484" y="41085"/>
                  <a:pt x="85484" y="37999"/>
                </a:cubicBezTo>
                <a:cubicBezTo>
                  <a:pt x="85484" y="34938"/>
                  <a:pt x="77673" y="29528"/>
                  <a:pt x="73457" y="27242"/>
                </a:cubicBezTo>
                <a:cubicBezTo>
                  <a:pt x="69241" y="24931"/>
                  <a:pt x="68644" y="8751"/>
                  <a:pt x="66853" y="8751"/>
                </a:cubicBezTo>
                <a:cubicBezTo>
                  <a:pt x="65494" y="8751"/>
                  <a:pt x="61773" y="4014"/>
                  <a:pt x="59995" y="0"/>
                </a:cubicBezTo>
                <a:cubicBezTo>
                  <a:pt x="57036" y="890"/>
                  <a:pt x="53835" y="1982"/>
                  <a:pt x="51918" y="1982"/>
                </a:cubicBezTo>
                <a:cubicBezTo>
                  <a:pt x="48374" y="1982"/>
                  <a:pt x="44806" y="6516"/>
                  <a:pt x="43383" y="8789"/>
                </a:cubicBezTo>
                <a:cubicBezTo>
                  <a:pt x="41961" y="11100"/>
                  <a:pt x="39116" y="4699"/>
                  <a:pt x="36982" y="2896"/>
                </a:cubicBezTo>
                <a:cubicBezTo>
                  <a:pt x="34862" y="1067"/>
                  <a:pt x="25972" y="6986"/>
                  <a:pt x="23470" y="7913"/>
                </a:cubicBezTo>
                <a:cubicBezTo>
                  <a:pt x="20993" y="8814"/>
                  <a:pt x="12090" y="9716"/>
                  <a:pt x="12090" y="9716"/>
                </a:cubicBezTo>
                <a:lnTo>
                  <a:pt x="12090" y="62509"/>
                </a:lnTo>
                <a:cubicBezTo>
                  <a:pt x="12090" y="68427"/>
                  <a:pt x="0" y="64782"/>
                  <a:pt x="0" y="68427"/>
                </a:cubicBezTo>
                <a:lnTo>
                  <a:pt x="0" y="113703"/>
                </a:lnTo>
                <a:cubicBezTo>
                  <a:pt x="2604" y="114909"/>
                  <a:pt x="5106" y="116547"/>
                  <a:pt x="5715" y="118503"/>
                </a:cubicBezTo>
                <a:cubicBezTo>
                  <a:pt x="7112" y="123050"/>
                  <a:pt x="10338" y="133057"/>
                  <a:pt x="9614" y="135788"/>
                </a:cubicBezTo>
                <a:cubicBezTo>
                  <a:pt x="8903" y="138531"/>
                  <a:pt x="7112" y="136702"/>
                  <a:pt x="7112" y="139433"/>
                </a:cubicBezTo>
                <a:cubicBezTo>
                  <a:pt x="7112" y="142176"/>
                  <a:pt x="5715" y="146265"/>
                  <a:pt x="9258" y="146265"/>
                </a:cubicBezTo>
                <a:cubicBezTo>
                  <a:pt x="12814" y="146265"/>
                  <a:pt x="18860" y="148996"/>
                  <a:pt x="21336" y="145338"/>
                </a:cubicBezTo>
                <a:cubicBezTo>
                  <a:pt x="23825" y="141706"/>
                  <a:pt x="32017" y="133502"/>
                  <a:pt x="32385" y="129413"/>
                </a:cubicBezTo>
                <a:cubicBezTo>
                  <a:pt x="32715" y="125323"/>
                  <a:pt x="34493" y="116217"/>
                  <a:pt x="40539" y="121246"/>
                </a:cubicBezTo>
                <a:cubicBezTo>
                  <a:pt x="46584" y="126238"/>
                  <a:pt x="46952" y="127165"/>
                  <a:pt x="54762" y="127165"/>
                </a:cubicBezTo>
                <a:cubicBezTo>
                  <a:pt x="62586" y="127165"/>
                  <a:pt x="64707" y="126682"/>
                  <a:pt x="66129" y="120319"/>
                </a:cubicBezTo>
                <a:cubicBezTo>
                  <a:pt x="67551" y="113957"/>
                  <a:pt x="66129" y="108953"/>
                  <a:pt x="70752" y="108953"/>
                </a:cubicBezTo>
                <a:cubicBezTo>
                  <a:pt x="75375" y="108953"/>
                  <a:pt x="81052" y="103479"/>
                  <a:pt x="81052" y="99364"/>
                </a:cubicBezTo>
                <a:cubicBezTo>
                  <a:pt x="81052" y="95288"/>
                  <a:pt x="83198" y="88912"/>
                  <a:pt x="86043" y="88912"/>
                </a:cubicBezTo>
                <a:cubicBezTo>
                  <a:pt x="88887" y="88912"/>
                  <a:pt x="94933" y="84353"/>
                  <a:pt x="95657" y="79819"/>
                </a:cubicBezTo>
                <a:cubicBezTo>
                  <a:pt x="96355" y="75260"/>
                  <a:pt x="101320" y="77076"/>
                  <a:pt x="103098" y="74345"/>
                </a:cubicBezTo>
                <a:cubicBezTo>
                  <a:pt x="103974" y="72999"/>
                  <a:pt x="105689" y="69824"/>
                  <a:pt x="107225" y="66916"/>
                </a:cubicBezTo>
                <a:cubicBezTo>
                  <a:pt x="107225" y="66878"/>
                  <a:pt x="107174" y="66865"/>
                  <a:pt x="107174" y="66865"/>
                </a:cubicBezTo>
                <a:cubicBezTo>
                  <a:pt x="107174" y="64096"/>
                  <a:pt x="106374" y="60008"/>
                  <a:pt x="98704" y="60325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>
            <a:off x="3787571" y="4617120"/>
            <a:ext cx="107225" cy="148996"/>
          </a:xfrm>
          <a:custGeom>
            <a:avLst/>
            <a:gdLst/>
            <a:ahLst/>
            <a:cxnLst/>
            <a:rect l="0" t="0" r="0" b="0"/>
            <a:pathLst>
              <a:path w="107225" h="148996">
                <a:moveTo>
                  <a:pt x="98704" y="60325"/>
                </a:moveTo>
                <a:cubicBezTo>
                  <a:pt x="95047" y="60490"/>
                  <a:pt x="90297" y="54166"/>
                  <a:pt x="90297" y="49543"/>
                </a:cubicBezTo>
                <a:cubicBezTo>
                  <a:pt x="90297" y="44933"/>
                  <a:pt x="85484" y="41085"/>
                  <a:pt x="85484" y="37999"/>
                </a:cubicBezTo>
                <a:cubicBezTo>
                  <a:pt x="85484" y="34938"/>
                  <a:pt x="77673" y="29528"/>
                  <a:pt x="73457" y="27242"/>
                </a:cubicBezTo>
                <a:cubicBezTo>
                  <a:pt x="69241" y="24931"/>
                  <a:pt x="68644" y="8751"/>
                  <a:pt x="66853" y="8751"/>
                </a:cubicBezTo>
                <a:cubicBezTo>
                  <a:pt x="65494" y="8751"/>
                  <a:pt x="61773" y="4014"/>
                  <a:pt x="59995" y="0"/>
                </a:cubicBezTo>
                <a:cubicBezTo>
                  <a:pt x="57036" y="890"/>
                  <a:pt x="53835" y="1982"/>
                  <a:pt x="51918" y="1982"/>
                </a:cubicBezTo>
                <a:cubicBezTo>
                  <a:pt x="48374" y="1982"/>
                  <a:pt x="44806" y="6516"/>
                  <a:pt x="43383" y="8789"/>
                </a:cubicBezTo>
                <a:cubicBezTo>
                  <a:pt x="41961" y="11100"/>
                  <a:pt x="39116" y="4699"/>
                  <a:pt x="36982" y="2896"/>
                </a:cubicBezTo>
                <a:cubicBezTo>
                  <a:pt x="34862" y="1067"/>
                  <a:pt x="25972" y="6986"/>
                  <a:pt x="23470" y="7913"/>
                </a:cubicBezTo>
                <a:cubicBezTo>
                  <a:pt x="20993" y="8814"/>
                  <a:pt x="12090" y="9716"/>
                  <a:pt x="12090" y="9716"/>
                </a:cubicBezTo>
                <a:lnTo>
                  <a:pt x="12090" y="62509"/>
                </a:lnTo>
                <a:cubicBezTo>
                  <a:pt x="12090" y="68427"/>
                  <a:pt x="0" y="64782"/>
                  <a:pt x="0" y="68427"/>
                </a:cubicBezTo>
                <a:lnTo>
                  <a:pt x="0" y="113703"/>
                </a:lnTo>
                <a:cubicBezTo>
                  <a:pt x="2604" y="114909"/>
                  <a:pt x="5106" y="116547"/>
                  <a:pt x="5715" y="118503"/>
                </a:cubicBezTo>
                <a:cubicBezTo>
                  <a:pt x="7112" y="123050"/>
                  <a:pt x="10338" y="133057"/>
                  <a:pt x="9614" y="135788"/>
                </a:cubicBezTo>
                <a:cubicBezTo>
                  <a:pt x="8903" y="138531"/>
                  <a:pt x="7112" y="136702"/>
                  <a:pt x="7112" y="139433"/>
                </a:cubicBezTo>
                <a:cubicBezTo>
                  <a:pt x="7112" y="142176"/>
                  <a:pt x="5715" y="146265"/>
                  <a:pt x="9258" y="146265"/>
                </a:cubicBezTo>
                <a:cubicBezTo>
                  <a:pt x="12814" y="146265"/>
                  <a:pt x="18860" y="148996"/>
                  <a:pt x="21336" y="145338"/>
                </a:cubicBezTo>
                <a:cubicBezTo>
                  <a:pt x="23825" y="141706"/>
                  <a:pt x="32017" y="133502"/>
                  <a:pt x="32385" y="129413"/>
                </a:cubicBezTo>
                <a:cubicBezTo>
                  <a:pt x="32715" y="125323"/>
                  <a:pt x="34493" y="116217"/>
                  <a:pt x="40539" y="121246"/>
                </a:cubicBezTo>
                <a:cubicBezTo>
                  <a:pt x="46584" y="126238"/>
                  <a:pt x="46952" y="127165"/>
                  <a:pt x="54762" y="127165"/>
                </a:cubicBezTo>
                <a:cubicBezTo>
                  <a:pt x="62586" y="127165"/>
                  <a:pt x="64707" y="126682"/>
                  <a:pt x="66129" y="120319"/>
                </a:cubicBezTo>
                <a:cubicBezTo>
                  <a:pt x="67551" y="113957"/>
                  <a:pt x="66129" y="108953"/>
                  <a:pt x="70752" y="108953"/>
                </a:cubicBezTo>
                <a:cubicBezTo>
                  <a:pt x="75375" y="108953"/>
                  <a:pt x="81052" y="103479"/>
                  <a:pt x="81052" y="99364"/>
                </a:cubicBezTo>
                <a:cubicBezTo>
                  <a:pt x="81052" y="95288"/>
                  <a:pt x="83198" y="88912"/>
                  <a:pt x="86043" y="88912"/>
                </a:cubicBezTo>
                <a:cubicBezTo>
                  <a:pt x="88887" y="88912"/>
                  <a:pt x="94933" y="84353"/>
                  <a:pt x="95657" y="79819"/>
                </a:cubicBezTo>
                <a:cubicBezTo>
                  <a:pt x="96355" y="75260"/>
                  <a:pt x="101320" y="77076"/>
                  <a:pt x="103098" y="74345"/>
                </a:cubicBezTo>
                <a:cubicBezTo>
                  <a:pt x="103974" y="72999"/>
                  <a:pt x="105689" y="69824"/>
                  <a:pt x="107225" y="66916"/>
                </a:cubicBezTo>
                <a:cubicBezTo>
                  <a:pt x="107225" y="66878"/>
                  <a:pt x="107174" y="66865"/>
                  <a:pt x="107174" y="66865"/>
                </a:cubicBezTo>
                <a:cubicBezTo>
                  <a:pt x="107174" y="64096"/>
                  <a:pt x="106374" y="60008"/>
                  <a:pt x="98704" y="6032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Freeform 225"/>
          <p:cNvSpPr/>
          <p:nvPr/>
        </p:nvSpPr>
        <p:spPr>
          <a:xfrm>
            <a:off x="3913903" y="4745478"/>
            <a:ext cx="16153" cy="25679"/>
          </a:xfrm>
          <a:custGeom>
            <a:avLst/>
            <a:gdLst/>
            <a:ahLst/>
            <a:cxnLst/>
            <a:rect l="0" t="0" r="0" b="0"/>
            <a:pathLst>
              <a:path w="16153" h="25679">
                <a:moveTo>
                  <a:pt x="8191" y="0"/>
                </a:moveTo>
                <a:cubicBezTo>
                  <a:pt x="5207" y="0"/>
                  <a:pt x="0" y="9194"/>
                  <a:pt x="0" y="11074"/>
                </a:cubicBezTo>
                <a:cubicBezTo>
                  <a:pt x="0" y="12979"/>
                  <a:pt x="3734" y="25057"/>
                  <a:pt x="7442" y="25374"/>
                </a:cubicBezTo>
                <a:cubicBezTo>
                  <a:pt x="11162" y="25679"/>
                  <a:pt x="13867" y="25374"/>
                  <a:pt x="14134" y="21869"/>
                </a:cubicBezTo>
                <a:cubicBezTo>
                  <a:pt x="14248" y="20167"/>
                  <a:pt x="15214" y="18757"/>
                  <a:pt x="16153" y="17767"/>
                </a:cubicBezTo>
                <a:cubicBezTo>
                  <a:pt x="15861" y="14770"/>
                  <a:pt x="15239" y="8356"/>
                  <a:pt x="15049" y="4508"/>
                </a:cubicBezTo>
                <a:cubicBezTo>
                  <a:pt x="12864" y="2641"/>
                  <a:pt x="10108" y="0"/>
                  <a:pt x="8191" y="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Freeform 226"/>
          <p:cNvSpPr/>
          <p:nvPr/>
        </p:nvSpPr>
        <p:spPr>
          <a:xfrm>
            <a:off x="3913903" y="4745478"/>
            <a:ext cx="16153" cy="25679"/>
          </a:xfrm>
          <a:custGeom>
            <a:avLst/>
            <a:gdLst/>
            <a:ahLst/>
            <a:cxnLst/>
            <a:rect l="0" t="0" r="0" b="0"/>
            <a:pathLst>
              <a:path w="16153" h="25679">
                <a:moveTo>
                  <a:pt x="8191" y="0"/>
                </a:moveTo>
                <a:cubicBezTo>
                  <a:pt x="5207" y="0"/>
                  <a:pt x="0" y="9194"/>
                  <a:pt x="0" y="11074"/>
                </a:cubicBezTo>
                <a:cubicBezTo>
                  <a:pt x="0" y="12979"/>
                  <a:pt x="3734" y="25057"/>
                  <a:pt x="7442" y="25374"/>
                </a:cubicBezTo>
                <a:cubicBezTo>
                  <a:pt x="11162" y="25679"/>
                  <a:pt x="13867" y="25374"/>
                  <a:pt x="14134" y="21869"/>
                </a:cubicBezTo>
                <a:cubicBezTo>
                  <a:pt x="14248" y="20167"/>
                  <a:pt x="15214" y="18757"/>
                  <a:pt x="16153" y="17767"/>
                </a:cubicBezTo>
                <a:cubicBezTo>
                  <a:pt x="15861" y="14770"/>
                  <a:pt x="15239" y="8356"/>
                  <a:pt x="15049" y="4508"/>
                </a:cubicBezTo>
                <a:cubicBezTo>
                  <a:pt x="12864" y="2641"/>
                  <a:pt x="10108" y="0"/>
                  <a:pt x="8191" y="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Freeform 227"/>
          <p:cNvSpPr/>
          <p:nvPr/>
        </p:nvSpPr>
        <p:spPr>
          <a:xfrm>
            <a:off x="3870414" y="4789316"/>
            <a:ext cx="26999" cy="37311"/>
          </a:xfrm>
          <a:custGeom>
            <a:avLst/>
            <a:gdLst/>
            <a:ahLst/>
            <a:cxnLst/>
            <a:rect l="0" t="0" r="0" b="0"/>
            <a:pathLst>
              <a:path w="26999" h="37311">
                <a:moveTo>
                  <a:pt x="19202" y="3644"/>
                </a:moveTo>
                <a:cubicBezTo>
                  <a:pt x="17767" y="0"/>
                  <a:pt x="8535" y="6399"/>
                  <a:pt x="7099" y="10006"/>
                </a:cubicBezTo>
                <a:cubicBezTo>
                  <a:pt x="5690" y="13664"/>
                  <a:pt x="0" y="23684"/>
                  <a:pt x="0" y="23684"/>
                </a:cubicBezTo>
                <a:lnTo>
                  <a:pt x="7099" y="36422"/>
                </a:lnTo>
                <a:lnTo>
                  <a:pt x="12090" y="37311"/>
                </a:lnTo>
                <a:cubicBezTo>
                  <a:pt x="12090" y="37311"/>
                  <a:pt x="13513" y="32777"/>
                  <a:pt x="14935" y="29132"/>
                </a:cubicBezTo>
                <a:cubicBezTo>
                  <a:pt x="16345" y="25500"/>
                  <a:pt x="22745" y="30059"/>
                  <a:pt x="22745" y="26415"/>
                </a:cubicBezTo>
                <a:cubicBezTo>
                  <a:pt x="22745" y="22770"/>
                  <a:pt x="26999" y="19138"/>
                  <a:pt x="26999" y="15480"/>
                </a:cubicBezTo>
                <a:cubicBezTo>
                  <a:pt x="26999" y="11848"/>
                  <a:pt x="20611" y="7301"/>
                  <a:pt x="19202" y="364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Freeform 228"/>
          <p:cNvSpPr/>
          <p:nvPr/>
        </p:nvSpPr>
        <p:spPr>
          <a:xfrm>
            <a:off x="3870414" y="4789316"/>
            <a:ext cx="26999" cy="37311"/>
          </a:xfrm>
          <a:custGeom>
            <a:avLst/>
            <a:gdLst/>
            <a:ahLst/>
            <a:cxnLst/>
            <a:rect l="0" t="0" r="0" b="0"/>
            <a:pathLst>
              <a:path w="26999" h="37311">
                <a:moveTo>
                  <a:pt x="19202" y="3644"/>
                </a:moveTo>
                <a:cubicBezTo>
                  <a:pt x="17767" y="0"/>
                  <a:pt x="8535" y="6399"/>
                  <a:pt x="7099" y="10006"/>
                </a:cubicBezTo>
                <a:cubicBezTo>
                  <a:pt x="5690" y="13664"/>
                  <a:pt x="0" y="23684"/>
                  <a:pt x="0" y="23684"/>
                </a:cubicBezTo>
                <a:lnTo>
                  <a:pt x="7099" y="36422"/>
                </a:lnTo>
                <a:lnTo>
                  <a:pt x="12090" y="37311"/>
                </a:lnTo>
                <a:cubicBezTo>
                  <a:pt x="12090" y="37311"/>
                  <a:pt x="13513" y="32777"/>
                  <a:pt x="14935" y="29132"/>
                </a:cubicBezTo>
                <a:cubicBezTo>
                  <a:pt x="16345" y="25500"/>
                  <a:pt x="22745" y="30059"/>
                  <a:pt x="22745" y="26415"/>
                </a:cubicBezTo>
                <a:cubicBezTo>
                  <a:pt x="22745" y="22770"/>
                  <a:pt x="26999" y="19138"/>
                  <a:pt x="26999" y="15480"/>
                </a:cubicBezTo>
                <a:cubicBezTo>
                  <a:pt x="26999" y="11848"/>
                  <a:pt x="20611" y="7301"/>
                  <a:pt x="19202" y="364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9" name="Picture 22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470" y="4671342"/>
            <a:ext cx="218401" cy="241838"/>
          </a:xfrm>
          <a:prstGeom prst="rect">
            <a:avLst/>
          </a:prstGeom>
          <a:noFill/>
        </p:spPr>
      </p:pic>
      <p:sp>
        <p:nvSpPr>
          <p:cNvPr id="230" name="Freeform 230"/>
          <p:cNvSpPr/>
          <p:nvPr/>
        </p:nvSpPr>
        <p:spPr>
          <a:xfrm>
            <a:off x="3746171" y="4683991"/>
            <a:ext cx="193001" cy="217309"/>
          </a:xfrm>
          <a:custGeom>
            <a:avLst/>
            <a:gdLst/>
            <a:ahLst/>
            <a:cxnLst/>
            <a:rect l="0" t="0" r="0" b="0"/>
            <a:pathLst>
              <a:path w="193001" h="217309">
                <a:moveTo>
                  <a:pt x="146989" y="131737"/>
                </a:moveTo>
                <a:cubicBezTo>
                  <a:pt x="146989" y="135394"/>
                  <a:pt x="140589" y="130823"/>
                  <a:pt x="139192" y="134454"/>
                </a:cubicBezTo>
                <a:cubicBezTo>
                  <a:pt x="137744" y="138099"/>
                  <a:pt x="136322" y="142659"/>
                  <a:pt x="136322" y="142659"/>
                </a:cubicBezTo>
                <a:lnTo>
                  <a:pt x="131330" y="141744"/>
                </a:lnTo>
                <a:lnTo>
                  <a:pt x="124231" y="129007"/>
                </a:lnTo>
                <a:cubicBezTo>
                  <a:pt x="124231" y="129007"/>
                  <a:pt x="129946" y="118999"/>
                  <a:pt x="131330" y="115355"/>
                </a:cubicBezTo>
                <a:cubicBezTo>
                  <a:pt x="132778" y="111722"/>
                  <a:pt x="141998" y="105334"/>
                  <a:pt x="143433" y="108966"/>
                </a:cubicBezTo>
                <a:cubicBezTo>
                  <a:pt x="144843" y="112624"/>
                  <a:pt x="151256" y="117171"/>
                  <a:pt x="151256" y="120803"/>
                </a:cubicBezTo>
                <a:cubicBezTo>
                  <a:pt x="151256" y="124460"/>
                  <a:pt x="146989" y="128093"/>
                  <a:pt x="146989" y="131737"/>
                </a:cubicBezTo>
                <a:close/>
                <a:moveTo>
                  <a:pt x="184047" y="80861"/>
                </a:moveTo>
                <a:cubicBezTo>
                  <a:pt x="184047" y="80861"/>
                  <a:pt x="183971" y="80239"/>
                  <a:pt x="183895" y="79261"/>
                </a:cubicBezTo>
                <a:cubicBezTo>
                  <a:pt x="182942" y="80239"/>
                  <a:pt x="181977" y="81649"/>
                  <a:pt x="181875" y="83376"/>
                </a:cubicBezTo>
                <a:cubicBezTo>
                  <a:pt x="181609" y="86856"/>
                  <a:pt x="178891" y="87173"/>
                  <a:pt x="175183" y="86856"/>
                </a:cubicBezTo>
                <a:cubicBezTo>
                  <a:pt x="171449" y="86551"/>
                  <a:pt x="167740" y="74486"/>
                  <a:pt x="167740" y="72581"/>
                </a:cubicBezTo>
                <a:cubicBezTo>
                  <a:pt x="167740" y="70689"/>
                  <a:pt x="172935" y="61481"/>
                  <a:pt x="175932" y="61481"/>
                </a:cubicBezTo>
                <a:cubicBezTo>
                  <a:pt x="177850" y="61481"/>
                  <a:pt x="180593" y="64123"/>
                  <a:pt x="182777" y="66002"/>
                </a:cubicBezTo>
                <a:cubicBezTo>
                  <a:pt x="182675" y="64618"/>
                  <a:pt x="182663" y="63539"/>
                  <a:pt x="182714" y="63132"/>
                </a:cubicBezTo>
                <a:cubicBezTo>
                  <a:pt x="182980" y="61062"/>
                  <a:pt x="184847" y="37516"/>
                  <a:pt x="181634" y="35116"/>
                </a:cubicBezTo>
                <a:cubicBezTo>
                  <a:pt x="178459" y="32754"/>
                  <a:pt x="175259" y="8827"/>
                  <a:pt x="174192" y="6452"/>
                </a:cubicBezTo>
                <a:cubicBezTo>
                  <a:pt x="173112" y="4064"/>
                  <a:pt x="161378" y="5423"/>
                  <a:pt x="160057" y="2706"/>
                </a:cubicBezTo>
                <a:cubicBezTo>
                  <a:pt x="158723" y="0"/>
                  <a:pt x="148843" y="2629"/>
                  <a:pt x="148639" y="51"/>
                </a:cubicBezTo>
                <a:cubicBezTo>
                  <a:pt x="147103" y="2947"/>
                  <a:pt x="145377" y="6147"/>
                  <a:pt x="144513" y="7481"/>
                </a:cubicBezTo>
                <a:cubicBezTo>
                  <a:pt x="142722" y="10199"/>
                  <a:pt x="137744" y="8382"/>
                  <a:pt x="137045" y="12942"/>
                </a:cubicBezTo>
                <a:cubicBezTo>
                  <a:pt x="136322" y="17476"/>
                  <a:pt x="130276" y="22048"/>
                  <a:pt x="127432" y="22048"/>
                </a:cubicBezTo>
                <a:cubicBezTo>
                  <a:pt x="124599" y="22048"/>
                  <a:pt x="122466" y="28410"/>
                  <a:pt x="122466" y="32512"/>
                </a:cubicBezTo>
                <a:cubicBezTo>
                  <a:pt x="122466" y="36615"/>
                  <a:pt x="116763" y="42088"/>
                  <a:pt x="112153" y="42088"/>
                </a:cubicBezTo>
                <a:cubicBezTo>
                  <a:pt x="107531" y="42088"/>
                  <a:pt x="108953" y="47079"/>
                  <a:pt x="107531" y="53455"/>
                </a:cubicBezTo>
                <a:cubicBezTo>
                  <a:pt x="106108" y="59817"/>
                  <a:pt x="104000" y="60287"/>
                  <a:pt x="96164" y="60287"/>
                </a:cubicBezTo>
                <a:cubicBezTo>
                  <a:pt x="88341" y="60287"/>
                  <a:pt x="87985" y="59373"/>
                  <a:pt x="81940" y="54369"/>
                </a:cubicBezTo>
                <a:cubicBezTo>
                  <a:pt x="75895" y="49365"/>
                  <a:pt x="74104" y="58459"/>
                  <a:pt x="73774" y="62548"/>
                </a:cubicBezTo>
                <a:cubicBezTo>
                  <a:pt x="73406" y="66650"/>
                  <a:pt x="65240" y="74829"/>
                  <a:pt x="62725" y="78474"/>
                </a:cubicBezTo>
                <a:cubicBezTo>
                  <a:pt x="60249" y="82119"/>
                  <a:pt x="54203" y="79401"/>
                  <a:pt x="50673" y="79401"/>
                </a:cubicBezTo>
                <a:cubicBezTo>
                  <a:pt x="47104" y="79401"/>
                  <a:pt x="48526" y="75311"/>
                  <a:pt x="48526" y="72581"/>
                </a:cubicBezTo>
                <a:cubicBezTo>
                  <a:pt x="48526" y="69838"/>
                  <a:pt x="50304" y="71654"/>
                  <a:pt x="51003" y="68911"/>
                </a:cubicBezTo>
                <a:cubicBezTo>
                  <a:pt x="51727" y="66180"/>
                  <a:pt x="48526" y="56173"/>
                  <a:pt x="47104" y="51626"/>
                </a:cubicBezTo>
                <a:cubicBezTo>
                  <a:pt x="46494" y="49670"/>
                  <a:pt x="44018" y="48044"/>
                  <a:pt x="41402" y="46813"/>
                </a:cubicBezTo>
                <a:lnTo>
                  <a:pt x="41402" y="103074"/>
                </a:lnTo>
                <a:cubicBezTo>
                  <a:pt x="41402" y="108077"/>
                  <a:pt x="35001" y="110338"/>
                  <a:pt x="33591" y="113081"/>
                </a:cubicBezTo>
                <a:cubicBezTo>
                  <a:pt x="32169" y="115812"/>
                  <a:pt x="23279" y="113526"/>
                  <a:pt x="18313" y="113526"/>
                </a:cubicBezTo>
                <a:cubicBezTo>
                  <a:pt x="13335" y="113526"/>
                  <a:pt x="14402" y="107150"/>
                  <a:pt x="11912" y="102604"/>
                </a:cubicBezTo>
                <a:cubicBezTo>
                  <a:pt x="9423" y="98070"/>
                  <a:pt x="5143" y="103975"/>
                  <a:pt x="5143" y="107150"/>
                </a:cubicBezTo>
                <a:cubicBezTo>
                  <a:pt x="5143" y="109563"/>
                  <a:pt x="2921" y="109119"/>
                  <a:pt x="0" y="108763"/>
                </a:cubicBezTo>
                <a:cubicBezTo>
                  <a:pt x="3899" y="116650"/>
                  <a:pt x="7302" y="125857"/>
                  <a:pt x="9068" y="133337"/>
                </a:cubicBezTo>
                <a:cubicBezTo>
                  <a:pt x="11912" y="145389"/>
                  <a:pt x="18834" y="156756"/>
                  <a:pt x="20625" y="163829"/>
                </a:cubicBezTo>
                <a:cubicBezTo>
                  <a:pt x="22390" y="170878"/>
                  <a:pt x="24358" y="177482"/>
                  <a:pt x="20625" y="178155"/>
                </a:cubicBezTo>
                <a:cubicBezTo>
                  <a:pt x="16891" y="178841"/>
                  <a:pt x="16891" y="182930"/>
                  <a:pt x="20790" y="190690"/>
                </a:cubicBezTo>
                <a:cubicBezTo>
                  <a:pt x="24714" y="198412"/>
                  <a:pt x="21336" y="202971"/>
                  <a:pt x="24714" y="203885"/>
                </a:cubicBezTo>
                <a:cubicBezTo>
                  <a:pt x="28079" y="204774"/>
                  <a:pt x="27000" y="207505"/>
                  <a:pt x="29680" y="207746"/>
                </a:cubicBezTo>
                <a:cubicBezTo>
                  <a:pt x="32347" y="207987"/>
                  <a:pt x="34302" y="211378"/>
                  <a:pt x="36068" y="214337"/>
                </a:cubicBezTo>
                <a:cubicBezTo>
                  <a:pt x="37858" y="217309"/>
                  <a:pt x="41960" y="217309"/>
                  <a:pt x="43904" y="213664"/>
                </a:cubicBezTo>
                <a:cubicBezTo>
                  <a:pt x="45859" y="210019"/>
                  <a:pt x="51905" y="208889"/>
                  <a:pt x="58102" y="208889"/>
                </a:cubicBezTo>
                <a:cubicBezTo>
                  <a:pt x="64338" y="208889"/>
                  <a:pt x="63093" y="205460"/>
                  <a:pt x="69138" y="203187"/>
                </a:cubicBezTo>
                <a:cubicBezTo>
                  <a:pt x="75184" y="200926"/>
                  <a:pt x="82474" y="200685"/>
                  <a:pt x="87617" y="202971"/>
                </a:cubicBezTo>
                <a:cubicBezTo>
                  <a:pt x="92773" y="205244"/>
                  <a:pt x="96685" y="203187"/>
                  <a:pt x="99187" y="201167"/>
                </a:cubicBezTo>
                <a:cubicBezTo>
                  <a:pt x="101663" y="199097"/>
                  <a:pt x="106451" y="204342"/>
                  <a:pt x="106819" y="199097"/>
                </a:cubicBezTo>
                <a:cubicBezTo>
                  <a:pt x="107175" y="193865"/>
                  <a:pt x="112153" y="194767"/>
                  <a:pt x="116763" y="194767"/>
                </a:cubicBezTo>
                <a:cubicBezTo>
                  <a:pt x="121386" y="194767"/>
                  <a:pt x="132600" y="185432"/>
                  <a:pt x="141478" y="174726"/>
                </a:cubicBezTo>
                <a:cubicBezTo>
                  <a:pt x="150379" y="164045"/>
                  <a:pt x="165124" y="140614"/>
                  <a:pt x="170090" y="129934"/>
                </a:cubicBezTo>
                <a:cubicBezTo>
                  <a:pt x="175081" y="119215"/>
                  <a:pt x="183247" y="110109"/>
                  <a:pt x="187324" y="105334"/>
                </a:cubicBezTo>
                <a:cubicBezTo>
                  <a:pt x="190397" y="101753"/>
                  <a:pt x="192162" y="89180"/>
                  <a:pt x="193001" y="79998"/>
                </a:cubicBezTo>
                <a:cubicBezTo>
                  <a:pt x="188797" y="79934"/>
                  <a:pt x="184047" y="80861"/>
                  <a:pt x="184047" y="8086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>
            <a:off x="3694954" y="4428622"/>
            <a:ext cx="140664" cy="191096"/>
          </a:xfrm>
          <a:custGeom>
            <a:avLst/>
            <a:gdLst/>
            <a:ahLst/>
            <a:cxnLst/>
            <a:rect l="0" t="0" r="0" b="0"/>
            <a:pathLst>
              <a:path w="140664" h="191096">
                <a:moveTo>
                  <a:pt x="7975" y="175717"/>
                </a:moveTo>
                <a:cubicBezTo>
                  <a:pt x="10984" y="175717"/>
                  <a:pt x="9168" y="181089"/>
                  <a:pt x="13385" y="178764"/>
                </a:cubicBezTo>
                <a:cubicBezTo>
                  <a:pt x="17601" y="176478"/>
                  <a:pt x="21182" y="176478"/>
                  <a:pt x="24815" y="179552"/>
                </a:cubicBezTo>
                <a:cubicBezTo>
                  <a:pt x="28409" y="182625"/>
                  <a:pt x="31419" y="183387"/>
                  <a:pt x="35622" y="183387"/>
                </a:cubicBezTo>
                <a:lnTo>
                  <a:pt x="77101" y="183387"/>
                </a:lnTo>
                <a:lnTo>
                  <a:pt x="81317" y="188785"/>
                </a:lnTo>
                <a:cubicBezTo>
                  <a:pt x="81317" y="188785"/>
                  <a:pt x="104164" y="186499"/>
                  <a:pt x="107758" y="188785"/>
                </a:cubicBezTo>
                <a:cubicBezTo>
                  <a:pt x="111378" y="191096"/>
                  <a:pt x="122795" y="188785"/>
                  <a:pt x="126389" y="187248"/>
                </a:cubicBezTo>
                <a:cubicBezTo>
                  <a:pt x="127012" y="186969"/>
                  <a:pt x="128193" y="186639"/>
                  <a:pt x="129679" y="186232"/>
                </a:cubicBezTo>
                <a:lnTo>
                  <a:pt x="115975" y="162243"/>
                </a:lnTo>
                <a:lnTo>
                  <a:pt x="117207" y="111024"/>
                </a:lnTo>
                <a:lnTo>
                  <a:pt x="135038" y="111824"/>
                </a:lnTo>
                <a:lnTo>
                  <a:pt x="138124" y="107874"/>
                </a:lnTo>
                <a:lnTo>
                  <a:pt x="140664" y="77305"/>
                </a:lnTo>
                <a:cubicBezTo>
                  <a:pt x="139724" y="76734"/>
                  <a:pt x="138657" y="76467"/>
                  <a:pt x="137426" y="77127"/>
                </a:cubicBezTo>
                <a:cubicBezTo>
                  <a:pt x="133679" y="79185"/>
                  <a:pt x="130479" y="78499"/>
                  <a:pt x="126758" y="78499"/>
                </a:cubicBezTo>
                <a:cubicBezTo>
                  <a:pt x="123011" y="78499"/>
                  <a:pt x="122490" y="83300"/>
                  <a:pt x="120344" y="82614"/>
                </a:cubicBezTo>
                <a:cubicBezTo>
                  <a:pt x="118223" y="81903"/>
                  <a:pt x="119823" y="73724"/>
                  <a:pt x="120344" y="70295"/>
                </a:cubicBezTo>
                <a:cubicBezTo>
                  <a:pt x="120890" y="66879"/>
                  <a:pt x="117144" y="60757"/>
                  <a:pt x="114477" y="58027"/>
                </a:cubicBezTo>
                <a:cubicBezTo>
                  <a:pt x="111822" y="55283"/>
                  <a:pt x="117677" y="38215"/>
                  <a:pt x="116090" y="36170"/>
                </a:cubicBezTo>
                <a:cubicBezTo>
                  <a:pt x="114477" y="34138"/>
                  <a:pt x="113956" y="28664"/>
                  <a:pt x="113956" y="23889"/>
                </a:cubicBezTo>
                <a:cubicBezTo>
                  <a:pt x="113956" y="19101"/>
                  <a:pt x="111302" y="21832"/>
                  <a:pt x="105955" y="21832"/>
                </a:cubicBezTo>
                <a:cubicBezTo>
                  <a:pt x="100634" y="21832"/>
                  <a:pt x="100100" y="18415"/>
                  <a:pt x="100100" y="18415"/>
                </a:cubicBezTo>
                <a:cubicBezTo>
                  <a:pt x="100100" y="18415"/>
                  <a:pt x="93687" y="16371"/>
                  <a:pt x="90499" y="18415"/>
                </a:cubicBezTo>
                <a:cubicBezTo>
                  <a:pt x="87299" y="20473"/>
                  <a:pt x="87819" y="32779"/>
                  <a:pt x="85698" y="32080"/>
                </a:cubicBezTo>
                <a:cubicBezTo>
                  <a:pt x="83578" y="31395"/>
                  <a:pt x="77164" y="32779"/>
                  <a:pt x="71830" y="34811"/>
                </a:cubicBezTo>
                <a:cubicBezTo>
                  <a:pt x="66496" y="36856"/>
                  <a:pt x="64363" y="33439"/>
                  <a:pt x="61696" y="25261"/>
                </a:cubicBezTo>
                <a:cubicBezTo>
                  <a:pt x="59028" y="17056"/>
                  <a:pt x="55828" y="19787"/>
                  <a:pt x="56908" y="13653"/>
                </a:cubicBezTo>
                <a:cubicBezTo>
                  <a:pt x="57974" y="7493"/>
                  <a:pt x="54774" y="673"/>
                  <a:pt x="54774" y="673"/>
                </a:cubicBezTo>
                <a:cubicBezTo>
                  <a:pt x="54774" y="673"/>
                  <a:pt x="19582" y="0"/>
                  <a:pt x="15836" y="673"/>
                </a:cubicBezTo>
                <a:cubicBezTo>
                  <a:pt x="14325" y="940"/>
                  <a:pt x="11670" y="3036"/>
                  <a:pt x="9041" y="5411"/>
                </a:cubicBezTo>
                <a:cubicBezTo>
                  <a:pt x="11226" y="15926"/>
                  <a:pt x="18046" y="33439"/>
                  <a:pt x="19582" y="37541"/>
                </a:cubicBezTo>
                <a:cubicBezTo>
                  <a:pt x="21182" y="41872"/>
                  <a:pt x="17626" y="45720"/>
                  <a:pt x="17626" y="53709"/>
                </a:cubicBezTo>
                <a:cubicBezTo>
                  <a:pt x="17626" y="61672"/>
                  <a:pt x="24383" y="76238"/>
                  <a:pt x="25081" y="86017"/>
                </a:cubicBezTo>
                <a:cubicBezTo>
                  <a:pt x="25805" y="95809"/>
                  <a:pt x="20827" y="101943"/>
                  <a:pt x="16547" y="108319"/>
                </a:cubicBezTo>
                <a:cubicBezTo>
                  <a:pt x="12293" y="114707"/>
                  <a:pt x="7849" y="129032"/>
                  <a:pt x="7849" y="137897"/>
                </a:cubicBezTo>
                <a:cubicBezTo>
                  <a:pt x="7849" y="146762"/>
                  <a:pt x="1448" y="155423"/>
                  <a:pt x="1625" y="159525"/>
                </a:cubicBezTo>
                <a:cubicBezTo>
                  <a:pt x="1803" y="163614"/>
                  <a:pt x="737" y="175679"/>
                  <a:pt x="25" y="180225"/>
                </a:cubicBezTo>
                <a:cubicBezTo>
                  <a:pt x="0" y="180416"/>
                  <a:pt x="13" y="180644"/>
                  <a:pt x="13" y="180822"/>
                </a:cubicBezTo>
                <a:lnTo>
                  <a:pt x="3772" y="179552"/>
                </a:lnTo>
                <a:cubicBezTo>
                  <a:pt x="3772" y="179552"/>
                  <a:pt x="4966" y="175717"/>
                  <a:pt x="7975" y="17571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Freeform 232"/>
          <p:cNvSpPr/>
          <p:nvPr/>
        </p:nvSpPr>
        <p:spPr>
          <a:xfrm>
            <a:off x="3694954" y="4428622"/>
            <a:ext cx="140664" cy="191096"/>
          </a:xfrm>
          <a:custGeom>
            <a:avLst/>
            <a:gdLst/>
            <a:ahLst/>
            <a:cxnLst/>
            <a:rect l="0" t="0" r="0" b="0"/>
            <a:pathLst>
              <a:path w="140664" h="191096">
                <a:moveTo>
                  <a:pt x="7975" y="175717"/>
                </a:moveTo>
                <a:cubicBezTo>
                  <a:pt x="10984" y="175717"/>
                  <a:pt x="9168" y="181089"/>
                  <a:pt x="13385" y="178764"/>
                </a:cubicBezTo>
                <a:cubicBezTo>
                  <a:pt x="17601" y="176478"/>
                  <a:pt x="21182" y="176478"/>
                  <a:pt x="24815" y="179552"/>
                </a:cubicBezTo>
                <a:cubicBezTo>
                  <a:pt x="28409" y="182625"/>
                  <a:pt x="31419" y="183387"/>
                  <a:pt x="35622" y="183387"/>
                </a:cubicBezTo>
                <a:lnTo>
                  <a:pt x="77101" y="183387"/>
                </a:lnTo>
                <a:lnTo>
                  <a:pt x="81317" y="188785"/>
                </a:lnTo>
                <a:cubicBezTo>
                  <a:pt x="81317" y="188785"/>
                  <a:pt x="104164" y="186499"/>
                  <a:pt x="107758" y="188785"/>
                </a:cubicBezTo>
                <a:cubicBezTo>
                  <a:pt x="111378" y="191096"/>
                  <a:pt x="122795" y="188785"/>
                  <a:pt x="126389" y="187248"/>
                </a:cubicBezTo>
                <a:cubicBezTo>
                  <a:pt x="127012" y="186969"/>
                  <a:pt x="128193" y="186639"/>
                  <a:pt x="129679" y="186232"/>
                </a:cubicBezTo>
                <a:lnTo>
                  <a:pt x="115975" y="162243"/>
                </a:lnTo>
                <a:lnTo>
                  <a:pt x="117207" y="111024"/>
                </a:lnTo>
                <a:lnTo>
                  <a:pt x="135038" y="111824"/>
                </a:lnTo>
                <a:lnTo>
                  <a:pt x="138124" y="107874"/>
                </a:lnTo>
                <a:lnTo>
                  <a:pt x="140664" y="77305"/>
                </a:lnTo>
                <a:cubicBezTo>
                  <a:pt x="139724" y="76734"/>
                  <a:pt x="138657" y="76467"/>
                  <a:pt x="137426" y="77127"/>
                </a:cubicBezTo>
                <a:cubicBezTo>
                  <a:pt x="133679" y="79185"/>
                  <a:pt x="130479" y="78499"/>
                  <a:pt x="126758" y="78499"/>
                </a:cubicBezTo>
                <a:cubicBezTo>
                  <a:pt x="123011" y="78499"/>
                  <a:pt x="122490" y="83300"/>
                  <a:pt x="120344" y="82614"/>
                </a:cubicBezTo>
                <a:cubicBezTo>
                  <a:pt x="118223" y="81903"/>
                  <a:pt x="119823" y="73724"/>
                  <a:pt x="120344" y="70295"/>
                </a:cubicBezTo>
                <a:cubicBezTo>
                  <a:pt x="120890" y="66879"/>
                  <a:pt x="117144" y="60757"/>
                  <a:pt x="114477" y="58027"/>
                </a:cubicBezTo>
                <a:cubicBezTo>
                  <a:pt x="111822" y="55283"/>
                  <a:pt x="117677" y="38215"/>
                  <a:pt x="116090" y="36170"/>
                </a:cubicBezTo>
                <a:cubicBezTo>
                  <a:pt x="114477" y="34138"/>
                  <a:pt x="113956" y="28664"/>
                  <a:pt x="113956" y="23889"/>
                </a:cubicBezTo>
                <a:cubicBezTo>
                  <a:pt x="113956" y="19101"/>
                  <a:pt x="111302" y="21832"/>
                  <a:pt x="105955" y="21832"/>
                </a:cubicBezTo>
                <a:cubicBezTo>
                  <a:pt x="100634" y="21832"/>
                  <a:pt x="100100" y="18415"/>
                  <a:pt x="100100" y="18415"/>
                </a:cubicBezTo>
                <a:cubicBezTo>
                  <a:pt x="100100" y="18415"/>
                  <a:pt x="93687" y="16371"/>
                  <a:pt x="90499" y="18415"/>
                </a:cubicBezTo>
                <a:cubicBezTo>
                  <a:pt x="87299" y="20473"/>
                  <a:pt x="87819" y="32779"/>
                  <a:pt x="85698" y="32080"/>
                </a:cubicBezTo>
                <a:cubicBezTo>
                  <a:pt x="83578" y="31395"/>
                  <a:pt x="77164" y="32779"/>
                  <a:pt x="71830" y="34811"/>
                </a:cubicBezTo>
                <a:cubicBezTo>
                  <a:pt x="66496" y="36856"/>
                  <a:pt x="64363" y="33439"/>
                  <a:pt x="61696" y="25261"/>
                </a:cubicBezTo>
                <a:cubicBezTo>
                  <a:pt x="59028" y="17056"/>
                  <a:pt x="55828" y="19787"/>
                  <a:pt x="56908" y="13653"/>
                </a:cubicBezTo>
                <a:cubicBezTo>
                  <a:pt x="57974" y="7493"/>
                  <a:pt x="54774" y="673"/>
                  <a:pt x="54774" y="673"/>
                </a:cubicBezTo>
                <a:cubicBezTo>
                  <a:pt x="54774" y="673"/>
                  <a:pt x="19582" y="0"/>
                  <a:pt x="15836" y="673"/>
                </a:cubicBezTo>
                <a:cubicBezTo>
                  <a:pt x="14325" y="940"/>
                  <a:pt x="11670" y="3036"/>
                  <a:pt x="9041" y="5411"/>
                </a:cubicBezTo>
                <a:cubicBezTo>
                  <a:pt x="11226" y="15926"/>
                  <a:pt x="18046" y="33439"/>
                  <a:pt x="19582" y="37541"/>
                </a:cubicBezTo>
                <a:cubicBezTo>
                  <a:pt x="21182" y="41872"/>
                  <a:pt x="17626" y="45720"/>
                  <a:pt x="17626" y="53709"/>
                </a:cubicBezTo>
                <a:cubicBezTo>
                  <a:pt x="17626" y="61672"/>
                  <a:pt x="24383" y="76238"/>
                  <a:pt x="25081" y="86017"/>
                </a:cubicBezTo>
                <a:cubicBezTo>
                  <a:pt x="25805" y="95809"/>
                  <a:pt x="20827" y="101943"/>
                  <a:pt x="16547" y="108319"/>
                </a:cubicBezTo>
                <a:cubicBezTo>
                  <a:pt x="12293" y="114707"/>
                  <a:pt x="7849" y="129032"/>
                  <a:pt x="7849" y="137897"/>
                </a:cubicBezTo>
                <a:cubicBezTo>
                  <a:pt x="7849" y="146762"/>
                  <a:pt x="1448" y="155423"/>
                  <a:pt x="1625" y="159525"/>
                </a:cubicBezTo>
                <a:cubicBezTo>
                  <a:pt x="1803" y="163614"/>
                  <a:pt x="737" y="175679"/>
                  <a:pt x="25" y="180225"/>
                </a:cubicBezTo>
                <a:cubicBezTo>
                  <a:pt x="0" y="180416"/>
                  <a:pt x="13" y="180644"/>
                  <a:pt x="13" y="180822"/>
                </a:cubicBezTo>
                <a:lnTo>
                  <a:pt x="3772" y="179552"/>
                </a:lnTo>
                <a:cubicBezTo>
                  <a:pt x="3772" y="179552"/>
                  <a:pt x="4966" y="175717"/>
                  <a:pt x="7975" y="17571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>
            <a:off x="3810941" y="4464779"/>
            <a:ext cx="138429" cy="156146"/>
          </a:xfrm>
          <a:custGeom>
            <a:avLst/>
            <a:gdLst/>
            <a:ahLst/>
            <a:cxnLst/>
            <a:rect l="0" t="0" r="0" b="0"/>
            <a:pathLst>
              <a:path w="138429" h="156146">
                <a:moveTo>
                  <a:pt x="106438" y="6337"/>
                </a:moveTo>
                <a:cubicBezTo>
                  <a:pt x="104826" y="6337"/>
                  <a:pt x="101016" y="3074"/>
                  <a:pt x="97752" y="0"/>
                </a:cubicBezTo>
                <a:cubicBezTo>
                  <a:pt x="95453" y="3315"/>
                  <a:pt x="87300" y="2743"/>
                  <a:pt x="83286" y="2743"/>
                </a:cubicBezTo>
                <a:cubicBezTo>
                  <a:pt x="79019" y="2743"/>
                  <a:pt x="82753" y="10248"/>
                  <a:pt x="80086" y="12991"/>
                </a:cubicBezTo>
                <a:cubicBezTo>
                  <a:pt x="77432" y="15722"/>
                  <a:pt x="76352" y="19811"/>
                  <a:pt x="78486" y="21195"/>
                </a:cubicBezTo>
                <a:cubicBezTo>
                  <a:pt x="80632" y="22554"/>
                  <a:pt x="77965" y="34137"/>
                  <a:pt x="77965" y="38252"/>
                </a:cubicBezTo>
                <a:cubicBezTo>
                  <a:pt x="77965" y="42341"/>
                  <a:pt x="73698" y="51231"/>
                  <a:pt x="75285" y="52590"/>
                </a:cubicBezTo>
                <a:cubicBezTo>
                  <a:pt x="76873" y="53949"/>
                  <a:pt x="79540" y="63512"/>
                  <a:pt x="83286" y="64871"/>
                </a:cubicBezTo>
                <a:cubicBezTo>
                  <a:pt x="87008" y="66230"/>
                  <a:pt x="89687" y="61467"/>
                  <a:pt x="91275" y="61467"/>
                </a:cubicBezTo>
                <a:cubicBezTo>
                  <a:pt x="92875" y="61467"/>
                  <a:pt x="92875" y="67601"/>
                  <a:pt x="92875" y="72389"/>
                </a:cubicBezTo>
                <a:cubicBezTo>
                  <a:pt x="92875" y="77164"/>
                  <a:pt x="90754" y="79209"/>
                  <a:pt x="90754" y="79209"/>
                </a:cubicBezTo>
                <a:cubicBezTo>
                  <a:pt x="90754" y="79209"/>
                  <a:pt x="84874" y="81952"/>
                  <a:pt x="82220" y="79209"/>
                </a:cubicBezTo>
                <a:cubicBezTo>
                  <a:pt x="79540" y="76491"/>
                  <a:pt x="77432" y="68986"/>
                  <a:pt x="77432" y="66230"/>
                </a:cubicBezTo>
                <a:cubicBezTo>
                  <a:pt x="77432" y="63512"/>
                  <a:pt x="71018" y="63512"/>
                  <a:pt x="68351" y="63512"/>
                </a:cubicBezTo>
                <a:cubicBezTo>
                  <a:pt x="65697" y="63512"/>
                  <a:pt x="63030" y="57352"/>
                  <a:pt x="61976" y="54635"/>
                </a:cubicBezTo>
                <a:cubicBezTo>
                  <a:pt x="60884" y="51917"/>
                  <a:pt x="57683" y="55308"/>
                  <a:pt x="57683" y="57352"/>
                </a:cubicBezTo>
                <a:cubicBezTo>
                  <a:pt x="57683" y="59410"/>
                  <a:pt x="55016" y="59410"/>
                  <a:pt x="52362" y="59410"/>
                </a:cubicBezTo>
                <a:cubicBezTo>
                  <a:pt x="49695" y="59410"/>
                  <a:pt x="44348" y="53949"/>
                  <a:pt x="42227" y="55308"/>
                </a:cubicBezTo>
                <a:cubicBezTo>
                  <a:pt x="40094" y="56692"/>
                  <a:pt x="37973" y="50545"/>
                  <a:pt x="38506" y="47815"/>
                </a:cubicBezTo>
                <a:cubicBezTo>
                  <a:pt x="39027" y="45084"/>
                  <a:pt x="33160" y="47142"/>
                  <a:pt x="31039" y="48500"/>
                </a:cubicBezTo>
                <a:cubicBezTo>
                  <a:pt x="28892" y="49859"/>
                  <a:pt x="27838" y="45084"/>
                  <a:pt x="27838" y="45084"/>
                </a:cubicBezTo>
                <a:cubicBezTo>
                  <a:pt x="27838" y="45084"/>
                  <a:pt x="26606" y="42328"/>
                  <a:pt x="24689" y="41147"/>
                </a:cubicBezTo>
                <a:lnTo>
                  <a:pt x="22149" y="71716"/>
                </a:lnTo>
                <a:lnTo>
                  <a:pt x="19062" y="75666"/>
                </a:lnTo>
                <a:lnTo>
                  <a:pt x="1232" y="74866"/>
                </a:lnTo>
                <a:lnTo>
                  <a:pt x="0" y="126085"/>
                </a:lnTo>
                <a:lnTo>
                  <a:pt x="13703" y="150075"/>
                </a:lnTo>
                <a:cubicBezTo>
                  <a:pt x="20828" y="148221"/>
                  <a:pt x="35649" y="145605"/>
                  <a:pt x="35649" y="148780"/>
                </a:cubicBezTo>
                <a:cubicBezTo>
                  <a:pt x="35649" y="149758"/>
                  <a:pt x="36042" y="151002"/>
                  <a:pt x="36627" y="152336"/>
                </a:cubicBezTo>
                <a:cubicBezTo>
                  <a:pt x="39128" y="151586"/>
                  <a:pt x="41478" y="150926"/>
                  <a:pt x="42773" y="151129"/>
                </a:cubicBezTo>
                <a:cubicBezTo>
                  <a:pt x="45606" y="151586"/>
                  <a:pt x="55207" y="156146"/>
                  <a:pt x="58052" y="154317"/>
                </a:cubicBezTo>
                <a:cubicBezTo>
                  <a:pt x="60884" y="152514"/>
                  <a:pt x="65875" y="138836"/>
                  <a:pt x="70498" y="137019"/>
                </a:cubicBezTo>
                <a:cubicBezTo>
                  <a:pt x="75120" y="135191"/>
                  <a:pt x="81508" y="128828"/>
                  <a:pt x="81508" y="126098"/>
                </a:cubicBezTo>
                <a:cubicBezTo>
                  <a:pt x="81508" y="123367"/>
                  <a:pt x="81508" y="120624"/>
                  <a:pt x="88252" y="118376"/>
                </a:cubicBezTo>
                <a:lnTo>
                  <a:pt x="98590" y="117931"/>
                </a:lnTo>
                <a:lnTo>
                  <a:pt x="99288" y="117906"/>
                </a:lnTo>
                <a:lnTo>
                  <a:pt x="96799" y="106527"/>
                </a:lnTo>
                <a:cubicBezTo>
                  <a:pt x="96799" y="106527"/>
                  <a:pt x="128294" y="91452"/>
                  <a:pt x="130098" y="91096"/>
                </a:cubicBezTo>
                <a:cubicBezTo>
                  <a:pt x="128726" y="87451"/>
                  <a:pt x="127291" y="84759"/>
                  <a:pt x="127977" y="84314"/>
                </a:cubicBezTo>
                <a:cubicBezTo>
                  <a:pt x="129209" y="83527"/>
                  <a:pt x="129818" y="72504"/>
                  <a:pt x="129818" y="69354"/>
                </a:cubicBezTo>
                <a:cubicBezTo>
                  <a:pt x="129818" y="66204"/>
                  <a:pt x="137197" y="68567"/>
                  <a:pt x="134733" y="65404"/>
                </a:cubicBezTo>
                <a:cubicBezTo>
                  <a:pt x="132282" y="62267"/>
                  <a:pt x="132904" y="44157"/>
                  <a:pt x="134111" y="40207"/>
                </a:cubicBezTo>
                <a:cubicBezTo>
                  <a:pt x="135355" y="36270"/>
                  <a:pt x="138429" y="40207"/>
                  <a:pt x="138429" y="37071"/>
                </a:cubicBezTo>
                <a:cubicBezTo>
                  <a:pt x="138429" y="33908"/>
                  <a:pt x="134733" y="23647"/>
                  <a:pt x="132904" y="20497"/>
                </a:cubicBezTo>
                <a:cubicBezTo>
                  <a:pt x="131558" y="18236"/>
                  <a:pt x="120585" y="12623"/>
                  <a:pt x="117499" y="11836"/>
                </a:cubicBezTo>
                <a:cubicBezTo>
                  <a:pt x="114451" y="11048"/>
                  <a:pt x="109511" y="6337"/>
                  <a:pt x="106438" y="633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>
            <a:off x="3810941" y="4464779"/>
            <a:ext cx="138429" cy="156146"/>
          </a:xfrm>
          <a:custGeom>
            <a:avLst/>
            <a:gdLst/>
            <a:ahLst/>
            <a:cxnLst/>
            <a:rect l="0" t="0" r="0" b="0"/>
            <a:pathLst>
              <a:path w="138429" h="156146">
                <a:moveTo>
                  <a:pt x="106438" y="6337"/>
                </a:moveTo>
                <a:cubicBezTo>
                  <a:pt x="104826" y="6337"/>
                  <a:pt x="101016" y="3074"/>
                  <a:pt x="97752" y="0"/>
                </a:cubicBezTo>
                <a:cubicBezTo>
                  <a:pt x="95453" y="3315"/>
                  <a:pt x="87300" y="2743"/>
                  <a:pt x="83286" y="2743"/>
                </a:cubicBezTo>
                <a:cubicBezTo>
                  <a:pt x="79019" y="2743"/>
                  <a:pt x="82753" y="10248"/>
                  <a:pt x="80086" y="12991"/>
                </a:cubicBezTo>
                <a:cubicBezTo>
                  <a:pt x="77432" y="15722"/>
                  <a:pt x="76352" y="19811"/>
                  <a:pt x="78486" y="21195"/>
                </a:cubicBezTo>
                <a:cubicBezTo>
                  <a:pt x="80632" y="22554"/>
                  <a:pt x="77965" y="34137"/>
                  <a:pt x="77965" y="38252"/>
                </a:cubicBezTo>
                <a:cubicBezTo>
                  <a:pt x="77965" y="42341"/>
                  <a:pt x="73698" y="51231"/>
                  <a:pt x="75285" y="52590"/>
                </a:cubicBezTo>
                <a:cubicBezTo>
                  <a:pt x="76873" y="53949"/>
                  <a:pt x="79540" y="63512"/>
                  <a:pt x="83286" y="64871"/>
                </a:cubicBezTo>
                <a:cubicBezTo>
                  <a:pt x="87008" y="66230"/>
                  <a:pt x="89687" y="61467"/>
                  <a:pt x="91275" y="61467"/>
                </a:cubicBezTo>
                <a:cubicBezTo>
                  <a:pt x="92875" y="61467"/>
                  <a:pt x="92875" y="67601"/>
                  <a:pt x="92875" y="72389"/>
                </a:cubicBezTo>
                <a:cubicBezTo>
                  <a:pt x="92875" y="77164"/>
                  <a:pt x="90754" y="79209"/>
                  <a:pt x="90754" y="79209"/>
                </a:cubicBezTo>
                <a:cubicBezTo>
                  <a:pt x="90754" y="79209"/>
                  <a:pt x="84874" y="81952"/>
                  <a:pt x="82220" y="79209"/>
                </a:cubicBezTo>
                <a:cubicBezTo>
                  <a:pt x="79540" y="76491"/>
                  <a:pt x="77432" y="68986"/>
                  <a:pt x="77432" y="66230"/>
                </a:cubicBezTo>
                <a:cubicBezTo>
                  <a:pt x="77432" y="63512"/>
                  <a:pt x="71018" y="63512"/>
                  <a:pt x="68351" y="63512"/>
                </a:cubicBezTo>
                <a:cubicBezTo>
                  <a:pt x="65697" y="63512"/>
                  <a:pt x="63030" y="57352"/>
                  <a:pt x="61976" y="54635"/>
                </a:cubicBezTo>
                <a:cubicBezTo>
                  <a:pt x="60884" y="51917"/>
                  <a:pt x="57683" y="55308"/>
                  <a:pt x="57683" y="57352"/>
                </a:cubicBezTo>
                <a:cubicBezTo>
                  <a:pt x="57683" y="59410"/>
                  <a:pt x="55016" y="59410"/>
                  <a:pt x="52362" y="59410"/>
                </a:cubicBezTo>
                <a:cubicBezTo>
                  <a:pt x="49695" y="59410"/>
                  <a:pt x="44348" y="53949"/>
                  <a:pt x="42227" y="55308"/>
                </a:cubicBezTo>
                <a:cubicBezTo>
                  <a:pt x="40094" y="56692"/>
                  <a:pt x="37973" y="50545"/>
                  <a:pt x="38506" y="47815"/>
                </a:cubicBezTo>
                <a:cubicBezTo>
                  <a:pt x="39027" y="45084"/>
                  <a:pt x="33160" y="47142"/>
                  <a:pt x="31039" y="48500"/>
                </a:cubicBezTo>
                <a:cubicBezTo>
                  <a:pt x="28892" y="49859"/>
                  <a:pt x="27838" y="45084"/>
                  <a:pt x="27838" y="45084"/>
                </a:cubicBezTo>
                <a:cubicBezTo>
                  <a:pt x="27838" y="45084"/>
                  <a:pt x="26606" y="42328"/>
                  <a:pt x="24689" y="41147"/>
                </a:cubicBezTo>
                <a:lnTo>
                  <a:pt x="22149" y="71716"/>
                </a:lnTo>
                <a:lnTo>
                  <a:pt x="19062" y="75666"/>
                </a:lnTo>
                <a:lnTo>
                  <a:pt x="1232" y="74866"/>
                </a:lnTo>
                <a:lnTo>
                  <a:pt x="0" y="126085"/>
                </a:lnTo>
                <a:lnTo>
                  <a:pt x="13703" y="150075"/>
                </a:lnTo>
                <a:cubicBezTo>
                  <a:pt x="20828" y="148221"/>
                  <a:pt x="35649" y="145605"/>
                  <a:pt x="35649" y="148780"/>
                </a:cubicBezTo>
                <a:cubicBezTo>
                  <a:pt x="35649" y="149758"/>
                  <a:pt x="36042" y="151002"/>
                  <a:pt x="36627" y="152336"/>
                </a:cubicBezTo>
                <a:cubicBezTo>
                  <a:pt x="39128" y="151586"/>
                  <a:pt x="41478" y="150926"/>
                  <a:pt x="42773" y="151129"/>
                </a:cubicBezTo>
                <a:cubicBezTo>
                  <a:pt x="45606" y="151586"/>
                  <a:pt x="55207" y="156146"/>
                  <a:pt x="58052" y="154317"/>
                </a:cubicBezTo>
                <a:cubicBezTo>
                  <a:pt x="60884" y="152514"/>
                  <a:pt x="65875" y="138836"/>
                  <a:pt x="70498" y="137019"/>
                </a:cubicBezTo>
                <a:cubicBezTo>
                  <a:pt x="75120" y="135191"/>
                  <a:pt x="81508" y="128828"/>
                  <a:pt x="81508" y="126098"/>
                </a:cubicBezTo>
                <a:cubicBezTo>
                  <a:pt x="81508" y="123367"/>
                  <a:pt x="81508" y="120624"/>
                  <a:pt x="88252" y="118376"/>
                </a:cubicBezTo>
                <a:lnTo>
                  <a:pt x="98590" y="117931"/>
                </a:lnTo>
                <a:lnTo>
                  <a:pt x="99288" y="117906"/>
                </a:lnTo>
                <a:lnTo>
                  <a:pt x="96799" y="106527"/>
                </a:lnTo>
                <a:cubicBezTo>
                  <a:pt x="96799" y="106527"/>
                  <a:pt x="128294" y="91452"/>
                  <a:pt x="130098" y="91096"/>
                </a:cubicBezTo>
                <a:cubicBezTo>
                  <a:pt x="128726" y="87451"/>
                  <a:pt x="127291" y="84759"/>
                  <a:pt x="127977" y="84314"/>
                </a:cubicBezTo>
                <a:cubicBezTo>
                  <a:pt x="129209" y="83527"/>
                  <a:pt x="129818" y="72504"/>
                  <a:pt x="129818" y="69354"/>
                </a:cubicBezTo>
                <a:cubicBezTo>
                  <a:pt x="129818" y="66204"/>
                  <a:pt x="137197" y="68567"/>
                  <a:pt x="134733" y="65404"/>
                </a:cubicBezTo>
                <a:cubicBezTo>
                  <a:pt x="132282" y="62267"/>
                  <a:pt x="132904" y="44157"/>
                  <a:pt x="134111" y="40207"/>
                </a:cubicBezTo>
                <a:cubicBezTo>
                  <a:pt x="135355" y="36270"/>
                  <a:pt x="138429" y="40207"/>
                  <a:pt x="138429" y="37071"/>
                </a:cubicBezTo>
                <a:cubicBezTo>
                  <a:pt x="138429" y="33908"/>
                  <a:pt x="134733" y="23647"/>
                  <a:pt x="132904" y="20497"/>
                </a:cubicBezTo>
                <a:cubicBezTo>
                  <a:pt x="131558" y="18236"/>
                  <a:pt x="120585" y="12623"/>
                  <a:pt x="117499" y="11836"/>
                </a:cubicBezTo>
                <a:cubicBezTo>
                  <a:pt x="114451" y="11048"/>
                  <a:pt x="109511" y="6337"/>
                  <a:pt x="106438" y="633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Freeform 235"/>
          <p:cNvSpPr/>
          <p:nvPr/>
        </p:nvSpPr>
        <p:spPr>
          <a:xfrm>
            <a:off x="3893158" y="4354070"/>
            <a:ext cx="23608" cy="26428"/>
          </a:xfrm>
          <a:custGeom>
            <a:avLst/>
            <a:gdLst/>
            <a:ahLst/>
            <a:cxnLst/>
            <a:rect l="0" t="0" r="0" b="0"/>
            <a:pathLst>
              <a:path w="23608" h="26428">
                <a:moveTo>
                  <a:pt x="19176" y="0"/>
                </a:moveTo>
                <a:cubicBezTo>
                  <a:pt x="16522" y="965"/>
                  <a:pt x="13690" y="2044"/>
                  <a:pt x="12522" y="2793"/>
                </a:cubicBezTo>
                <a:cubicBezTo>
                  <a:pt x="10833" y="3898"/>
                  <a:pt x="9931" y="4572"/>
                  <a:pt x="6527" y="4140"/>
                </a:cubicBezTo>
                <a:cubicBezTo>
                  <a:pt x="6134" y="4775"/>
                  <a:pt x="5651" y="5321"/>
                  <a:pt x="5079" y="5575"/>
                </a:cubicBezTo>
                <a:cubicBezTo>
                  <a:pt x="2146" y="6959"/>
                  <a:pt x="2654" y="15481"/>
                  <a:pt x="2654" y="15481"/>
                </a:cubicBezTo>
                <a:cubicBezTo>
                  <a:pt x="2654" y="15481"/>
                  <a:pt x="0" y="15811"/>
                  <a:pt x="0" y="19926"/>
                </a:cubicBezTo>
                <a:cubicBezTo>
                  <a:pt x="0" y="22707"/>
                  <a:pt x="1473" y="23901"/>
                  <a:pt x="2400" y="24371"/>
                </a:cubicBezTo>
                <a:cubicBezTo>
                  <a:pt x="3911" y="24447"/>
                  <a:pt x="5295" y="24612"/>
                  <a:pt x="6375" y="24866"/>
                </a:cubicBezTo>
                <a:cubicBezTo>
                  <a:pt x="13144" y="26428"/>
                  <a:pt x="12522" y="20129"/>
                  <a:pt x="12522" y="20129"/>
                </a:cubicBezTo>
                <a:cubicBezTo>
                  <a:pt x="12522" y="20129"/>
                  <a:pt x="22376" y="20916"/>
                  <a:pt x="22986" y="16979"/>
                </a:cubicBezTo>
                <a:cubicBezTo>
                  <a:pt x="23608" y="13030"/>
                  <a:pt x="21144" y="6743"/>
                  <a:pt x="21144" y="6743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Freeform 236"/>
          <p:cNvSpPr/>
          <p:nvPr/>
        </p:nvSpPr>
        <p:spPr>
          <a:xfrm>
            <a:off x="3893158" y="4354070"/>
            <a:ext cx="23608" cy="26428"/>
          </a:xfrm>
          <a:custGeom>
            <a:avLst/>
            <a:gdLst/>
            <a:ahLst/>
            <a:cxnLst/>
            <a:rect l="0" t="0" r="0" b="0"/>
            <a:pathLst>
              <a:path w="23608" h="26428">
                <a:moveTo>
                  <a:pt x="19176" y="0"/>
                </a:moveTo>
                <a:cubicBezTo>
                  <a:pt x="16522" y="965"/>
                  <a:pt x="13690" y="2044"/>
                  <a:pt x="12522" y="2793"/>
                </a:cubicBezTo>
                <a:cubicBezTo>
                  <a:pt x="10833" y="3898"/>
                  <a:pt x="9931" y="4572"/>
                  <a:pt x="6527" y="4140"/>
                </a:cubicBezTo>
                <a:cubicBezTo>
                  <a:pt x="6134" y="4775"/>
                  <a:pt x="5651" y="5321"/>
                  <a:pt x="5079" y="5575"/>
                </a:cubicBezTo>
                <a:cubicBezTo>
                  <a:pt x="2146" y="6959"/>
                  <a:pt x="2654" y="15481"/>
                  <a:pt x="2654" y="15481"/>
                </a:cubicBezTo>
                <a:cubicBezTo>
                  <a:pt x="2654" y="15481"/>
                  <a:pt x="0" y="15811"/>
                  <a:pt x="0" y="19926"/>
                </a:cubicBezTo>
                <a:cubicBezTo>
                  <a:pt x="0" y="22707"/>
                  <a:pt x="1473" y="23901"/>
                  <a:pt x="2400" y="24371"/>
                </a:cubicBezTo>
                <a:cubicBezTo>
                  <a:pt x="3911" y="24447"/>
                  <a:pt x="5295" y="24612"/>
                  <a:pt x="6375" y="24866"/>
                </a:cubicBezTo>
                <a:cubicBezTo>
                  <a:pt x="13144" y="26428"/>
                  <a:pt x="12522" y="20129"/>
                  <a:pt x="12522" y="20129"/>
                </a:cubicBezTo>
                <a:cubicBezTo>
                  <a:pt x="12522" y="20129"/>
                  <a:pt x="22376" y="20916"/>
                  <a:pt x="22986" y="16979"/>
                </a:cubicBezTo>
                <a:cubicBezTo>
                  <a:pt x="23608" y="13030"/>
                  <a:pt x="21144" y="6743"/>
                  <a:pt x="21144" y="6743"/>
                </a:cubicBezTo>
                <a:lnTo>
                  <a:pt x="19176" y="0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>
            <a:off x="4037990" y="4147322"/>
            <a:ext cx="124624" cy="214553"/>
          </a:xfrm>
          <a:custGeom>
            <a:avLst/>
            <a:gdLst/>
            <a:ahLst/>
            <a:cxnLst/>
            <a:rect l="0" t="0" r="0" b="0"/>
            <a:pathLst>
              <a:path w="124624" h="214553">
                <a:moveTo>
                  <a:pt x="29006" y="40627"/>
                </a:moveTo>
                <a:cubicBezTo>
                  <a:pt x="31126" y="41985"/>
                  <a:pt x="34606" y="49148"/>
                  <a:pt x="37006" y="49834"/>
                </a:cubicBezTo>
                <a:cubicBezTo>
                  <a:pt x="39394" y="50520"/>
                  <a:pt x="52716" y="56311"/>
                  <a:pt x="61276" y="60769"/>
                </a:cubicBezTo>
                <a:cubicBezTo>
                  <a:pt x="69798" y="65201"/>
                  <a:pt x="75132" y="65557"/>
                  <a:pt x="77786" y="65557"/>
                </a:cubicBezTo>
                <a:cubicBezTo>
                  <a:pt x="80453" y="65557"/>
                  <a:pt x="84454" y="66560"/>
                  <a:pt x="82053" y="68948"/>
                </a:cubicBezTo>
                <a:cubicBezTo>
                  <a:pt x="79653" y="71348"/>
                  <a:pt x="53529" y="105142"/>
                  <a:pt x="50062" y="109918"/>
                </a:cubicBezTo>
                <a:cubicBezTo>
                  <a:pt x="46595" y="114706"/>
                  <a:pt x="44461" y="112978"/>
                  <a:pt x="36727" y="112978"/>
                </a:cubicBezTo>
                <a:cubicBezTo>
                  <a:pt x="29006" y="112978"/>
                  <a:pt x="23139" y="123913"/>
                  <a:pt x="21018" y="123583"/>
                </a:cubicBezTo>
                <a:cubicBezTo>
                  <a:pt x="19735" y="123367"/>
                  <a:pt x="15214" y="124383"/>
                  <a:pt x="11277" y="125526"/>
                </a:cubicBezTo>
                <a:lnTo>
                  <a:pt x="5524" y="136270"/>
                </a:lnTo>
                <a:lnTo>
                  <a:pt x="0" y="147306"/>
                </a:lnTo>
                <a:lnTo>
                  <a:pt x="609" y="202475"/>
                </a:lnTo>
                <a:lnTo>
                  <a:pt x="6578" y="214553"/>
                </a:lnTo>
                <a:cubicBezTo>
                  <a:pt x="11277" y="206514"/>
                  <a:pt x="23926" y="191020"/>
                  <a:pt x="33273" y="178434"/>
                </a:cubicBezTo>
                <a:cubicBezTo>
                  <a:pt x="43395" y="164782"/>
                  <a:pt x="48563" y="161581"/>
                  <a:pt x="54240" y="157962"/>
                </a:cubicBezTo>
                <a:cubicBezTo>
                  <a:pt x="59930" y="154304"/>
                  <a:pt x="74319" y="136308"/>
                  <a:pt x="84111" y="120395"/>
                </a:cubicBezTo>
                <a:cubicBezTo>
                  <a:pt x="90258" y="110349"/>
                  <a:pt x="97078" y="99224"/>
                  <a:pt x="97966" y="91947"/>
                </a:cubicBezTo>
                <a:cubicBezTo>
                  <a:pt x="98843" y="84657"/>
                  <a:pt x="104545" y="75094"/>
                  <a:pt x="108812" y="68046"/>
                </a:cubicBezTo>
                <a:cubicBezTo>
                  <a:pt x="113079" y="60997"/>
                  <a:pt x="120179" y="43014"/>
                  <a:pt x="120001" y="37554"/>
                </a:cubicBezTo>
                <a:cubicBezTo>
                  <a:pt x="119836" y="32093"/>
                  <a:pt x="123570" y="20485"/>
                  <a:pt x="124090" y="10694"/>
                </a:cubicBezTo>
                <a:cubicBezTo>
                  <a:pt x="124624" y="927"/>
                  <a:pt x="118223" y="0"/>
                  <a:pt x="116280" y="5474"/>
                </a:cubicBezTo>
                <a:cubicBezTo>
                  <a:pt x="114311" y="10935"/>
                  <a:pt x="99033" y="14567"/>
                  <a:pt x="89267" y="14783"/>
                </a:cubicBezTo>
                <a:cubicBezTo>
                  <a:pt x="79488" y="15012"/>
                  <a:pt x="73621" y="16167"/>
                  <a:pt x="70052" y="20485"/>
                </a:cubicBezTo>
                <a:cubicBezTo>
                  <a:pt x="66496" y="24816"/>
                  <a:pt x="57631" y="19342"/>
                  <a:pt x="54431" y="24130"/>
                </a:cubicBezTo>
                <a:cubicBezTo>
                  <a:pt x="51231" y="28905"/>
                  <a:pt x="38594" y="32995"/>
                  <a:pt x="34517" y="22085"/>
                </a:cubicBezTo>
                <a:cubicBezTo>
                  <a:pt x="32777" y="17475"/>
                  <a:pt x="30504" y="14923"/>
                  <a:pt x="28346" y="13297"/>
                </a:cubicBezTo>
                <a:cubicBezTo>
                  <a:pt x="24892" y="17793"/>
                  <a:pt x="20777" y="24460"/>
                  <a:pt x="21526" y="26619"/>
                </a:cubicBezTo>
                <a:cubicBezTo>
                  <a:pt x="22606" y="29693"/>
                  <a:pt x="26860" y="39256"/>
                  <a:pt x="29006" y="4062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>
            <a:off x="4037990" y="4147322"/>
            <a:ext cx="124624" cy="214553"/>
          </a:xfrm>
          <a:custGeom>
            <a:avLst/>
            <a:gdLst/>
            <a:ahLst/>
            <a:cxnLst/>
            <a:rect l="0" t="0" r="0" b="0"/>
            <a:pathLst>
              <a:path w="124624" h="214553">
                <a:moveTo>
                  <a:pt x="29006" y="40627"/>
                </a:moveTo>
                <a:cubicBezTo>
                  <a:pt x="31126" y="41985"/>
                  <a:pt x="34606" y="49148"/>
                  <a:pt x="37006" y="49834"/>
                </a:cubicBezTo>
                <a:cubicBezTo>
                  <a:pt x="39394" y="50520"/>
                  <a:pt x="52716" y="56311"/>
                  <a:pt x="61276" y="60769"/>
                </a:cubicBezTo>
                <a:cubicBezTo>
                  <a:pt x="69798" y="65201"/>
                  <a:pt x="75132" y="65557"/>
                  <a:pt x="77786" y="65557"/>
                </a:cubicBezTo>
                <a:cubicBezTo>
                  <a:pt x="80453" y="65557"/>
                  <a:pt x="84454" y="66560"/>
                  <a:pt x="82053" y="68948"/>
                </a:cubicBezTo>
                <a:cubicBezTo>
                  <a:pt x="79653" y="71348"/>
                  <a:pt x="53529" y="105142"/>
                  <a:pt x="50062" y="109918"/>
                </a:cubicBezTo>
                <a:cubicBezTo>
                  <a:pt x="46595" y="114706"/>
                  <a:pt x="44461" y="112978"/>
                  <a:pt x="36727" y="112978"/>
                </a:cubicBezTo>
                <a:cubicBezTo>
                  <a:pt x="29006" y="112978"/>
                  <a:pt x="23139" y="123913"/>
                  <a:pt x="21018" y="123583"/>
                </a:cubicBezTo>
                <a:cubicBezTo>
                  <a:pt x="19735" y="123367"/>
                  <a:pt x="15214" y="124383"/>
                  <a:pt x="11277" y="125526"/>
                </a:cubicBezTo>
                <a:lnTo>
                  <a:pt x="5524" y="136270"/>
                </a:lnTo>
                <a:lnTo>
                  <a:pt x="0" y="147306"/>
                </a:lnTo>
                <a:lnTo>
                  <a:pt x="609" y="202475"/>
                </a:lnTo>
                <a:lnTo>
                  <a:pt x="6578" y="214553"/>
                </a:lnTo>
                <a:cubicBezTo>
                  <a:pt x="11277" y="206514"/>
                  <a:pt x="23926" y="191020"/>
                  <a:pt x="33273" y="178434"/>
                </a:cubicBezTo>
                <a:cubicBezTo>
                  <a:pt x="43395" y="164782"/>
                  <a:pt x="48563" y="161581"/>
                  <a:pt x="54240" y="157962"/>
                </a:cubicBezTo>
                <a:cubicBezTo>
                  <a:pt x="59930" y="154304"/>
                  <a:pt x="74319" y="136308"/>
                  <a:pt x="84111" y="120395"/>
                </a:cubicBezTo>
                <a:cubicBezTo>
                  <a:pt x="90258" y="110349"/>
                  <a:pt x="97078" y="99224"/>
                  <a:pt x="97966" y="91947"/>
                </a:cubicBezTo>
                <a:cubicBezTo>
                  <a:pt x="98843" y="84657"/>
                  <a:pt x="104545" y="75094"/>
                  <a:pt x="108812" y="68046"/>
                </a:cubicBezTo>
                <a:cubicBezTo>
                  <a:pt x="113079" y="60997"/>
                  <a:pt x="120179" y="43014"/>
                  <a:pt x="120001" y="37554"/>
                </a:cubicBezTo>
                <a:cubicBezTo>
                  <a:pt x="119836" y="32093"/>
                  <a:pt x="123570" y="20485"/>
                  <a:pt x="124090" y="10694"/>
                </a:cubicBezTo>
                <a:cubicBezTo>
                  <a:pt x="124624" y="927"/>
                  <a:pt x="118223" y="0"/>
                  <a:pt x="116280" y="5474"/>
                </a:cubicBezTo>
                <a:cubicBezTo>
                  <a:pt x="114311" y="10935"/>
                  <a:pt x="99033" y="14567"/>
                  <a:pt x="89267" y="14783"/>
                </a:cubicBezTo>
                <a:cubicBezTo>
                  <a:pt x="79488" y="15012"/>
                  <a:pt x="73621" y="16167"/>
                  <a:pt x="70052" y="20485"/>
                </a:cubicBezTo>
                <a:cubicBezTo>
                  <a:pt x="66496" y="24816"/>
                  <a:pt x="57631" y="19342"/>
                  <a:pt x="54431" y="24130"/>
                </a:cubicBezTo>
                <a:cubicBezTo>
                  <a:pt x="51231" y="28905"/>
                  <a:pt x="38594" y="32995"/>
                  <a:pt x="34517" y="22085"/>
                </a:cubicBezTo>
                <a:cubicBezTo>
                  <a:pt x="32777" y="17475"/>
                  <a:pt x="30504" y="14923"/>
                  <a:pt x="28346" y="13297"/>
                </a:cubicBezTo>
                <a:cubicBezTo>
                  <a:pt x="24892" y="17793"/>
                  <a:pt x="20777" y="24460"/>
                  <a:pt x="21526" y="26619"/>
                </a:cubicBezTo>
                <a:cubicBezTo>
                  <a:pt x="22606" y="29693"/>
                  <a:pt x="26860" y="39256"/>
                  <a:pt x="29006" y="4062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>
            <a:off x="3395672" y="3755425"/>
            <a:ext cx="144766" cy="147675"/>
          </a:xfrm>
          <a:custGeom>
            <a:avLst/>
            <a:gdLst/>
            <a:ahLst/>
            <a:cxnLst/>
            <a:rect l="0" t="0" r="0" b="0"/>
            <a:pathLst>
              <a:path w="144766" h="147675">
                <a:moveTo>
                  <a:pt x="53327" y="147675"/>
                </a:moveTo>
                <a:cubicBezTo>
                  <a:pt x="53137" y="137604"/>
                  <a:pt x="52870" y="127660"/>
                  <a:pt x="53061" y="126682"/>
                </a:cubicBezTo>
                <a:cubicBezTo>
                  <a:pt x="53453" y="124689"/>
                  <a:pt x="69506" y="112649"/>
                  <a:pt x="72275" y="110630"/>
                </a:cubicBezTo>
                <a:cubicBezTo>
                  <a:pt x="74993" y="108610"/>
                  <a:pt x="80098" y="111620"/>
                  <a:pt x="80098" y="107620"/>
                </a:cubicBezTo>
                <a:cubicBezTo>
                  <a:pt x="80098" y="103606"/>
                  <a:pt x="86766" y="105613"/>
                  <a:pt x="90677" y="104597"/>
                </a:cubicBezTo>
                <a:cubicBezTo>
                  <a:pt x="94589" y="103606"/>
                  <a:pt x="96951" y="100089"/>
                  <a:pt x="96951" y="95567"/>
                </a:cubicBezTo>
                <a:cubicBezTo>
                  <a:pt x="96951" y="91059"/>
                  <a:pt x="102425" y="92049"/>
                  <a:pt x="105968" y="91554"/>
                </a:cubicBezTo>
                <a:cubicBezTo>
                  <a:pt x="109499" y="91059"/>
                  <a:pt x="109092" y="87046"/>
                  <a:pt x="111442" y="87046"/>
                </a:cubicBezTo>
                <a:cubicBezTo>
                  <a:pt x="113804" y="87046"/>
                  <a:pt x="112610" y="82537"/>
                  <a:pt x="113016" y="77495"/>
                </a:cubicBezTo>
                <a:cubicBezTo>
                  <a:pt x="113410" y="72491"/>
                  <a:pt x="113410" y="73507"/>
                  <a:pt x="116928" y="73507"/>
                </a:cubicBezTo>
                <a:cubicBezTo>
                  <a:pt x="120459" y="73507"/>
                  <a:pt x="123977" y="70993"/>
                  <a:pt x="123977" y="67970"/>
                </a:cubicBezTo>
                <a:cubicBezTo>
                  <a:pt x="123977" y="64960"/>
                  <a:pt x="139267" y="66967"/>
                  <a:pt x="141630" y="66967"/>
                </a:cubicBezTo>
                <a:cubicBezTo>
                  <a:pt x="143966" y="66967"/>
                  <a:pt x="144766" y="63462"/>
                  <a:pt x="144373" y="60947"/>
                </a:cubicBezTo>
                <a:cubicBezTo>
                  <a:pt x="143966" y="58445"/>
                  <a:pt x="142023" y="50914"/>
                  <a:pt x="139674" y="50419"/>
                </a:cubicBezTo>
                <a:cubicBezTo>
                  <a:pt x="137299" y="49924"/>
                  <a:pt x="138886" y="42393"/>
                  <a:pt x="138886" y="36360"/>
                </a:cubicBezTo>
                <a:cubicBezTo>
                  <a:pt x="138886" y="30353"/>
                  <a:pt x="138099" y="24816"/>
                  <a:pt x="135356" y="20307"/>
                </a:cubicBezTo>
                <a:cubicBezTo>
                  <a:pt x="134772" y="19367"/>
                  <a:pt x="134099" y="17615"/>
                  <a:pt x="133387" y="15570"/>
                </a:cubicBezTo>
                <a:cubicBezTo>
                  <a:pt x="129082" y="15672"/>
                  <a:pt x="123900" y="11544"/>
                  <a:pt x="119430" y="11379"/>
                </a:cubicBezTo>
                <a:cubicBezTo>
                  <a:pt x="113207" y="11163"/>
                  <a:pt x="103619" y="15265"/>
                  <a:pt x="98996" y="8649"/>
                </a:cubicBezTo>
                <a:cubicBezTo>
                  <a:pt x="94373" y="2045"/>
                  <a:pt x="91173" y="0"/>
                  <a:pt x="87794" y="2045"/>
                </a:cubicBezTo>
                <a:cubicBezTo>
                  <a:pt x="84429" y="4102"/>
                  <a:pt x="78206" y="26860"/>
                  <a:pt x="74637" y="33452"/>
                </a:cubicBezTo>
                <a:cubicBezTo>
                  <a:pt x="71094" y="40068"/>
                  <a:pt x="61150" y="44628"/>
                  <a:pt x="56336" y="44628"/>
                </a:cubicBezTo>
                <a:cubicBezTo>
                  <a:pt x="51537" y="44628"/>
                  <a:pt x="51003" y="53949"/>
                  <a:pt x="47282" y="57810"/>
                </a:cubicBezTo>
                <a:cubicBezTo>
                  <a:pt x="43536" y="61684"/>
                  <a:pt x="44971" y="67831"/>
                  <a:pt x="40526" y="72377"/>
                </a:cubicBezTo>
                <a:cubicBezTo>
                  <a:pt x="36081" y="76924"/>
                  <a:pt x="38202" y="90805"/>
                  <a:pt x="40526" y="95821"/>
                </a:cubicBezTo>
                <a:cubicBezTo>
                  <a:pt x="42825" y="100812"/>
                  <a:pt x="32347" y="116522"/>
                  <a:pt x="26302" y="121082"/>
                </a:cubicBezTo>
                <a:cubicBezTo>
                  <a:pt x="20257" y="125628"/>
                  <a:pt x="18314" y="134277"/>
                  <a:pt x="8700" y="136334"/>
                </a:cubicBezTo>
                <a:cubicBezTo>
                  <a:pt x="4979" y="137122"/>
                  <a:pt x="2172" y="139166"/>
                  <a:pt x="0" y="141795"/>
                </a:cubicBezTo>
                <a:lnTo>
                  <a:pt x="44691" y="141795"/>
                </a:lnTo>
                <a:cubicBezTo>
                  <a:pt x="53987" y="141795"/>
                  <a:pt x="51842" y="144450"/>
                  <a:pt x="53327" y="147675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>
            <a:off x="3395672" y="3755425"/>
            <a:ext cx="144766" cy="147675"/>
          </a:xfrm>
          <a:custGeom>
            <a:avLst/>
            <a:gdLst/>
            <a:ahLst/>
            <a:cxnLst/>
            <a:rect l="0" t="0" r="0" b="0"/>
            <a:pathLst>
              <a:path w="144766" h="147675">
                <a:moveTo>
                  <a:pt x="53327" y="147675"/>
                </a:moveTo>
                <a:cubicBezTo>
                  <a:pt x="53137" y="137604"/>
                  <a:pt x="52870" y="127660"/>
                  <a:pt x="53061" y="126682"/>
                </a:cubicBezTo>
                <a:cubicBezTo>
                  <a:pt x="53453" y="124689"/>
                  <a:pt x="69506" y="112649"/>
                  <a:pt x="72275" y="110630"/>
                </a:cubicBezTo>
                <a:cubicBezTo>
                  <a:pt x="74993" y="108610"/>
                  <a:pt x="80098" y="111620"/>
                  <a:pt x="80098" y="107620"/>
                </a:cubicBezTo>
                <a:cubicBezTo>
                  <a:pt x="80098" y="103606"/>
                  <a:pt x="86766" y="105613"/>
                  <a:pt x="90677" y="104597"/>
                </a:cubicBezTo>
                <a:cubicBezTo>
                  <a:pt x="94589" y="103606"/>
                  <a:pt x="96951" y="100089"/>
                  <a:pt x="96951" y="95567"/>
                </a:cubicBezTo>
                <a:cubicBezTo>
                  <a:pt x="96951" y="91059"/>
                  <a:pt x="102425" y="92049"/>
                  <a:pt x="105968" y="91554"/>
                </a:cubicBezTo>
                <a:cubicBezTo>
                  <a:pt x="109499" y="91059"/>
                  <a:pt x="109092" y="87046"/>
                  <a:pt x="111442" y="87046"/>
                </a:cubicBezTo>
                <a:cubicBezTo>
                  <a:pt x="113804" y="87046"/>
                  <a:pt x="112610" y="82537"/>
                  <a:pt x="113016" y="77495"/>
                </a:cubicBezTo>
                <a:cubicBezTo>
                  <a:pt x="113410" y="72491"/>
                  <a:pt x="113410" y="73507"/>
                  <a:pt x="116928" y="73507"/>
                </a:cubicBezTo>
                <a:cubicBezTo>
                  <a:pt x="120459" y="73507"/>
                  <a:pt x="123977" y="70993"/>
                  <a:pt x="123977" y="67970"/>
                </a:cubicBezTo>
                <a:cubicBezTo>
                  <a:pt x="123977" y="64960"/>
                  <a:pt x="139267" y="66967"/>
                  <a:pt x="141630" y="66967"/>
                </a:cubicBezTo>
                <a:cubicBezTo>
                  <a:pt x="143966" y="66967"/>
                  <a:pt x="144766" y="63462"/>
                  <a:pt x="144373" y="60947"/>
                </a:cubicBezTo>
                <a:cubicBezTo>
                  <a:pt x="143966" y="58445"/>
                  <a:pt x="142023" y="50914"/>
                  <a:pt x="139674" y="50419"/>
                </a:cubicBezTo>
                <a:cubicBezTo>
                  <a:pt x="137299" y="49924"/>
                  <a:pt x="138886" y="42393"/>
                  <a:pt x="138886" y="36360"/>
                </a:cubicBezTo>
                <a:cubicBezTo>
                  <a:pt x="138886" y="30353"/>
                  <a:pt x="138099" y="24816"/>
                  <a:pt x="135356" y="20307"/>
                </a:cubicBezTo>
                <a:cubicBezTo>
                  <a:pt x="134772" y="19367"/>
                  <a:pt x="134099" y="17615"/>
                  <a:pt x="133387" y="15570"/>
                </a:cubicBezTo>
                <a:cubicBezTo>
                  <a:pt x="129082" y="15672"/>
                  <a:pt x="123900" y="11544"/>
                  <a:pt x="119430" y="11379"/>
                </a:cubicBezTo>
                <a:cubicBezTo>
                  <a:pt x="113207" y="11163"/>
                  <a:pt x="103619" y="15265"/>
                  <a:pt x="98996" y="8649"/>
                </a:cubicBezTo>
                <a:cubicBezTo>
                  <a:pt x="94373" y="2045"/>
                  <a:pt x="91173" y="0"/>
                  <a:pt x="87794" y="2045"/>
                </a:cubicBezTo>
                <a:cubicBezTo>
                  <a:pt x="84429" y="4102"/>
                  <a:pt x="78206" y="26860"/>
                  <a:pt x="74637" y="33452"/>
                </a:cubicBezTo>
                <a:cubicBezTo>
                  <a:pt x="71094" y="40068"/>
                  <a:pt x="61150" y="44628"/>
                  <a:pt x="56336" y="44628"/>
                </a:cubicBezTo>
                <a:cubicBezTo>
                  <a:pt x="51537" y="44628"/>
                  <a:pt x="51003" y="53949"/>
                  <a:pt x="47282" y="57810"/>
                </a:cubicBezTo>
                <a:cubicBezTo>
                  <a:pt x="43536" y="61684"/>
                  <a:pt x="44971" y="67831"/>
                  <a:pt x="40526" y="72377"/>
                </a:cubicBezTo>
                <a:cubicBezTo>
                  <a:pt x="36081" y="76924"/>
                  <a:pt x="38202" y="90805"/>
                  <a:pt x="40526" y="95821"/>
                </a:cubicBezTo>
                <a:cubicBezTo>
                  <a:pt x="42825" y="100812"/>
                  <a:pt x="32347" y="116522"/>
                  <a:pt x="26302" y="121082"/>
                </a:cubicBezTo>
                <a:cubicBezTo>
                  <a:pt x="20257" y="125628"/>
                  <a:pt x="18314" y="134277"/>
                  <a:pt x="8700" y="136334"/>
                </a:cubicBezTo>
                <a:cubicBezTo>
                  <a:pt x="4979" y="137122"/>
                  <a:pt x="2172" y="139166"/>
                  <a:pt x="0" y="141795"/>
                </a:cubicBezTo>
                <a:lnTo>
                  <a:pt x="44691" y="141795"/>
                </a:lnTo>
                <a:cubicBezTo>
                  <a:pt x="53987" y="141795"/>
                  <a:pt x="51842" y="144450"/>
                  <a:pt x="53327" y="14767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Freeform 241"/>
          <p:cNvSpPr/>
          <p:nvPr/>
        </p:nvSpPr>
        <p:spPr>
          <a:xfrm>
            <a:off x="3642196" y="3729044"/>
            <a:ext cx="51726" cy="124891"/>
          </a:xfrm>
          <a:custGeom>
            <a:avLst/>
            <a:gdLst/>
            <a:ahLst/>
            <a:cxnLst/>
            <a:rect l="0" t="0" r="0" b="0"/>
            <a:pathLst>
              <a:path w="51726" h="124891">
                <a:moveTo>
                  <a:pt x="14211" y="31623"/>
                </a:moveTo>
                <a:cubicBezTo>
                  <a:pt x="17055" y="37096"/>
                  <a:pt x="13513" y="46189"/>
                  <a:pt x="10655" y="48005"/>
                </a:cubicBezTo>
                <a:cubicBezTo>
                  <a:pt x="7811" y="49834"/>
                  <a:pt x="5690" y="58026"/>
                  <a:pt x="2845" y="58026"/>
                </a:cubicBezTo>
                <a:cubicBezTo>
                  <a:pt x="0" y="58026"/>
                  <a:pt x="2845" y="71678"/>
                  <a:pt x="7811" y="74409"/>
                </a:cubicBezTo>
                <a:cubicBezTo>
                  <a:pt x="12789" y="77139"/>
                  <a:pt x="12789" y="81686"/>
                  <a:pt x="12789" y="84416"/>
                </a:cubicBezTo>
                <a:cubicBezTo>
                  <a:pt x="12789" y="87147"/>
                  <a:pt x="19900" y="89890"/>
                  <a:pt x="22046" y="93535"/>
                </a:cubicBezTo>
                <a:cubicBezTo>
                  <a:pt x="24167" y="97180"/>
                  <a:pt x="27723" y="114465"/>
                  <a:pt x="27723" y="120840"/>
                </a:cubicBezTo>
                <a:cubicBezTo>
                  <a:pt x="27723" y="122478"/>
                  <a:pt x="28155" y="123799"/>
                  <a:pt x="28790" y="124891"/>
                </a:cubicBezTo>
                <a:cubicBezTo>
                  <a:pt x="30619" y="123291"/>
                  <a:pt x="32854" y="121462"/>
                  <a:pt x="33768" y="119240"/>
                </a:cubicBezTo>
                <a:cubicBezTo>
                  <a:pt x="35369" y="115379"/>
                  <a:pt x="36613" y="108775"/>
                  <a:pt x="35889" y="106946"/>
                </a:cubicBezTo>
                <a:cubicBezTo>
                  <a:pt x="35191" y="105130"/>
                  <a:pt x="35369" y="101942"/>
                  <a:pt x="36969" y="100114"/>
                </a:cubicBezTo>
                <a:cubicBezTo>
                  <a:pt x="38556" y="98298"/>
                  <a:pt x="44970" y="89649"/>
                  <a:pt x="46202" y="88976"/>
                </a:cubicBezTo>
                <a:cubicBezTo>
                  <a:pt x="47446" y="88290"/>
                  <a:pt x="51523" y="89217"/>
                  <a:pt x="51371" y="84200"/>
                </a:cubicBezTo>
                <a:cubicBezTo>
                  <a:pt x="51295" y="82194"/>
                  <a:pt x="51485" y="79146"/>
                  <a:pt x="51726" y="76174"/>
                </a:cubicBezTo>
                <a:cubicBezTo>
                  <a:pt x="48843" y="73799"/>
                  <a:pt x="47103" y="71005"/>
                  <a:pt x="47103" y="69634"/>
                </a:cubicBezTo>
                <a:cubicBezTo>
                  <a:pt x="47103" y="66674"/>
                  <a:pt x="43903" y="61645"/>
                  <a:pt x="42125" y="64401"/>
                </a:cubicBezTo>
                <a:cubicBezTo>
                  <a:pt x="40347" y="67119"/>
                  <a:pt x="33591" y="64846"/>
                  <a:pt x="32714" y="59169"/>
                </a:cubicBezTo>
                <a:cubicBezTo>
                  <a:pt x="31813" y="53479"/>
                  <a:pt x="37134" y="53682"/>
                  <a:pt x="42125" y="48475"/>
                </a:cubicBezTo>
                <a:cubicBezTo>
                  <a:pt x="47103" y="43230"/>
                  <a:pt x="47815" y="33210"/>
                  <a:pt x="42481" y="27750"/>
                </a:cubicBezTo>
                <a:cubicBezTo>
                  <a:pt x="37134" y="22289"/>
                  <a:pt x="40880" y="19330"/>
                  <a:pt x="44602" y="14326"/>
                </a:cubicBezTo>
                <a:cubicBezTo>
                  <a:pt x="48348" y="9335"/>
                  <a:pt x="44970" y="6604"/>
                  <a:pt x="43001" y="8865"/>
                </a:cubicBezTo>
                <a:cubicBezTo>
                  <a:pt x="41058" y="11138"/>
                  <a:pt x="37858" y="11824"/>
                  <a:pt x="37325" y="6363"/>
                </a:cubicBezTo>
                <a:cubicBezTo>
                  <a:pt x="36804" y="902"/>
                  <a:pt x="25221" y="0"/>
                  <a:pt x="20802" y="5220"/>
                </a:cubicBezTo>
                <a:cubicBezTo>
                  <a:pt x="19227" y="7049"/>
                  <a:pt x="16865" y="7621"/>
                  <a:pt x="14337" y="7595"/>
                </a:cubicBezTo>
                <a:cubicBezTo>
                  <a:pt x="13272" y="16638"/>
                  <a:pt x="12319" y="27979"/>
                  <a:pt x="14211" y="3162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Freeform 242"/>
          <p:cNvSpPr/>
          <p:nvPr/>
        </p:nvSpPr>
        <p:spPr>
          <a:xfrm>
            <a:off x="3642196" y="3729044"/>
            <a:ext cx="51726" cy="124891"/>
          </a:xfrm>
          <a:custGeom>
            <a:avLst/>
            <a:gdLst/>
            <a:ahLst/>
            <a:cxnLst/>
            <a:rect l="0" t="0" r="0" b="0"/>
            <a:pathLst>
              <a:path w="51726" h="124891">
                <a:moveTo>
                  <a:pt x="14211" y="31623"/>
                </a:moveTo>
                <a:cubicBezTo>
                  <a:pt x="17055" y="37096"/>
                  <a:pt x="13513" y="46189"/>
                  <a:pt x="10655" y="48005"/>
                </a:cubicBezTo>
                <a:cubicBezTo>
                  <a:pt x="7811" y="49834"/>
                  <a:pt x="5690" y="58026"/>
                  <a:pt x="2845" y="58026"/>
                </a:cubicBezTo>
                <a:cubicBezTo>
                  <a:pt x="0" y="58026"/>
                  <a:pt x="2845" y="71678"/>
                  <a:pt x="7811" y="74409"/>
                </a:cubicBezTo>
                <a:cubicBezTo>
                  <a:pt x="12789" y="77139"/>
                  <a:pt x="12789" y="81686"/>
                  <a:pt x="12789" y="84416"/>
                </a:cubicBezTo>
                <a:cubicBezTo>
                  <a:pt x="12789" y="87147"/>
                  <a:pt x="19900" y="89890"/>
                  <a:pt x="22046" y="93535"/>
                </a:cubicBezTo>
                <a:cubicBezTo>
                  <a:pt x="24167" y="97180"/>
                  <a:pt x="27723" y="114465"/>
                  <a:pt x="27723" y="120840"/>
                </a:cubicBezTo>
                <a:cubicBezTo>
                  <a:pt x="27723" y="122478"/>
                  <a:pt x="28155" y="123799"/>
                  <a:pt x="28790" y="124891"/>
                </a:cubicBezTo>
                <a:cubicBezTo>
                  <a:pt x="30619" y="123291"/>
                  <a:pt x="32854" y="121462"/>
                  <a:pt x="33768" y="119240"/>
                </a:cubicBezTo>
                <a:cubicBezTo>
                  <a:pt x="35369" y="115379"/>
                  <a:pt x="36613" y="108775"/>
                  <a:pt x="35889" y="106946"/>
                </a:cubicBezTo>
                <a:cubicBezTo>
                  <a:pt x="35191" y="105130"/>
                  <a:pt x="35369" y="101942"/>
                  <a:pt x="36969" y="100114"/>
                </a:cubicBezTo>
                <a:cubicBezTo>
                  <a:pt x="38556" y="98298"/>
                  <a:pt x="44970" y="89649"/>
                  <a:pt x="46202" y="88976"/>
                </a:cubicBezTo>
                <a:cubicBezTo>
                  <a:pt x="47446" y="88290"/>
                  <a:pt x="51523" y="89217"/>
                  <a:pt x="51371" y="84200"/>
                </a:cubicBezTo>
                <a:cubicBezTo>
                  <a:pt x="51295" y="82194"/>
                  <a:pt x="51485" y="79146"/>
                  <a:pt x="51726" y="76174"/>
                </a:cubicBezTo>
                <a:cubicBezTo>
                  <a:pt x="48843" y="73799"/>
                  <a:pt x="47103" y="71005"/>
                  <a:pt x="47103" y="69634"/>
                </a:cubicBezTo>
                <a:cubicBezTo>
                  <a:pt x="47103" y="66674"/>
                  <a:pt x="43903" y="61645"/>
                  <a:pt x="42125" y="64401"/>
                </a:cubicBezTo>
                <a:cubicBezTo>
                  <a:pt x="40347" y="67119"/>
                  <a:pt x="33591" y="64846"/>
                  <a:pt x="32714" y="59169"/>
                </a:cubicBezTo>
                <a:cubicBezTo>
                  <a:pt x="31813" y="53479"/>
                  <a:pt x="37134" y="53682"/>
                  <a:pt x="42125" y="48475"/>
                </a:cubicBezTo>
                <a:cubicBezTo>
                  <a:pt x="47103" y="43230"/>
                  <a:pt x="47815" y="33210"/>
                  <a:pt x="42481" y="27750"/>
                </a:cubicBezTo>
                <a:cubicBezTo>
                  <a:pt x="37134" y="22289"/>
                  <a:pt x="40880" y="19330"/>
                  <a:pt x="44602" y="14326"/>
                </a:cubicBezTo>
                <a:cubicBezTo>
                  <a:pt x="48348" y="9335"/>
                  <a:pt x="44970" y="6604"/>
                  <a:pt x="43001" y="8865"/>
                </a:cubicBezTo>
                <a:cubicBezTo>
                  <a:pt x="41058" y="11138"/>
                  <a:pt x="37858" y="11824"/>
                  <a:pt x="37325" y="6363"/>
                </a:cubicBezTo>
                <a:cubicBezTo>
                  <a:pt x="36804" y="902"/>
                  <a:pt x="25221" y="0"/>
                  <a:pt x="20802" y="5220"/>
                </a:cubicBezTo>
                <a:cubicBezTo>
                  <a:pt x="19227" y="7049"/>
                  <a:pt x="16865" y="7621"/>
                  <a:pt x="14337" y="7595"/>
                </a:cubicBezTo>
                <a:cubicBezTo>
                  <a:pt x="13272" y="16638"/>
                  <a:pt x="12319" y="27979"/>
                  <a:pt x="14211" y="3162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Freeform 243"/>
          <p:cNvSpPr/>
          <p:nvPr/>
        </p:nvSpPr>
        <p:spPr>
          <a:xfrm>
            <a:off x="3448546" y="3732895"/>
            <a:ext cx="250596" cy="308253"/>
          </a:xfrm>
          <a:custGeom>
            <a:avLst/>
            <a:gdLst/>
            <a:ahLst/>
            <a:cxnLst/>
            <a:rect l="0" t="0" r="0" b="0"/>
            <a:pathLst>
              <a:path w="250596" h="308253">
                <a:moveTo>
                  <a:pt x="86004" y="58889"/>
                </a:moveTo>
                <a:cubicBezTo>
                  <a:pt x="86004" y="64921"/>
                  <a:pt x="84442" y="72452"/>
                  <a:pt x="86791" y="72947"/>
                </a:cubicBezTo>
                <a:cubicBezTo>
                  <a:pt x="89153" y="73443"/>
                  <a:pt x="91109" y="80974"/>
                  <a:pt x="91490" y="83476"/>
                </a:cubicBezTo>
                <a:cubicBezTo>
                  <a:pt x="91884" y="85990"/>
                  <a:pt x="91109" y="89496"/>
                  <a:pt x="88759" y="89496"/>
                </a:cubicBezTo>
                <a:cubicBezTo>
                  <a:pt x="86384" y="89496"/>
                  <a:pt x="71120" y="87489"/>
                  <a:pt x="71120" y="90499"/>
                </a:cubicBezTo>
                <a:cubicBezTo>
                  <a:pt x="71120" y="93521"/>
                  <a:pt x="67589" y="96036"/>
                  <a:pt x="64046" y="96036"/>
                </a:cubicBezTo>
                <a:cubicBezTo>
                  <a:pt x="60528" y="96036"/>
                  <a:pt x="60528" y="95020"/>
                  <a:pt x="60147" y="100024"/>
                </a:cubicBezTo>
                <a:cubicBezTo>
                  <a:pt x="59754" y="105066"/>
                  <a:pt x="60935" y="109562"/>
                  <a:pt x="58585" y="109562"/>
                </a:cubicBezTo>
                <a:cubicBezTo>
                  <a:pt x="56223" y="109562"/>
                  <a:pt x="56617" y="113587"/>
                  <a:pt x="53086" y="114083"/>
                </a:cubicBezTo>
                <a:cubicBezTo>
                  <a:pt x="49568" y="114578"/>
                  <a:pt x="44069" y="113587"/>
                  <a:pt x="44069" y="118096"/>
                </a:cubicBezTo>
                <a:cubicBezTo>
                  <a:pt x="44069" y="122617"/>
                  <a:pt x="41720" y="126135"/>
                  <a:pt x="37808" y="127126"/>
                </a:cubicBezTo>
                <a:cubicBezTo>
                  <a:pt x="33884" y="128142"/>
                  <a:pt x="27229" y="126135"/>
                  <a:pt x="27229" y="130148"/>
                </a:cubicBezTo>
                <a:cubicBezTo>
                  <a:pt x="27229" y="134149"/>
                  <a:pt x="22123" y="131139"/>
                  <a:pt x="19393" y="133158"/>
                </a:cubicBezTo>
                <a:cubicBezTo>
                  <a:pt x="16637" y="135177"/>
                  <a:pt x="572" y="147192"/>
                  <a:pt x="191" y="149211"/>
                </a:cubicBezTo>
                <a:cubicBezTo>
                  <a:pt x="0" y="150189"/>
                  <a:pt x="254" y="160133"/>
                  <a:pt x="445" y="170204"/>
                </a:cubicBezTo>
                <a:cubicBezTo>
                  <a:pt x="864" y="171106"/>
                  <a:pt x="1537" y="172033"/>
                  <a:pt x="2807" y="172973"/>
                </a:cubicBezTo>
                <a:cubicBezTo>
                  <a:pt x="8725" y="177291"/>
                  <a:pt x="116077" y="268197"/>
                  <a:pt x="119455" y="272553"/>
                </a:cubicBezTo>
                <a:cubicBezTo>
                  <a:pt x="122846" y="276859"/>
                  <a:pt x="127063" y="286612"/>
                  <a:pt x="127063" y="286612"/>
                </a:cubicBezTo>
                <a:cubicBezTo>
                  <a:pt x="127063" y="286612"/>
                  <a:pt x="134670" y="287692"/>
                  <a:pt x="140588" y="292022"/>
                </a:cubicBezTo>
                <a:cubicBezTo>
                  <a:pt x="146506" y="296366"/>
                  <a:pt x="146506" y="308253"/>
                  <a:pt x="146506" y="308253"/>
                </a:cubicBezTo>
                <a:cubicBezTo>
                  <a:pt x="146506" y="308253"/>
                  <a:pt x="154101" y="306081"/>
                  <a:pt x="158343" y="305014"/>
                </a:cubicBezTo>
                <a:cubicBezTo>
                  <a:pt x="162559" y="303922"/>
                  <a:pt x="176935" y="297420"/>
                  <a:pt x="176935" y="297420"/>
                </a:cubicBezTo>
                <a:lnTo>
                  <a:pt x="198907" y="274712"/>
                </a:lnTo>
                <a:lnTo>
                  <a:pt x="250481" y="233564"/>
                </a:lnTo>
                <a:lnTo>
                  <a:pt x="250596" y="233564"/>
                </a:lnTo>
                <a:cubicBezTo>
                  <a:pt x="249008" y="226300"/>
                  <a:pt x="247306" y="220445"/>
                  <a:pt x="244550" y="220445"/>
                </a:cubicBezTo>
                <a:cubicBezTo>
                  <a:pt x="241451" y="220445"/>
                  <a:pt x="239229" y="217054"/>
                  <a:pt x="235673" y="217054"/>
                </a:cubicBezTo>
                <a:cubicBezTo>
                  <a:pt x="232130" y="217054"/>
                  <a:pt x="227697" y="214781"/>
                  <a:pt x="227253" y="210781"/>
                </a:cubicBezTo>
                <a:cubicBezTo>
                  <a:pt x="226808" y="206818"/>
                  <a:pt x="228574" y="203986"/>
                  <a:pt x="225907" y="198868"/>
                </a:cubicBezTo>
                <a:cubicBezTo>
                  <a:pt x="223252" y="193775"/>
                  <a:pt x="220598" y="191489"/>
                  <a:pt x="220598" y="189229"/>
                </a:cubicBezTo>
                <a:cubicBezTo>
                  <a:pt x="220598" y="186968"/>
                  <a:pt x="225107" y="182536"/>
                  <a:pt x="225818" y="181609"/>
                </a:cubicBezTo>
                <a:cubicBezTo>
                  <a:pt x="226529" y="180707"/>
                  <a:pt x="224040" y="177062"/>
                  <a:pt x="224040" y="174560"/>
                </a:cubicBezTo>
                <a:cubicBezTo>
                  <a:pt x="224040" y="172058"/>
                  <a:pt x="222262" y="167727"/>
                  <a:pt x="224040" y="165010"/>
                </a:cubicBezTo>
                <a:cubicBezTo>
                  <a:pt x="225818" y="162254"/>
                  <a:pt x="226885" y="159536"/>
                  <a:pt x="224916" y="154532"/>
                </a:cubicBezTo>
                <a:cubicBezTo>
                  <a:pt x="222973" y="149516"/>
                  <a:pt x="227583" y="144969"/>
                  <a:pt x="225284" y="138365"/>
                </a:cubicBezTo>
                <a:cubicBezTo>
                  <a:pt x="222973" y="131761"/>
                  <a:pt x="219417" y="126541"/>
                  <a:pt x="219773" y="124255"/>
                </a:cubicBezTo>
                <a:cubicBezTo>
                  <a:pt x="219925" y="123290"/>
                  <a:pt x="221068" y="122223"/>
                  <a:pt x="222440" y="121042"/>
                </a:cubicBezTo>
                <a:cubicBezTo>
                  <a:pt x="221805" y="119950"/>
                  <a:pt x="221373" y="118604"/>
                  <a:pt x="221373" y="116991"/>
                </a:cubicBezTo>
                <a:cubicBezTo>
                  <a:pt x="221373" y="110616"/>
                  <a:pt x="217817" y="93318"/>
                  <a:pt x="215696" y="89673"/>
                </a:cubicBezTo>
                <a:cubicBezTo>
                  <a:pt x="213562" y="86016"/>
                  <a:pt x="206438" y="83285"/>
                  <a:pt x="206438" y="80567"/>
                </a:cubicBezTo>
                <a:cubicBezTo>
                  <a:pt x="206438" y="77837"/>
                  <a:pt x="206438" y="73290"/>
                  <a:pt x="201459" y="70560"/>
                </a:cubicBezTo>
                <a:cubicBezTo>
                  <a:pt x="196493" y="67829"/>
                  <a:pt x="193649" y="54178"/>
                  <a:pt x="196493" y="54178"/>
                </a:cubicBezTo>
                <a:cubicBezTo>
                  <a:pt x="199338" y="54178"/>
                  <a:pt x="201459" y="45974"/>
                  <a:pt x="204304" y="44158"/>
                </a:cubicBezTo>
                <a:cubicBezTo>
                  <a:pt x="207149" y="42329"/>
                  <a:pt x="210705" y="33248"/>
                  <a:pt x="207860" y="27774"/>
                </a:cubicBezTo>
                <a:cubicBezTo>
                  <a:pt x="205968" y="24130"/>
                  <a:pt x="206920" y="12788"/>
                  <a:pt x="207987" y="3746"/>
                </a:cubicBezTo>
                <a:cubicBezTo>
                  <a:pt x="203263" y="3695"/>
                  <a:pt x="198056" y="1498"/>
                  <a:pt x="196659" y="927"/>
                </a:cubicBezTo>
                <a:cubicBezTo>
                  <a:pt x="194538" y="0"/>
                  <a:pt x="188315" y="2286"/>
                  <a:pt x="184403" y="2514"/>
                </a:cubicBezTo>
                <a:cubicBezTo>
                  <a:pt x="180504" y="2730"/>
                  <a:pt x="170903" y="10693"/>
                  <a:pt x="167690" y="6832"/>
                </a:cubicBezTo>
                <a:cubicBezTo>
                  <a:pt x="164489" y="2971"/>
                  <a:pt x="131774" y="9791"/>
                  <a:pt x="122554" y="10249"/>
                </a:cubicBezTo>
                <a:cubicBezTo>
                  <a:pt x="113309" y="10693"/>
                  <a:pt x="109397" y="22999"/>
                  <a:pt x="103898" y="22999"/>
                </a:cubicBezTo>
                <a:cubicBezTo>
                  <a:pt x="98373" y="22999"/>
                  <a:pt x="89661" y="28905"/>
                  <a:pt x="85039" y="35509"/>
                </a:cubicBezTo>
                <a:cubicBezTo>
                  <a:pt x="83731" y="37363"/>
                  <a:pt x="82194" y="38049"/>
                  <a:pt x="80505" y="38100"/>
                </a:cubicBezTo>
                <a:cubicBezTo>
                  <a:pt x="81229" y="40144"/>
                  <a:pt x="81915" y="41897"/>
                  <a:pt x="82487" y="42837"/>
                </a:cubicBezTo>
                <a:cubicBezTo>
                  <a:pt x="85217" y="47345"/>
                  <a:pt x="86004" y="52882"/>
                  <a:pt x="86004" y="5888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>
            <a:off x="3448546" y="3732895"/>
            <a:ext cx="250596" cy="308253"/>
          </a:xfrm>
          <a:custGeom>
            <a:avLst/>
            <a:gdLst/>
            <a:ahLst/>
            <a:cxnLst/>
            <a:rect l="0" t="0" r="0" b="0"/>
            <a:pathLst>
              <a:path w="250596" h="308253">
                <a:moveTo>
                  <a:pt x="86004" y="58889"/>
                </a:moveTo>
                <a:cubicBezTo>
                  <a:pt x="86004" y="64921"/>
                  <a:pt x="84442" y="72452"/>
                  <a:pt x="86791" y="72947"/>
                </a:cubicBezTo>
                <a:cubicBezTo>
                  <a:pt x="89153" y="73443"/>
                  <a:pt x="91109" y="80974"/>
                  <a:pt x="91490" y="83476"/>
                </a:cubicBezTo>
                <a:cubicBezTo>
                  <a:pt x="91884" y="85990"/>
                  <a:pt x="91109" y="89496"/>
                  <a:pt x="88759" y="89496"/>
                </a:cubicBezTo>
                <a:cubicBezTo>
                  <a:pt x="86384" y="89496"/>
                  <a:pt x="71120" y="87489"/>
                  <a:pt x="71120" y="90499"/>
                </a:cubicBezTo>
                <a:cubicBezTo>
                  <a:pt x="71120" y="93521"/>
                  <a:pt x="67589" y="96036"/>
                  <a:pt x="64046" y="96036"/>
                </a:cubicBezTo>
                <a:cubicBezTo>
                  <a:pt x="60528" y="96036"/>
                  <a:pt x="60528" y="95020"/>
                  <a:pt x="60147" y="100024"/>
                </a:cubicBezTo>
                <a:cubicBezTo>
                  <a:pt x="59754" y="105066"/>
                  <a:pt x="60935" y="109562"/>
                  <a:pt x="58585" y="109562"/>
                </a:cubicBezTo>
                <a:cubicBezTo>
                  <a:pt x="56223" y="109562"/>
                  <a:pt x="56617" y="113587"/>
                  <a:pt x="53086" y="114083"/>
                </a:cubicBezTo>
                <a:cubicBezTo>
                  <a:pt x="49568" y="114578"/>
                  <a:pt x="44069" y="113587"/>
                  <a:pt x="44069" y="118096"/>
                </a:cubicBezTo>
                <a:cubicBezTo>
                  <a:pt x="44069" y="122617"/>
                  <a:pt x="41720" y="126135"/>
                  <a:pt x="37808" y="127126"/>
                </a:cubicBezTo>
                <a:cubicBezTo>
                  <a:pt x="33884" y="128142"/>
                  <a:pt x="27229" y="126135"/>
                  <a:pt x="27229" y="130148"/>
                </a:cubicBezTo>
                <a:cubicBezTo>
                  <a:pt x="27229" y="134149"/>
                  <a:pt x="22123" y="131139"/>
                  <a:pt x="19393" y="133158"/>
                </a:cubicBezTo>
                <a:cubicBezTo>
                  <a:pt x="16637" y="135177"/>
                  <a:pt x="572" y="147192"/>
                  <a:pt x="191" y="149211"/>
                </a:cubicBezTo>
                <a:cubicBezTo>
                  <a:pt x="0" y="150189"/>
                  <a:pt x="254" y="160133"/>
                  <a:pt x="445" y="170204"/>
                </a:cubicBezTo>
                <a:cubicBezTo>
                  <a:pt x="864" y="171106"/>
                  <a:pt x="1537" y="172033"/>
                  <a:pt x="2807" y="172973"/>
                </a:cubicBezTo>
                <a:cubicBezTo>
                  <a:pt x="8725" y="177291"/>
                  <a:pt x="116077" y="268197"/>
                  <a:pt x="119455" y="272553"/>
                </a:cubicBezTo>
                <a:cubicBezTo>
                  <a:pt x="122846" y="276859"/>
                  <a:pt x="127063" y="286612"/>
                  <a:pt x="127063" y="286612"/>
                </a:cubicBezTo>
                <a:cubicBezTo>
                  <a:pt x="127063" y="286612"/>
                  <a:pt x="134670" y="287692"/>
                  <a:pt x="140588" y="292022"/>
                </a:cubicBezTo>
                <a:cubicBezTo>
                  <a:pt x="146506" y="296366"/>
                  <a:pt x="146506" y="308253"/>
                  <a:pt x="146506" y="308253"/>
                </a:cubicBezTo>
                <a:cubicBezTo>
                  <a:pt x="146506" y="308253"/>
                  <a:pt x="154101" y="306081"/>
                  <a:pt x="158343" y="305014"/>
                </a:cubicBezTo>
                <a:cubicBezTo>
                  <a:pt x="162559" y="303922"/>
                  <a:pt x="176935" y="297420"/>
                  <a:pt x="176935" y="297420"/>
                </a:cubicBezTo>
                <a:lnTo>
                  <a:pt x="198907" y="274712"/>
                </a:lnTo>
                <a:lnTo>
                  <a:pt x="250481" y="233564"/>
                </a:lnTo>
                <a:lnTo>
                  <a:pt x="250596" y="233564"/>
                </a:lnTo>
                <a:cubicBezTo>
                  <a:pt x="249008" y="226300"/>
                  <a:pt x="247306" y="220445"/>
                  <a:pt x="244550" y="220445"/>
                </a:cubicBezTo>
                <a:cubicBezTo>
                  <a:pt x="241451" y="220445"/>
                  <a:pt x="239229" y="217054"/>
                  <a:pt x="235673" y="217054"/>
                </a:cubicBezTo>
                <a:cubicBezTo>
                  <a:pt x="232130" y="217054"/>
                  <a:pt x="227697" y="214781"/>
                  <a:pt x="227253" y="210781"/>
                </a:cubicBezTo>
                <a:cubicBezTo>
                  <a:pt x="226808" y="206818"/>
                  <a:pt x="228574" y="203986"/>
                  <a:pt x="225907" y="198868"/>
                </a:cubicBezTo>
                <a:cubicBezTo>
                  <a:pt x="223252" y="193775"/>
                  <a:pt x="220598" y="191489"/>
                  <a:pt x="220598" y="189229"/>
                </a:cubicBezTo>
                <a:cubicBezTo>
                  <a:pt x="220598" y="186968"/>
                  <a:pt x="225107" y="182536"/>
                  <a:pt x="225818" y="181609"/>
                </a:cubicBezTo>
                <a:cubicBezTo>
                  <a:pt x="226529" y="180707"/>
                  <a:pt x="224040" y="177062"/>
                  <a:pt x="224040" y="174560"/>
                </a:cubicBezTo>
                <a:cubicBezTo>
                  <a:pt x="224040" y="172058"/>
                  <a:pt x="222262" y="167727"/>
                  <a:pt x="224040" y="165010"/>
                </a:cubicBezTo>
                <a:cubicBezTo>
                  <a:pt x="225818" y="162254"/>
                  <a:pt x="226885" y="159536"/>
                  <a:pt x="224916" y="154532"/>
                </a:cubicBezTo>
                <a:cubicBezTo>
                  <a:pt x="222973" y="149516"/>
                  <a:pt x="227583" y="144969"/>
                  <a:pt x="225284" y="138365"/>
                </a:cubicBezTo>
                <a:cubicBezTo>
                  <a:pt x="222973" y="131761"/>
                  <a:pt x="219417" y="126541"/>
                  <a:pt x="219773" y="124255"/>
                </a:cubicBezTo>
                <a:cubicBezTo>
                  <a:pt x="219925" y="123290"/>
                  <a:pt x="221068" y="122223"/>
                  <a:pt x="222440" y="121042"/>
                </a:cubicBezTo>
                <a:cubicBezTo>
                  <a:pt x="221805" y="119950"/>
                  <a:pt x="221373" y="118604"/>
                  <a:pt x="221373" y="116991"/>
                </a:cubicBezTo>
                <a:cubicBezTo>
                  <a:pt x="221373" y="110616"/>
                  <a:pt x="217817" y="93318"/>
                  <a:pt x="215696" y="89673"/>
                </a:cubicBezTo>
                <a:cubicBezTo>
                  <a:pt x="213562" y="86016"/>
                  <a:pt x="206438" y="83285"/>
                  <a:pt x="206438" y="80567"/>
                </a:cubicBezTo>
                <a:cubicBezTo>
                  <a:pt x="206438" y="77837"/>
                  <a:pt x="206438" y="73290"/>
                  <a:pt x="201459" y="70560"/>
                </a:cubicBezTo>
                <a:cubicBezTo>
                  <a:pt x="196493" y="67829"/>
                  <a:pt x="193649" y="54178"/>
                  <a:pt x="196493" y="54178"/>
                </a:cubicBezTo>
                <a:cubicBezTo>
                  <a:pt x="199338" y="54178"/>
                  <a:pt x="201459" y="45974"/>
                  <a:pt x="204304" y="44158"/>
                </a:cubicBezTo>
                <a:cubicBezTo>
                  <a:pt x="207149" y="42329"/>
                  <a:pt x="210705" y="33248"/>
                  <a:pt x="207860" y="27774"/>
                </a:cubicBezTo>
                <a:cubicBezTo>
                  <a:pt x="205968" y="24130"/>
                  <a:pt x="206920" y="12788"/>
                  <a:pt x="207987" y="3746"/>
                </a:cubicBezTo>
                <a:cubicBezTo>
                  <a:pt x="203263" y="3695"/>
                  <a:pt x="198056" y="1498"/>
                  <a:pt x="196659" y="927"/>
                </a:cubicBezTo>
                <a:cubicBezTo>
                  <a:pt x="194538" y="0"/>
                  <a:pt x="188315" y="2286"/>
                  <a:pt x="184403" y="2514"/>
                </a:cubicBezTo>
                <a:cubicBezTo>
                  <a:pt x="180504" y="2730"/>
                  <a:pt x="170903" y="10693"/>
                  <a:pt x="167690" y="6832"/>
                </a:cubicBezTo>
                <a:cubicBezTo>
                  <a:pt x="164489" y="2971"/>
                  <a:pt x="131774" y="9791"/>
                  <a:pt x="122554" y="10249"/>
                </a:cubicBezTo>
                <a:cubicBezTo>
                  <a:pt x="113309" y="10693"/>
                  <a:pt x="109397" y="22999"/>
                  <a:pt x="103898" y="22999"/>
                </a:cubicBezTo>
                <a:cubicBezTo>
                  <a:pt x="98373" y="22999"/>
                  <a:pt x="89661" y="28905"/>
                  <a:pt x="85039" y="35509"/>
                </a:cubicBezTo>
                <a:cubicBezTo>
                  <a:pt x="83731" y="37363"/>
                  <a:pt x="82194" y="38049"/>
                  <a:pt x="80505" y="38100"/>
                </a:cubicBezTo>
                <a:cubicBezTo>
                  <a:pt x="81229" y="40144"/>
                  <a:pt x="81915" y="41897"/>
                  <a:pt x="82487" y="42837"/>
                </a:cubicBezTo>
                <a:cubicBezTo>
                  <a:pt x="85217" y="47345"/>
                  <a:pt x="86004" y="52882"/>
                  <a:pt x="86004" y="5888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>
            <a:off x="3667974" y="3805216"/>
            <a:ext cx="183298" cy="224446"/>
          </a:xfrm>
          <a:custGeom>
            <a:avLst/>
            <a:gdLst/>
            <a:ahLst/>
            <a:cxnLst/>
            <a:rect l="0" t="0" r="0" b="0"/>
            <a:pathLst>
              <a:path w="183298" h="224446">
                <a:moveTo>
                  <a:pt x="20434" y="12801"/>
                </a:moveTo>
                <a:cubicBezTo>
                  <a:pt x="19190" y="13474"/>
                  <a:pt x="12789" y="22122"/>
                  <a:pt x="11189" y="23951"/>
                </a:cubicBezTo>
                <a:cubicBezTo>
                  <a:pt x="9589" y="25767"/>
                  <a:pt x="9424" y="28955"/>
                  <a:pt x="10122" y="30771"/>
                </a:cubicBezTo>
                <a:cubicBezTo>
                  <a:pt x="10821" y="32600"/>
                  <a:pt x="9589" y="39204"/>
                  <a:pt x="8001" y="43065"/>
                </a:cubicBezTo>
                <a:cubicBezTo>
                  <a:pt x="6401" y="46938"/>
                  <a:pt x="699" y="49669"/>
                  <a:pt x="356" y="51942"/>
                </a:cubicBezTo>
                <a:cubicBezTo>
                  <a:pt x="0" y="54215"/>
                  <a:pt x="3531" y="59435"/>
                  <a:pt x="5855" y="66039"/>
                </a:cubicBezTo>
                <a:cubicBezTo>
                  <a:pt x="8166" y="72643"/>
                  <a:pt x="3531" y="77202"/>
                  <a:pt x="5499" y="82206"/>
                </a:cubicBezTo>
                <a:cubicBezTo>
                  <a:pt x="7455" y="87210"/>
                  <a:pt x="6401" y="89953"/>
                  <a:pt x="4610" y="92683"/>
                </a:cubicBezTo>
                <a:cubicBezTo>
                  <a:pt x="2832" y="95414"/>
                  <a:pt x="4610" y="99732"/>
                  <a:pt x="4610" y="102247"/>
                </a:cubicBezTo>
                <a:cubicBezTo>
                  <a:pt x="4610" y="104736"/>
                  <a:pt x="7100" y="108381"/>
                  <a:pt x="6401" y="109295"/>
                </a:cubicBezTo>
                <a:cubicBezTo>
                  <a:pt x="5690" y="110210"/>
                  <a:pt x="1181" y="114629"/>
                  <a:pt x="1181" y="116902"/>
                </a:cubicBezTo>
                <a:cubicBezTo>
                  <a:pt x="1181" y="119176"/>
                  <a:pt x="3836" y="121449"/>
                  <a:pt x="6490" y="126567"/>
                </a:cubicBezTo>
                <a:cubicBezTo>
                  <a:pt x="9144" y="131660"/>
                  <a:pt x="7392" y="134505"/>
                  <a:pt x="7823" y="138480"/>
                </a:cubicBezTo>
                <a:cubicBezTo>
                  <a:pt x="8268" y="142455"/>
                  <a:pt x="12713" y="144728"/>
                  <a:pt x="16243" y="144728"/>
                </a:cubicBezTo>
                <a:cubicBezTo>
                  <a:pt x="19799" y="144728"/>
                  <a:pt x="22021" y="148119"/>
                  <a:pt x="25120" y="148119"/>
                </a:cubicBezTo>
                <a:cubicBezTo>
                  <a:pt x="27888" y="148119"/>
                  <a:pt x="29590" y="153986"/>
                  <a:pt x="31178" y="161263"/>
                </a:cubicBezTo>
                <a:cubicBezTo>
                  <a:pt x="32511" y="161276"/>
                  <a:pt x="44030" y="161505"/>
                  <a:pt x="48780" y="165581"/>
                </a:cubicBezTo>
                <a:cubicBezTo>
                  <a:pt x="53873" y="169925"/>
                  <a:pt x="56387" y="175335"/>
                  <a:pt x="56387" y="175335"/>
                </a:cubicBezTo>
                <a:lnTo>
                  <a:pt x="76682" y="161263"/>
                </a:lnTo>
                <a:lnTo>
                  <a:pt x="168465" y="224446"/>
                </a:lnTo>
                <a:lnTo>
                  <a:pt x="168465" y="216293"/>
                </a:lnTo>
                <a:lnTo>
                  <a:pt x="179577" y="216293"/>
                </a:lnTo>
                <a:lnTo>
                  <a:pt x="179577" y="65353"/>
                </a:lnTo>
                <a:cubicBezTo>
                  <a:pt x="179577" y="54926"/>
                  <a:pt x="175881" y="48284"/>
                  <a:pt x="179577" y="42569"/>
                </a:cubicBezTo>
                <a:cubicBezTo>
                  <a:pt x="183298" y="36880"/>
                  <a:pt x="178091" y="34048"/>
                  <a:pt x="181063" y="23596"/>
                </a:cubicBezTo>
                <a:cubicBezTo>
                  <a:pt x="181419" y="22376"/>
                  <a:pt x="181774" y="21081"/>
                  <a:pt x="182143" y="19773"/>
                </a:cubicBezTo>
                <a:cubicBezTo>
                  <a:pt x="182041" y="19570"/>
                  <a:pt x="181876" y="19392"/>
                  <a:pt x="181825" y="19163"/>
                </a:cubicBezTo>
                <a:cubicBezTo>
                  <a:pt x="180936" y="16001"/>
                  <a:pt x="176123" y="15760"/>
                  <a:pt x="165645" y="13715"/>
                </a:cubicBezTo>
                <a:cubicBezTo>
                  <a:pt x="155155" y="11671"/>
                  <a:pt x="159054" y="2553"/>
                  <a:pt x="147345" y="1651"/>
                </a:cubicBezTo>
                <a:cubicBezTo>
                  <a:pt x="135610" y="724"/>
                  <a:pt x="120687" y="12801"/>
                  <a:pt x="120510" y="19163"/>
                </a:cubicBezTo>
                <a:cubicBezTo>
                  <a:pt x="120319" y="25539"/>
                  <a:pt x="126009" y="32600"/>
                  <a:pt x="122097" y="39204"/>
                </a:cubicBezTo>
                <a:cubicBezTo>
                  <a:pt x="118173" y="45782"/>
                  <a:pt x="109651" y="46468"/>
                  <a:pt x="103606" y="39420"/>
                </a:cubicBezTo>
                <a:cubicBezTo>
                  <a:pt x="97561" y="32371"/>
                  <a:pt x="88696" y="29171"/>
                  <a:pt x="81406" y="29171"/>
                </a:cubicBezTo>
                <a:cubicBezTo>
                  <a:pt x="74104" y="29171"/>
                  <a:pt x="68947" y="23278"/>
                  <a:pt x="69468" y="18274"/>
                </a:cubicBezTo>
                <a:cubicBezTo>
                  <a:pt x="70014" y="13258"/>
                  <a:pt x="67716" y="10985"/>
                  <a:pt x="61670" y="9398"/>
                </a:cubicBezTo>
                <a:cubicBezTo>
                  <a:pt x="55625" y="7798"/>
                  <a:pt x="50482" y="1422"/>
                  <a:pt x="39814" y="3708"/>
                </a:cubicBezTo>
                <a:cubicBezTo>
                  <a:pt x="34086" y="4915"/>
                  <a:pt x="29260" y="2730"/>
                  <a:pt x="25945" y="0"/>
                </a:cubicBezTo>
                <a:cubicBezTo>
                  <a:pt x="25704" y="2972"/>
                  <a:pt x="25514" y="6020"/>
                  <a:pt x="25577" y="8026"/>
                </a:cubicBezTo>
                <a:cubicBezTo>
                  <a:pt x="25755" y="13042"/>
                  <a:pt x="21678" y="12116"/>
                  <a:pt x="20434" y="1280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>
            <a:off x="3667974" y="3805216"/>
            <a:ext cx="183298" cy="224446"/>
          </a:xfrm>
          <a:custGeom>
            <a:avLst/>
            <a:gdLst/>
            <a:ahLst/>
            <a:cxnLst/>
            <a:rect l="0" t="0" r="0" b="0"/>
            <a:pathLst>
              <a:path w="183298" h="224446">
                <a:moveTo>
                  <a:pt x="20434" y="12801"/>
                </a:moveTo>
                <a:cubicBezTo>
                  <a:pt x="19190" y="13474"/>
                  <a:pt x="12789" y="22122"/>
                  <a:pt x="11189" y="23951"/>
                </a:cubicBezTo>
                <a:cubicBezTo>
                  <a:pt x="9589" y="25767"/>
                  <a:pt x="9424" y="28955"/>
                  <a:pt x="10122" y="30771"/>
                </a:cubicBezTo>
                <a:cubicBezTo>
                  <a:pt x="10821" y="32600"/>
                  <a:pt x="9589" y="39204"/>
                  <a:pt x="8001" y="43065"/>
                </a:cubicBezTo>
                <a:cubicBezTo>
                  <a:pt x="6401" y="46938"/>
                  <a:pt x="699" y="49669"/>
                  <a:pt x="356" y="51942"/>
                </a:cubicBezTo>
                <a:cubicBezTo>
                  <a:pt x="0" y="54215"/>
                  <a:pt x="3531" y="59435"/>
                  <a:pt x="5855" y="66039"/>
                </a:cubicBezTo>
                <a:cubicBezTo>
                  <a:pt x="8166" y="72643"/>
                  <a:pt x="3531" y="77202"/>
                  <a:pt x="5499" y="82206"/>
                </a:cubicBezTo>
                <a:cubicBezTo>
                  <a:pt x="7455" y="87210"/>
                  <a:pt x="6401" y="89953"/>
                  <a:pt x="4610" y="92683"/>
                </a:cubicBezTo>
                <a:cubicBezTo>
                  <a:pt x="2832" y="95414"/>
                  <a:pt x="4610" y="99732"/>
                  <a:pt x="4610" y="102247"/>
                </a:cubicBezTo>
                <a:cubicBezTo>
                  <a:pt x="4610" y="104736"/>
                  <a:pt x="7100" y="108381"/>
                  <a:pt x="6401" y="109295"/>
                </a:cubicBezTo>
                <a:cubicBezTo>
                  <a:pt x="5690" y="110210"/>
                  <a:pt x="1181" y="114629"/>
                  <a:pt x="1181" y="116902"/>
                </a:cubicBezTo>
                <a:cubicBezTo>
                  <a:pt x="1181" y="119176"/>
                  <a:pt x="3836" y="121449"/>
                  <a:pt x="6490" y="126567"/>
                </a:cubicBezTo>
                <a:cubicBezTo>
                  <a:pt x="9144" y="131660"/>
                  <a:pt x="7392" y="134505"/>
                  <a:pt x="7823" y="138480"/>
                </a:cubicBezTo>
                <a:cubicBezTo>
                  <a:pt x="8268" y="142455"/>
                  <a:pt x="12713" y="144728"/>
                  <a:pt x="16243" y="144728"/>
                </a:cubicBezTo>
                <a:cubicBezTo>
                  <a:pt x="19799" y="144728"/>
                  <a:pt x="22021" y="148119"/>
                  <a:pt x="25120" y="148119"/>
                </a:cubicBezTo>
                <a:cubicBezTo>
                  <a:pt x="27888" y="148119"/>
                  <a:pt x="29590" y="153986"/>
                  <a:pt x="31178" y="161263"/>
                </a:cubicBezTo>
                <a:cubicBezTo>
                  <a:pt x="32511" y="161276"/>
                  <a:pt x="44030" y="161505"/>
                  <a:pt x="48780" y="165581"/>
                </a:cubicBezTo>
                <a:cubicBezTo>
                  <a:pt x="53873" y="169925"/>
                  <a:pt x="56387" y="175335"/>
                  <a:pt x="56387" y="175335"/>
                </a:cubicBezTo>
                <a:lnTo>
                  <a:pt x="76682" y="161263"/>
                </a:lnTo>
                <a:lnTo>
                  <a:pt x="168465" y="224446"/>
                </a:lnTo>
                <a:lnTo>
                  <a:pt x="168465" y="216293"/>
                </a:lnTo>
                <a:lnTo>
                  <a:pt x="179577" y="216293"/>
                </a:lnTo>
                <a:lnTo>
                  <a:pt x="179577" y="65353"/>
                </a:lnTo>
                <a:cubicBezTo>
                  <a:pt x="179577" y="54926"/>
                  <a:pt x="175881" y="48284"/>
                  <a:pt x="179577" y="42569"/>
                </a:cubicBezTo>
                <a:cubicBezTo>
                  <a:pt x="183298" y="36880"/>
                  <a:pt x="178091" y="34048"/>
                  <a:pt x="181063" y="23596"/>
                </a:cubicBezTo>
                <a:cubicBezTo>
                  <a:pt x="181419" y="22376"/>
                  <a:pt x="181774" y="21081"/>
                  <a:pt x="182143" y="19773"/>
                </a:cubicBezTo>
                <a:cubicBezTo>
                  <a:pt x="182041" y="19570"/>
                  <a:pt x="181876" y="19392"/>
                  <a:pt x="181825" y="19163"/>
                </a:cubicBezTo>
                <a:cubicBezTo>
                  <a:pt x="180936" y="16001"/>
                  <a:pt x="176123" y="15760"/>
                  <a:pt x="165645" y="13715"/>
                </a:cubicBezTo>
                <a:cubicBezTo>
                  <a:pt x="155155" y="11671"/>
                  <a:pt x="159054" y="2553"/>
                  <a:pt x="147345" y="1651"/>
                </a:cubicBezTo>
                <a:cubicBezTo>
                  <a:pt x="135610" y="724"/>
                  <a:pt x="120687" y="12801"/>
                  <a:pt x="120510" y="19163"/>
                </a:cubicBezTo>
                <a:cubicBezTo>
                  <a:pt x="120319" y="25539"/>
                  <a:pt x="126009" y="32600"/>
                  <a:pt x="122097" y="39204"/>
                </a:cubicBezTo>
                <a:cubicBezTo>
                  <a:pt x="118173" y="45782"/>
                  <a:pt x="109651" y="46468"/>
                  <a:pt x="103606" y="39420"/>
                </a:cubicBezTo>
                <a:cubicBezTo>
                  <a:pt x="97561" y="32371"/>
                  <a:pt x="88696" y="29171"/>
                  <a:pt x="81406" y="29171"/>
                </a:cubicBezTo>
                <a:cubicBezTo>
                  <a:pt x="74104" y="29171"/>
                  <a:pt x="68947" y="23278"/>
                  <a:pt x="69468" y="18274"/>
                </a:cubicBezTo>
                <a:cubicBezTo>
                  <a:pt x="70014" y="13258"/>
                  <a:pt x="67716" y="10985"/>
                  <a:pt x="61670" y="9398"/>
                </a:cubicBezTo>
                <a:cubicBezTo>
                  <a:pt x="55625" y="7798"/>
                  <a:pt x="50482" y="1422"/>
                  <a:pt x="39814" y="3708"/>
                </a:cubicBezTo>
                <a:cubicBezTo>
                  <a:pt x="34086" y="4915"/>
                  <a:pt x="29260" y="2730"/>
                  <a:pt x="25945" y="0"/>
                </a:cubicBezTo>
                <a:cubicBezTo>
                  <a:pt x="25704" y="2972"/>
                  <a:pt x="25514" y="6020"/>
                  <a:pt x="25577" y="8026"/>
                </a:cubicBezTo>
                <a:cubicBezTo>
                  <a:pt x="25755" y="13042"/>
                  <a:pt x="21678" y="12116"/>
                  <a:pt x="20434" y="1280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>
            <a:off x="3352694" y="4118605"/>
            <a:ext cx="34771" cy="15620"/>
          </a:xfrm>
          <a:custGeom>
            <a:avLst/>
            <a:gdLst/>
            <a:ahLst/>
            <a:cxnLst/>
            <a:rect l="0" t="0" r="0" b="0"/>
            <a:pathLst>
              <a:path w="34771" h="15620">
                <a:moveTo>
                  <a:pt x="17233" y="9804"/>
                </a:moveTo>
                <a:cubicBezTo>
                  <a:pt x="19709" y="6909"/>
                  <a:pt x="23760" y="12686"/>
                  <a:pt x="27354" y="13258"/>
                </a:cubicBezTo>
                <a:cubicBezTo>
                  <a:pt x="30949" y="13829"/>
                  <a:pt x="34771" y="10667"/>
                  <a:pt x="34771" y="10667"/>
                </a:cubicBezTo>
                <a:cubicBezTo>
                  <a:pt x="34771" y="10667"/>
                  <a:pt x="34098" y="10096"/>
                  <a:pt x="28243" y="9512"/>
                </a:cubicBezTo>
                <a:cubicBezTo>
                  <a:pt x="22414" y="8941"/>
                  <a:pt x="21944" y="0"/>
                  <a:pt x="16789" y="3175"/>
                </a:cubicBezTo>
                <a:cubicBezTo>
                  <a:pt x="11633" y="6337"/>
                  <a:pt x="8039" y="7201"/>
                  <a:pt x="1562" y="6350"/>
                </a:cubicBezTo>
                <a:cubicBezTo>
                  <a:pt x="1473" y="8877"/>
                  <a:pt x="342" y="12267"/>
                  <a:pt x="0" y="15620"/>
                </a:cubicBezTo>
                <a:cubicBezTo>
                  <a:pt x="1663" y="15099"/>
                  <a:pt x="2921" y="14744"/>
                  <a:pt x="3530" y="14693"/>
                </a:cubicBezTo>
                <a:cubicBezTo>
                  <a:pt x="7124" y="14414"/>
                  <a:pt x="14757" y="12686"/>
                  <a:pt x="17233" y="980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/>
          <p:cNvSpPr/>
          <p:nvPr/>
        </p:nvSpPr>
        <p:spPr>
          <a:xfrm>
            <a:off x="3352694" y="4118605"/>
            <a:ext cx="34771" cy="15620"/>
          </a:xfrm>
          <a:custGeom>
            <a:avLst/>
            <a:gdLst/>
            <a:ahLst/>
            <a:cxnLst/>
            <a:rect l="0" t="0" r="0" b="0"/>
            <a:pathLst>
              <a:path w="34771" h="15620">
                <a:moveTo>
                  <a:pt x="17233" y="9804"/>
                </a:moveTo>
                <a:cubicBezTo>
                  <a:pt x="19709" y="6909"/>
                  <a:pt x="23760" y="12686"/>
                  <a:pt x="27354" y="13258"/>
                </a:cubicBezTo>
                <a:cubicBezTo>
                  <a:pt x="30949" y="13829"/>
                  <a:pt x="34771" y="10667"/>
                  <a:pt x="34771" y="10667"/>
                </a:cubicBezTo>
                <a:cubicBezTo>
                  <a:pt x="34771" y="10667"/>
                  <a:pt x="34098" y="10096"/>
                  <a:pt x="28243" y="9512"/>
                </a:cubicBezTo>
                <a:cubicBezTo>
                  <a:pt x="22414" y="8941"/>
                  <a:pt x="21944" y="0"/>
                  <a:pt x="16789" y="3175"/>
                </a:cubicBezTo>
                <a:cubicBezTo>
                  <a:pt x="11633" y="6337"/>
                  <a:pt x="8039" y="7201"/>
                  <a:pt x="1562" y="6350"/>
                </a:cubicBezTo>
                <a:cubicBezTo>
                  <a:pt x="1473" y="8877"/>
                  <a:pt x="342" y="12267"/>
                  <a:pt x="0" y="15620"/>
                </a:cubicBezTo>
                <a:cubicBezTo>
                  <a:pt x="1663" y="15099"/>
                  <a:pt x="2921" y="14744"/>
                  <a:pt x="3530" y="14693"/>
                </a:cubicBezTo>
                <a:cubicBezTo>
                  <a:pt x="7124" y="14414"/>
                  <a:pt x="14757" y="12686"/>
                  <a:pt x="17233" y="980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>
            <a:off x="3345199" y="4076870"/>
            <a:ext cx="71144" cy="71488"/>
          </a:xfrm>
          <a:custGeom>
            <a:avLst/>
            <a:gdLst/>
            <a:ahLst/>
            <a:cxnLst/>
            <a:rect l="0" t="0" r="0" b="0"/>
            <a:pathLst>
              <a:path w="71144" h="71488">
                <a:moveTo>
                  <a:pt x="16179" y="68529"/>
                </a:moveTo>
                <a:cubicBezTo>
                  <a:pt x="18439" y="68821"/>
                  <a:pt x="22922" y="65062"/>
                  <a:pt x="22922" y="65062"/>
                </a:cubicBezTo>
                <a:cubicBezTo>
                  <a:pt x="22922" y="65062"/>
                  <a:pt x="37984" y="63615"/>
                  <a:pt x="40461" y="63348"/>
                </a:cubicBezTo>
                <a:cubicBezTo>
                  <a:pt x="41350" y="63234"/>
                  <a:pt x="42455" y="63716"/>
                  <a:pt x="43484" y="64351"/>
                </a:cubicBezTo>
                <a:cubicBezTo>
                  <a:pt x="43534" y="63538"/>
                  <a:pt x="43534" y="62929"/>
                  <a:pt x="43534" y="62929"/>
                </a:cubicBezTo>
                <a:cubicBezTo>
                  <a:pt x="43534" y="62929"/>
                  <a:pt x="51535" y="64973"/>
                  <a:pt x="52069" y="67374"/>
                </a:cubicBezTo>
                <a:cubicBezTo>
                  <a:pt x="52602" y="69773"/>
                  <a:pt x="63524" y="71488"/>
                  <a:pt x="69658" y="68757"/>
                </a:cubicBezTo>
                <a:cubicBezTo>
                  <a:pt x="70115" y="68541"/>
                  <a:pt x="70547" y="68339"/>
                  <a:pt x="70992" y="68149"/>
                </a:cubicBezTo>
                <a:cubicBezTo>
                  <a:pt x="71055" y="65012"/>
                  <a:pt x="71144" y="59944"/>
                  <a:pt x="70915" y="58395"/>
                </a:cubicBezTo>
                <a:cubicBezTo>
                  <a:pt x="70560" y="56122"/>
                  <a:pt x="66636" y="51118"/>
                  <a:pt x="64515" y="48387"/>
                </a:cubicBezTo>
                <a:cubicBezTo>
                  <a:pt x="62381" y="45644"/>
                  <a:pt x="62724" y="38837"/>
                  <a:pt x="62724" y="38837"/>
                </a:cubicBezTo>
                <a:lnTo>
                  <a:pt x="60514" y="34633"/>
                </a:lnTo>
                <a:cubicBezTo>
                  <a:pt x="60514" y="34633"/>
                  <a:pt x="58825" y="25972"/>
                  <a:pt x="53758" y="23813"/>
                </a:cubicBezTo>
                <a:cubicBezTo>
                  <a:pt x="48690" y="21628"/>
                  <a:pt x="45300" y="9716"/>
                  <a:pt x="45300" y="9716"/>
                </a:cubicBezTo>
                <a:lnTo>
                  <a:pt x="41071" y="9716"/>
                </a:lnTo>
                <a:cubicBezTo>
                  <a:pt x="41071" y="9716"/>
                  <a:pt x="37705" y="4318"/>
                  <a:pt x="34314" y="2159"/>
                </a:cubicBezTo>
                <a:cubicBezTo>
                  <a:pt x="30936" y="0"/>
                  <a:pt x="25018" y="3239"/>
                  <a:pt x="25018" y="3239"/>
                </a:cubicBezTo>
                <a:cubicBezTo>
                  <a:pt x="25018" y="3239"/>
                  <a:pt x="18261" y="4318"/>
                  <a:pt x="14033" y="3239"/>
                </a:cubicBezTo>
                <a:cubicBezTo>
                  <a:pt x="9817" y="2159"/>
                  <a:pt x="10642" y="9716"/>
                  <a:pt x="7251" y="10821"/>
                </a:cubicBezTo>
                <a:cubicBezTo>
                  <a:pt x="7124" y="10872"/>
                  <a:pt x="6870" y="10948"/>
                  <a:pt x="6654" y="11011"/>
                </a:cubicBezTo>
                <a:cubicBezTo>
                  <a:pt x="6261" y="15431"/>
                  <a:pt x="5689" y="19939"/>
                  <a:pt x="3899" y="23343"/>
                </a:cubicBezTo>
                <a:cubicBezTo>
                  <a:pt x="0" y="30861"/>
                  <a:pt x="5499" y="41783"/>
                  <a:pt x="8344" y="45187"/>
                </a:cubicBezTo>
                <a:cubicBezTo>
                  <a:pt x="8941" y="45911"/>
                  <a:pt x="9118" y="46914"/>
                  <a:pt x="9067" y="48095"/>
                </a:cubicBezTo>
                <a:cubicBezTo>
                  <a:pt x="15519" y="48921"/>
                  <a:pt x="19138" y="48082"/>
                  <a:pt x="24281" y="44895"/>
                </a:cubicBezTo>
                <a:cubicBezTo>
                  <a:pt x="29450" y="41733"/>
                  <a:pt x="29895" y="50686"/>
                  <a:pt x="35749" y="51257"/>
                </a:cubicBezTo>
                <a:cubicBezTo>
                  <a:pt x="41591" y="51816"/>
                  <a:pt x="42277" y="52401"/>
                  <a:pt x="42277" y="52401"/>
                </a:cubicBezTo>
                <a:cubicBezTo>
                  <a:pt x="42277" y="52401"/>
                  <a:pt x="38454" y="55563"/>
                  <a:pt x="34835" y="54991"/>
                </a:cubicBezTo>
                <a:cubicBezTo>
                  <a:pt x="31253" y="54407"/>
                  <a:pt x="27189" y="48654"/>
                  <a:pt x="24738" y="51550"/>
                </a:cubicBezTo>
                <a:cubicBezTo>
                  <a:pt x="22249" y="54407"/>
                  <a:pt x="14617" y="56160"/>
                  <a:pt x="11011" y="56426"/>
                </a:cubicBezTo>
                <a:cubicBezTo>
                  <a:pt x="10426" y="56477"/>
                  <a:pt x="9156" y="56845"/>
                  <a:pt x="7493" y="57366"/>
                </a:cubicBezTo>
                <a:cubicBezTo>
                  <a:pt x="7239" y="59932"/>
                  <a:pt x="7417" y="62434"/>
                  <a:pt x="8877" y="64554"/>
                </a:cubicBezTo>
                <a:cubicBezTo>
                  <a:pt x="9334" y="65202"/>
                  <a:pt x="9715" y="65799"/>
                  <a:pt x="10084" y="66383"/>
                </a:cubicBezTo>
                <a:cubicBezTo>
                  <a:pt x="16179" y="64402"/>
                  <a:pt x="14287" y="68276"/>
                  <a:pt x="16179" y="6852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Freeform 250"/>
          <p:cNvSpPr/>
          <p:nvPr/>
        </p:nvSpPr>
        <p:spPr>
          <a:xfrm>
            <a:off x="3345199" y="4076870"/>
            <a:ext cx="71144" cy="71488"/>
          </a:xfrm>
          <a:custGeom>
            <a:avLst/>
            <a:gdLst/>
            <a:ahLst/>
            <a:cxnLst/>
            <a:rect l="0" t="0" r="0" b="0"/>
            <a:pathLst>
              <a:path w="71144" h="71488">
                <a:moveTo>
                  <a:pt x="16179" y="68529"/>
                </a:moveTo>
                <a:cubicBezTo>
                  <a:pt x="18439" y="68821"/>
                  <a:pt x="22922" y="65062"/>
                  <a:pt x="22922" y="65062"/>
                </a:cubicBezTo>
                <a:cubicBezTo>
                  <a:pt x="22922" y="65062"/>
                  <a:pt x="37984" y="63615"/>
                  <a:pt x="40461" y="63348"/>
                </a:cubicBezTo>
                <a:cubicBezTo>
                  <a:pt x="41350" y="63234"/>
                  <a:pt x="42455" y="63716"/>
                  <a:pt x="43484" y="64351"/>
                </a:cubicBezTo>
                <a:cubicBezTo>
                  <a:pt x="43534" y="63538"/>
                  <a:pt x="43534" y="62929"/>
                  <a:pt x="43534" y="62929"/>
                </a:cubicBezTo>
                <a:cubicBezTo>
                  <a:pt x="43534" y="62929"/>
                  <a:pt x="51535" y="64973"/>
                  <a:pt x="52069" y="67374"/>
                </a:cubicBezTo>
                <a:cubicBezTo>
                  <a:pt x="52602" y="69773"/>
                  <a:pt x="63524" y="71488"/>
                  <a:pt x="69658" y="68757"/>
                </a:cubicBezTo>
                <a:cubicBezTo>
                  <a:pt x="70115" y="68541"/>
                  <a:pt x="70547" y="68339"/>
                  <a:pt x="70992" y="68149"/>
                </a:cubicBezTo>
                <a:cubicBezTo>
                  <a:pt x="71055" y="65012"/>
                  <a:pt x="71144" y="59944"/>
                  <a:pt x="70915" y="58395"/>
                </a:cubicBezTo>
                <a:cubicBezTo>
                  <a:pt x="70560" y="56122"/>
                  <a:pt x="66636" y="51118"/>
                  <a:pt x="64515" y="48387"/>
                </a:cubicBezTo>
                <a:cubicBezTo>
                  <a:pt x="62381" y="45644"/>
                  <a:pt x="62724" y="38837"/>
                  <a:pt x="62724" y="38837"/>
                </a:cubicBezTo>
                <a:lnTo>
                  <a:pt x="60514" y="34633"/>
                </a:lnTo>
                <a:cubicBezTo>
                  <a:pt x="60514" y="34633"/>
                  <a:pt x="58825" y="25972"/>
                  <a:pt x="53758" y="23813"/>
                </a:cubicBezTo>
                <a:cubicBezTo>
                  <a:pt x="48690" y="21628"/>
                  <a:pt x="45300" y="9716"/>
                  <a:pt x="45300" y="9716"/>
                </a:cubicBezTo>
                <a:lnTo>
                  <a:pt x="41071" y="9716"/>
                </a:lnTo>
                <a:cubicBezTo>
                  <a:pt x="41071" y="9716"/>
                  <a:pt x="37705" y="4318"/>
                  <a:pt x="34314" y="2159"/>
                </a:cubicBezTo>
                <a:cubicBezTo>
                  <a:pt x="30936" y="0"/>
                  <a:pt x="25018" y="3239"/>
                  <a:pt x="25018" y="3239"/>
                </a:cubicBezTo>
                <a:cubicBezTo>
                  <a:pt x="25018" y="3239"/>
                  <a:pt x="18261" y="4318"/>
                  <a:pt x="14033" y="3239"/>
                </a:cubicBezTo>
                <a:cubicBezTo>
                  <a:pt x="9817" y="2159"/>
                  <a:pt x="10642" y="9716"/>
                  <a:pt x="7251" y="10821"/>
                </a:cubicBezTo>
                <a:cubicBezTo>
                  <a:pt x="7124" y="10872"/>
                  <a:pt x="6870" y="10948"/>
                  <a:pt x="6654" y="11011"/>
                </a:cubicBezTo>
                <a:cubicBezTo>
                  <a:pt x="6261" y="15431"/>
                  <a:pt x="5689" y="19939"/>
                  <a:pt x="3899" y="23343"/>
                </a:cubicBezTo>
                <a:cubicBezTo>
                  <a:pt x="0" y="30861"/>
                  <a:pt x="5499" y="41783"/>
                  <a:pt x="8344" y="45187"/>
                </a:cubicBezTo>
                <a:cubicBezTo>
                  <a:pt x="8941" y="45911"/>
                  <a:pt x="9118" y="46914"/>
                  <a:pt x="9067" y="48095"/>
                </a:cubicBezTo>
                <a:cubicBezTo>
                  <a:pt x="15519" y="48921"/>
                  <a:pt x="19138" y="48082"/>
                  <a:pt x="24281" y="44895"/>
                </a:cubicBezTo>
                <a:cubicBezTo>
                  <a:pt x="29450" y="41733"/>
                  <a:pt x="29895" y="50686"/>
                  <a:pt x="35749" y="51257"/>
                </a:cubicBezTo>
                <a:cubicBezTo>
                  <a:pt x="41591" y="51816"/>
                  <a:pt x="42277" y="52401"/>
                  <a:pt x="42277" y="52401"/>
                </a:cubicBezTo>
                <a:cubicBezTo>
                  <a:pt x="42277" y="52401"/>
                  <a:pt x="38454" y="55563"/>
                  <a:pt x="34835" y="54991"/>
                </a:cubicBezTo>
                <a:cubicBezTo>
                  <a:pt x="31253" y="54407"/>
                  <a:pt x="27189" y="48654"/>
                  <a:pt x="24738" y="51550"/>
                </a:cubicBezTo>
                <a:cubicBezTo>
                  <a:pt x="22249" y="54407"/>
                  <a:pt x="14617" y="56160"/>
                  <a:pt x="11011" y="56426"/>
                </a:cubicBezTo>
                <a:cubicBezTo>
                  <a:pt x="10426" y="56477"/>
                  <a:pt x="9156" y="56845"/>
                  <a:pt x="7493" y="57366"/>
                </a:cubicBezTo>
                <a:cubicBezTo>
                  <a:pt x="7239" y="59932"/>
                  <a:pt x="7417" y="62434"/>
                  <a:pt x="8877" y="64554"/>
                </a:cubicBezTo>
                <a:cubicBezTo>
                  <a:pt x="9334" y="65202"/>
                  <a:pt x="9715" y="65799"/>
                  <a:pt x="10084" y="66383"/>
                </a:cubicBezTo>
                <a:cubicBezTo>
                  <a:pt x="16179" y="64402"/>
                  <a:pt x="14287" y="68276"/>
                  <a:pt x="16179" y="6852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>
            <a:off x="3355276" y="4140103"/>
            <a:ext cx="33413" cy="25602"/>
          </a:xfrm>
          <a:custGeom>
            <a:avLst/>
            <a:gdLst/>
            <a:ahLst/>
            <a:cxnLst/>
            <a:rect l="0" t="0" r="0" b="0"/>
            <a:pathLst>
              <a:path w="33413" h="25602">
                <a:moveTo>
                  <a:pt x="17462" y="23939"/>
                </a:moveTo>
                <a:cubicBezTo>
                  <a:pt x="20128" y="21577"/>
                  <a:pt x="25462" y="15405"/>
                  <a:pt x="27329" y="16421"/>
                </a:cubicBezTo>
                <a:cubicBezTo>
                  <a:pt x="29184" y="17463"/>
                  <a:pt x="31597" y="15405"/>
                  <a:pt x="31597" y="14046"/>
                </a:cubicBezTo>
                <a:cubicBezTo>
                  <a:pt x="31597" y="12687"/>
                  <a:pt x="27850" y="8255"/>
                  <a:pt x="30784" y="6883"/>
                </a:cubicBezTo>
                <a:cubicBezTo>
                  <a:pt x="32816" y="5956"/>
                  <a:pt x="33286" y="2959"/>
                  <a:pt x="33413" y="1118"/>
                </a:cubicBezTo>
                <a:cubicBezTo>
                  <a:pt x="32359" y="483"/>
                  <a:pt x="31266" y="0"/>
                  <a:pt x="30403" y="114"/>
                </a:cubicBezTo>
                <a:cubicBezTo>
                  <a:pt x="27914" y="394"/>
                  <a:pt x="12852" y="1829"/>
                  <a:pt x="12852" y="1829"/>
                </a:cubicBezTo>
                <a:cubicBezTo>
                  <a:pt x="12852" y="1829"/>
                  <a:pt x="8344" y="5588"/>
                  <a:pt x="6109" y="5296"/>
                </a:cubicBezTo>
                <a:cubicBezTo>
                  <a:pt x="4229" y="5042"/>
                  <a:pt x="6096" y="1168"/>
                  <a:pt x="0" y="3150"/>
                </a:cubicBezTo>
                <a:cubicBezTo>
                  <a:pt x="3061" y="8014"/>
                  <a:pt x="3454" y="10439"/>
                  <a:pt x="9639" y="12687"/>
                </a:cubicBezTo>
                <a:cubicBezTo>
                  <a:pt x="16586" y="15177"/>
                  <a:pt x="9119" y="19736"/>
                  <a:pt x="14796" y="24269"/>
                </a:cubicBezTo>
                <a:cubicBezTo>
                  <a:pt x="15342" y="24726"/>
                  <a:pt x="15748" y="25158"/>
                  <a:pt x="16167" y="25602"/>
                </a:cubicBezTo>
                <a:cubicBezTo>
                  <a:pt x="16713" y="24815"/>
                  <a:pt x="17158" y="24231"/>
                  <a:pt x="17462" y="2393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>
            <a:off x="3355276" y="4140103"/>
            <a:ext cx="33413" cy="25602"/>
          </a:xfrm>
          <a:custGeom>
            <a:avLst/>
            <a:gdLst/>
            <a:ahLst/>
            <a:cxnLst/>
            <a:rect l="0" t="0" r="0" b="0"/>
            <a:pathLst>
              <a:path w="33413" h="25602">
                <a:moveTo>
                  <a:pt x="17462" y="23939"/>
                </a:moveTo>
                <a:cubicBezTo>
                  <a:pt x="20128" y="21577"/>
                  <a:pt x="25462" y="15405"/>
                  <a:pt x="27329" y="16421"/>
                </a:cubicBezTo>
                <a:cubicBezTo>
                  <a:pt x="29184" y="17463"/>
                  <a:pt x="31597" y="15405"/>
                  <a:pt x="31597" y="14046"/>
                </a:cubicBezTo>
                <a:cubicBezTo>
                  <a:pt x="31597" y="12687"/>
                  <a:pt x="27850" y="8255"/>
                  <a:pt x="30784" y="6883"/>
                </a:cubicBezTo>
                <a:cubicBezTo>
                  <a:pt x="32816" y="5956"/>
                  <a:pt x="33286" y="2959"/>
                  <a:pt x="33413" y="1118"/>
                </a:cubicBezTo>
                <a:cubicBezTo>
                  <a:pt x="32359" y="483"/>
                  <a:pt x="31266" y="0"/>
                  <a:pt x="30403" y="114"/>
                </a:cubicBezTo>
                <a:cubicBezTo>
                  <a:pt x="27914" y="394"/>
                  <a:pt x="12852" y="1829"/>
                  <a:pt x="12852" y="1829"/>
                </a:cubicBezTo>
                <a:cubicBezTo>
                  <a:pt x="12852" y="1829"/>
                  <a:pt x="8344" y="5588"/>
                  <a:pt x="6109" y="5296"/>
                </a:cubicBezTo>
                <a:cubicBezTo>
                  <a:pt x="4229" y="5042"/>
                  <a:pt x="6096" y="1168"/>
                  <a:pt x="0" y="3150"/>
                </a:cubicBezTo>
                <a:cubicBezTo>
                  <a:pt x="3061" y="8014"/>
                  <a:pt x="3454" y="10439"/>
                  <a:pt x="9639" y="12687"/>
                </a:cubicBezTo>
                <a:cubicBezTo>
                  <a:pt x="16586" y="15177"/>
                  <a:pt x="9119" y="19736"/>
                  <a:pt x="14796" y="24269"/>
                </a:cubicBezTo>
                <a:cubicBezTo>
                  <a:pt x="15342" y="24726"/>
                  <a:pt x="15748" y="25158"/>
                  <a:pt x="16167" y="25602"/>
                </a:cubicBezTo>
                <a:cubicBezTo>
                  <a:pt x="16713" y="24815"/>
                  <a:pt x="17158" y="24231"/>
                  <a:pt x="17462" y="2393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>
            <a:off x="3727340" y="4163032"/>
            <a:ext cx="147637" cy="133336"/>
          </a:xfrm>
          <a:custGeom>
            <a:avLst/>
            <a:gdLst/>
            <a:ahLst/>
            <a:cxnLst/>
            <a:rect l="0" t="0" r="0" b="0"/>
            <a:pathLst>
              <a:path w="147637" h="133336">
                <a:moveTo>
                  <a:pt x="136512" y="75882"/>
                </a:moveTo>
                <a:cubicBezTo>
                  <a:pt x="136512" y="73025"/>
                  <a:pt x="136524" y="70193"/>
                  <a:pt x="132080" y="65443"/>
                </a:cubicBezTo>
                <a:cubicBezTo>
                  <a:pt x="127623" y="60693"/>
                  <a:pt x="124663" y="59728"/>
                  <a:pt x="124663" y="56883"/>
                </a:cubicBezTo>
                <a:cubicBezTo>
                  <a:pt x="124663" y="54038"/>
                  <a:pt x="123178" y="53086"/>
                  <a:pt x="119482" y="47409"/>
                </a:cubicBezTo>
                <a:cubicBezTo>
                  <a:pt x="115761" y="41694"/>
                  <a:pt x="109843" y="41694"/>
                  <a:pt x="109843" y="41694"/>
                </a:cubicBezTo>
                <a:lnTo>
                  <a:pt x="108344" y="36944"/>
                </a:lnTo>
                <a:lnTo>
                  <a:pt x="103162" y="36004"/>
                </a:lnTo>
                <a:cubicBezTo>
                  <a:pt x="103162" y="36004"/>
                  <a:pt x="100203" y="33160"/>
                  <a:pt x="104648" y="30302"/>
                </a:cubicBezTo>
                <a:cubicBezTo>
                  <a:pt x="109093" y="27470"/>
                  <a:pt x="104648" y="19876"/>
                  <a:pt x="103912" y="17005"/>
                </a:cubicBezTo>
                <a:cubicBezTo>
                  <a:pt x="103251" y="14542"/>
                  <a:pt x="96990" y="4877"/>
                  <a:pt x="95390" y="2413"/>
                </a:cubicBezTo>
                <a:cubicBezTo>
                  <a:pt x="94590" y="2362"/>
                  <a:pt x="93853" y="2235"/>
                  <a:pt x="93294" y="1816"/>
                </a:cubicBezTo>
                <a:cubicBezTo>
                  <a:pt x="90831" y="0"/>
                  <a:pt x="85827" y="3632"/>
                  <a:pt x="83363" y="6820"/>
                </a:cubicBezTo>
                <a:cubicBezTo>
                  <a:pt x="80874" y="10008"/>
                  <a:pt x="82639" y="11824"/>
                  <a:pt x="80874" y="14110"/>
                </a:cubicBezTo>
                <a:cubicBezTo>
                  <a:pt x="79083" y="16370"/>
                  <a:pt x="73038" y="23216"/>
                  <a:pt x="69139" y="29578"/>
                </a:cubicBezTo>
                <a:cubicBezTo>
                  <a:pt x="65215" y="35954"/>
                  <a:pt x="55271" y="31864"/>
                  <a:pt x="52070" y="34138"/>
                </a:cubicBezTo>
                <a:cubicBezTo>
                  <a:pt x="48870" y="36411"/>
                  <a:pt x="53493" y="40056"/>
                  <a:pt x="51359" y="42316"/>
                </a:cubicBezTo>
                <a:cubicBezTo>
                  <a:pt x="49225" y="44602"/>
                  <a:pt x="42837" y="48235"/>
                  <a:pt x="40704" y="49594"/>
                </a:cubicBezTo>
                <a:cubicBezTo>
                  <a:pt x="38557" y="50965"/>
                  <a:pt x="30023" y="50508"/>
                  <a:pt x="27547" y="54623"/>
                </a:cubicBezTo>
                <a:cubicBezTo>
                  <a:pt x="25057" y="58712"/>
                  <a:pt x="22225" y="50076"/>
                  <a:pt x="19711" y="54623"/>
                </a:cubicBezTo>
                <a:cubicBezTo>
                  <a:pt x="17234" y="59169"/>
                  <a:pt x="14377" y="59627"/>
                  <a:pt x="12967" y="58242"/>
                </a:cubicBezTo>
                <a:cubicBezTo>
                  <a:pt x="12624" y="57937"/>
                  <a:pt x="12281" y="57379"/>
                  <a:pt x="11913" y="56642"/>
                </a:cubicBezTo>
                <a:cubicBezTo>
                  <a:pt x="9601" y="59385"/>
                  <a:pt x="6795" y="62433"/>
                  <a:pt x="5842" y="66231"/>
                </a:cubicBezTo>
                <a:cubicBezTo>
                  <a:pt x="4267" y="72695"/>
                  <a:pt x="0" y="78498"/>
                  <a:pt x="0" y="81571"/>
                </a:cubicBezTo>
                <a:cubicBezTo>
                  <a:pt x="0" y="84657"/>
                  <a:pt x="1600" y="88747"/>
                  <a:pt x="1600" y="94208"/>
                </a:cubicBezTo>
                <a:cubicBezTo>
                  <a:pt x="1600" y="99669"/>
                  <a:pt x="2655" y="102412"/>
                  <a:pt x="5055" y="106501"/>
                </a:cubicBezTo>
                <a:cubicBezTo>
                  <a:pt x="7468" y="110591"/>
                  <a:pt x="6934" y="115709"/>
                  <a:pt x="6934" y="115709"/>
                </a:cubicBezTo>
                <a:cubicBezTo>
                  <a:pt x="6934" y="115709"/>
                  <a:pt x="7722" y="117779"/>
                  <a:pt x="9589" y="120839"/>
                </a:cubicBezTo>
                <a:cubicBezTo>
                  <a:pt x="11456" y="123913"/>
                  <a:pt x="16790" y="128345"/>
                  <a:pt x="17310" y="130746"/>
                </a:cubicBezTo>
                <a:cubicBezTo>
                  <a:pt x="17564" y="131838"/>
                  <a:pt x="18479" y="132701"/>
                  <a:pt x="19393" y="133336"/>
                </a:cubicBezTo>
                <a:cubicBezTo>
                  <a:pt x="19609" y="132828"/>
                  <a:pt x="19850" y="132295"/>
                  <a:pt x="20130" y="131876"/>
                </a:cubicBezTo>
                <a:cubicBezTo>
                  <a:pt x="23089" y="127126"/>
                  <a:pt x="22352" y="120471"/>
                  <a:pt x="22352" y="120471"/>
                </a:cubicBezTo>
                <a:lnTo>
                  <a:pt x="29020" y="118592"/>
                </a:lnTo>
                <a:lnTo>
                  <a:pt x="34214" y="116699"/>
                </a:lnTo>
                <a:lnTo>
                  <a:pt x="44590" y="118592"/>
                </a:lnTo>
                <a:lnTo>
                  <a:pt x="44590" y="108165"/>
                </a:lnTo>
                <a:cubicBezTo>
                  <a:pt x="44590" y="108165"/>
                  <a:pt x="52007" y="95808"/>
                  <a:pt x="57188" y="95808"/>
                </a:cubicBezTo>
                <a:cubicBezTo>
                  <a:pt x="62383" y="95808"/>
                  <a:pt x="66853" y="104342"/>
                  <a:pt x="66853" y="104342"/>
                </a:cubicBezTo>
                <a:lnTo>
                  <a:pt x="89802" y="110045"/>
                </a:lnTo>
                <a:cubicBezTo>
                  <a:pt x="89802" y="110045"/>
                  <a:pt x="91313" y="101510"/>
                  <a:pt x="93536" y="99592"/>
                </a:cubicBezTo>
                <a:cubicBezTo>
                  <a:pt x="95745" y="97713"/>
                  <a:pt x="100203" y="101510"/>
                  <a:pt x="103162" y="99592"/>
                </a:cubicBezTo>
                <a:cubicBezTo>
                  <a:pt x="106134" y="97713"/>
                  <a:pt x="110579" y="94855"/>
                  <a:pt x="115761" y="94855"/>
                </a:cubicBezTo>
                <a:cubicBezTo>
                  <a:pt x="120955" y="94855"/>
                  <a:pt x="123178" y="98665"/>
                  <a:pt x="125413" y="92963"/>
                </a:cubicBezTo>
                <a:cubicBezTo>
                  <a:pt x="127623" y="87261"/>
                  <a:pt x="138747" y="94855"/>
                  <a:pt x="138747" y="94855"/>
                </a:cubicBezTo>
                <a:lnTo>
                  <a:pt x="147637" y="92963"/>
                </a:lnTo>
                <a:lnTo>
                  <a:pt x="144678" y="83476"/>
                </a:lnTo>
                <a:cubicBezTo>
                  <a:pt x="144678" y="83476"/>
                  <a:pt x="136512" y="78714"/>
                  <a:pt x="136512" y="7588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Freeform 254"/>
          <p:cNvSpPr/>
          <p:nvPr/>
        </p:nvSpPr>
        <p:spPr>
          <a:xfrm>
            <a:off x="3727340" y="4163032"/>
            <a:ext cx="147637" cy="133336"/>
          </a:xfrm>
          <a:custGeom>
            <a:avLst/>
            <a:gdLst/>
            <a:ahLst/>
            <a:cxnLst/>
            <a:rect l="0" t="0" r="0" b="0"/>
            <a:pathLst>
              <a:path w="147637" h="133336">
                <a:moveTo>
                  <a:pt x="136512" y="75882"/>
                </a:moveTo>
                <a:cubicBezTo>
                  <a:pt x="136512" y="73025"/>
                  <a:pt x="136524" y="70193"/>
                  <a:pt x="132080" y="65443"/>
                </a:cubicBezTo>
                <a:cubicBezTo>
                  <a:pt x="127623" y="60693"/>
                  <a:pt x="124663" y="59728"/>
                  <a:pt x="124663" y="56883"/>
                </a:cubicBezTo>
                <a:cubicBezTo>
                  <a:pt x="124663" y="54038"/>
                  <a:pt x="123178" y="53086"/>
                  <a:pt x="119482" y="47409"/>
                </a:cubicBezTo>
                <a:cubicBezTo>
                  <a:pt x="115761" y="41694"/>
                  <a:pt x="109843" y="41694"/>
                  <a:pt x="109843" y="41694"/>
                </a:cubicBezTo>
                <a:lnTo>
                  <a:pt x="108344" y="36944"/>
                </a:lnTo>
                <a:lnTo>
                  <a:pt x="103162" y="36004"/>
                </a:lnTo>
                <a:cubicBezTo>
                  <a:pt x="103162" y="36004"/>
                  <a:pt x="100203" y="33160"/>
                  <a:pt x="104648" y="30302"/>
                </a:cubicBezTo>
                <a:cubicBezTo>
                  <a:pt x="109093" y="27470"/>
                  <a:pt x="104648" y="19876"/>
                  <a:pt x="103912" y="17005"/>
                </a:cubicBezTo>
                <a:cubicBezTo>
                  <a:pt x="103251" y="14542"/>
                  <a:pt x="96990" y="4877"/>
                  <a:pt x="95390" y="2413"/>
                </a:cubicBezTo>
                <a:cubicBezTo>
                  <a:pt x="94590" y="2362"/>
                  <a:pt x="93853" y="2235"/>
                  <a:pt x="93294" y="1816"/>
                </a:cubicBezTo>
                <a:cubicBezTo>
                  <a:pt x="90831" y="0"/>
                  <a:pt x="85827" y="3632"/>
                  <a:pt x="83363" y="6820"/>
                </a:cubicBezTo>
                <a:cubicBezTo>
                  <a:pt x="80874" y="10008"/>
                  <a:pt x="82639" y="11824"/>
                  <a:pt x="80874" y="14110"/>
                </a:cubicBezTo>
                <a:cubicBezTo>
                  <a:pt x="79083" y="16370"/>
                  <a:pt x="73038" y="23216"/>
                  <a:pt x="69139" y="29578"/>
                </a:cubicBezTo>
                <a:cubicBezTo>
                  <a:pt x="65215" y="35954"/>
                  <a:pt x="55271" y="31864"/>
                  <a:pt x="52070" y="34138"/>
                </a:cubicBezTo>
                <a:cubicBezTo>
                  <a:pt x="48870" y="36411"/>
                  <a:pt x="53493" y="40056"/>
                  <a:pt x="51359" y="42316"/>
                </a:cubicBezTo>
                <a:cubicBezTo>
                  <a:pt x="49225" y="44602"/>
                  <a:pt x="42837" y="48235"/>
                  <a:pt x="40704" y="49594"/>
                </a:cubicBezTo>
                <a:cubicBezTo>
                  <a:pt x="38557" y="50965"/>
                  <a:pt x="30023" y="50508"/>
                  <a:pt x="27547" y="54623"/>
                </a:cubicBezTo>
                <a:cubicBezTo>
                  <a:pt x="25057" y="58712"/>
                  <a:pt x="22225" y="50076"/>
                  <a:pt x="19711" y="54623"/>
                </a:cubicBezTo>
                <a:cubicBezTo>
                  <a:pt x="17234" y="59169"/>
                  <a:pt x="14377" y="59627"/>
                  <a:pt x="12967" y="58242"/>
                </a:cubicBezTo>
                <a:cubicBezTo>
                  <a:pt x="12624" y="57937"/>
                  <a:pt x="12281" y="57379"/>
                  <a:pt x="11913" y="56642"/>
                </a:cubicBezTo>
                <a:cubicBezTo>
                  <a:pt x="9601" y="59385"/>
                  <a:pt x="6795" y="62433"/>
                  <a:pt x="5842" y="66231"/>
                </a:cubicBezTo>
                <a:cubicBezTo>
                  <a:pt x="4267" y="72695"/>
                  <a:pt x="0" y="78498"/>
                  <a:pt x="0" y="81571"/>
                </a:cubicBezTo>
                <a:cubicBezTo>
                  <a:pt x="0" y="84657"/>
                  <a:pt x="1600" y="88747"/>
                  <a:pt x="1600" y="94208"/>
                </a:cubicBezTo>
                <a:cubicBezTo>
                  <a:pt x="1600" y="99669"/>
                  <a:pt x="2655" y="102412"/>
                  <a:pt x="5055" y="106501"/>
                </a:cubicBezTo>
                <a:cubicBezTo>
                  <a:pt x="7468" y="110591"/>
                  <a:pt x="6934" y="115709"/>
                  <a:pt x="6934" y="115709"/>
                </a:cubicBezTo>
                <a:cubicBezTo>
                  <a:pt x="6934" y="115709"/>
                  <a:pt x="7722" y="117779"/>
                  <a:pt x="9589" y="120839"/>
                </a:cubicBezTo>
                <a:cubicBezTo>
                  <a:pt x="11456" y="123913"/>
                  <a:pt x="16790" y="128345"/>
                  <a:pt x="17310" y="130746"/>
                </a:cubicBezTo>
                <a:cubicBezTo>
                  <a:pt x="17564" y="131838"/>
                  <a:pt x="18479" y="132701"/>
                  <a:pt x="19393" y="133336"/>
                </a:cubicBezTo>
                <a:cubicBezTo>
                  <a:pt x="19609" y="132828"/>
                  <a:pt x="19850" y="132295"/>
                  <a:pt x="20130" y="131876"/>
                </a:cubicBezTo>
                <a:cubicBezTo>
                  <a:pt x="23089" y="127126"/>
                  <a:pt x="22352" y="120471"/>
                  <a:pt x="22352" y="120471"/>
                </a:cubicBezTo>
                <a:lnTo>
                  <a:pt x="29020" y="118592"/>
                </a:lnTo>
                <a:lnTo>
                  <a:pt x="34214" y="116699"/>
                </a:lnTo>
                <a:lnTo>
                  <a:pt x="44590" y="118592"/>
                </a:lnTo>
                <a:lnTo>
                  <a:pt x="44590" y="108165"/>
                </a:lnTo>
                <a:cubicBezTo>
                  <a:pt x="44590" y="108165"/>
                  <a:pt x="52007" y="95808"/>
                  <a:pt x="57188" y="95808"/>
                </a:cubicBezTo>
                <a:cubicBezTo>
                  <a:pt x="62383" y="95808"/>
                  <a:pt x="66853" y="104342"/>
                  <a:pt x="66853" y="104342"/>
                </a:cubicBezTo>
                <a:lnTo>
                  <a:pt x="89802" y="110045"/>
                </a:lnTo>
                <a:cubicBezTo>
                  <a:pt x="89802" y="110045"/>
                  <a:pt x="91313" y="101510"/>
                  <a:pt x="93536" y="99592"/>
                </a:cubicBezTo>
                <a:cubicBezTo>
                  <a:pt x="95745" y="97713"/>
                  <a:pt x="100203" y="101510"/>
                  <a:pt x="103162" y="99592"/>
                </a:cubicBezTo>
                <a:cubicBezTo>
                  <a:pt x="106134" y="97713"/>
                  <a:pt x="110579" y="94855"/>
                  <a:pt x="115761" y="94855"/>
                </a:cubicBezTo>
                <a:cubicBezTo>
                  <a:pt x="120955" y="94855"/>
                  <a:pt x="123178" y="98665"/>
                  <a:pt x="125413" y="92963"/>
                </a:cubicBezTo>
                <a:cubicBezTo>
                  <a:pt x="127623" y="87261"/>
                  <a:pt x="138747" y="94855"/>
                  <a:pt x="138747" y="94855"/>
                </a:cubicBezTo>
                <a:lnTo>
                  <a:pt x="147637" y="92963"/>
                </a:lnTo>
                <a:lnTo>
                  <a:pt x="144678" y="83476"/>
                </a:lnTo>
                <a:cubicBezTo>
                  <a:pt x="144678" y="83476"/>
                  <a:pt x="136512" y="78714"/>
                  <a:pt x="136512" y="7588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Freeform 255"/>
          <p:cNvSpPr/>
          <p:nvPr/>
        </p:nvSpPr>
        <p:spPr>
          <a:xfrm>
            <a:off x="3586826" y="4119327"/>
            <a:ext cx="143153" cy="152043"/>
          </a:xfrm>
          <a:custGeom>
            <a:avLst/>
            <a:gdLst/>
            <a:ahLst/>
            <a:cxnLst/>
            <a:rect l="0" t="0" r="0" b="0"/>
            <a:pathLst>
              <a:path w="143153" h="152043">
                <a:moveTo>
                  <a:pt x="88074" y="111061"/>
                </a:moveTo>
                <a:cubicBezTo>
                  <a:pt x="89496" y="110617"/>
                  <a:pt x="92696" y="111988"/>
                  <a:pt x="95173" y="109703"/>
                </a:cubicBezTo>
                <a:cubicBezTo>
                  <a:pt x="97662" y="107417"/>
                  <a:pt x="103009" y="112889"/>
                  <a:pt x="103707" y="117423"/>
                </a:cubicBezTo>
                <a:cubicBezTo>
                  <a:pt x="104431" y="121995"/>
                  <a:pt x="106552" y="115620"/>
                  <a:pt x="108698" y="110617"/>
                </a:cubicBezTo>
                <a:cubicBezTo>
                  <a:pt x="110832" y="105588"/>
                  <a:pt x="117576" y="90589"/>
                  <a:pt x="117576" y="86932"/>
                </a:cubicBezTo>
                <a:cubicBezTo>
                  <a:pt x="117576" y="83299"/>
                  <a:pt x="123265" y="80112"/>
                  <a:pt x="123265" y="77838"/>
                </a:cubicBezTo>
                <a:cubicBezTo>
                  <a:pt x="123265" y="75565"/>
                  <a:pt x="122910" y="70561"/>
                  <a:pt x="124688" y="69634"/>
                </a:cubicBezTo>
                <a:cubicBezTo>
                  <a:pt x="126466" y="68732"/>
                  <a:pt x="127888" y="61913"/>
                  <a:pt x="127532" y="59626"/>
                </a:cubicBezTo>
                <a:cubicBezTo>
                  <a:pt x="127164" y="57366"/>
                  <a:pt x="133578" y="44628"/>
                  <a:pt x="134632" y="42774"/>
                </a:cubicBezTo>
                <a:cubicBezTo>
                  <a:pt x="135711" y="40970"/>
                  <a:pt x="141401" y="41897"/>
                  <a:pt x="141744" y="37783"/>
                </a:cubicBezTo>
                <a:cubicBezTo>
                  <a:pt x="142099" y="33693"/>
                  <a:pt x="143153" y="29134"/>
                  <a:pt x="141045" y="28219"/>
                </a:cubicBezTo>
                <a:cubicBezTo>
                  <a:pt x="138899" y="27330"/>
                  <a:pt x="136054" y="24130"/>
                  <a:pt x="136054" y="21857"/>
                </a:cubicBezTo>
                <a:cubicBezTo>
                  <a:pt x="136054" y="20574"/>
                  <a:pt x="136206" y="16827"/>
                  <a:pt x="136803" y="13564"/>
                </a:cubicBezTo>
                <a:cubicBezTo>
                  <a:pt x="133946" y="13030"/>
                  <a:pt x="133806" y="9398"/>
                  <a:pt x="132143" y="7290"/>
                </a:cubicBezTo>
                <a:cubicBezTo>
                  <a:pt x="130377" y="5016"/>
                  <a:pt x="130377" y="3200"/>
                  <a:pt x="127888" y="4115"/>
                </a:cubicBezTo>
                <a:cubicBezTo>
                  <a:pt x="125399" y="5016"/>
                  <a:pt x="122541" y="12764"/>
                  <a:pt x="119354" y="14122"/>
                </a:cubicBezTo>
                <a:cubicBezTo>
                  <a:pt x="116153" y="15481"/>
                  <a:pt x="111530" y="12281"/>
                  <a:pt x="109384" y="10922"/>
                </a:cubicBezTo>
                <a:cubicBezTo>
                  <a:pt x="107263" y="9550"/>
                  <a:pt x="97319" y="10922"/>
                  <a:pt x="94106" y="10477"/>
                </a:cubicBezTo>
                <a:cubicBezTo>
                  <a:pt x="90918" y="10020"/>
                  <a:pt x="87719" y="15939"/>
                  <a:pt x="85230" y="17755"/>
                </a:cubicBezTo>
                <a:cubicBezTo>
                  <a:pt x="82753" y="19571"/>
                  <a:pt x="75641" y="18682"/>
                  <a:pt x="73495" y="17755"/>
                </a:cubicBezTo>
                <a:cubicBezTo>
                  <a:pt x="71361" y="16840"/>
                  <a:pt x="66396" y="11405"/>
                  <a:pt x="64249" y="11405"/>
                </a:cubicBezTo>
                <a:cubicBezTo>
                  <a:pt x="62128" y="11405"/>
                  <a:pt x="57848" y="12281"/>
                  <a:pt x="54305" y="15011"/>
                </a:cubicBezTo>
                <a:cubicBezTo>
                  <a:pt x="50762" y="17755"/>
                  <a:pt x="49682" y="10020"/>
                  <a:pt x="47536" y="6833"/>
                </a:cubicBezTo>
                <a:cubicBezTo>
                  <a:pt x="45415" y="3645"/>
                  <a:pt x="40792" y="6375"/>
                  <a:pt x="37948" y="3200"/>
                </a:cubicBezTo>
                <a:cubicBezTo>
                  <a:pt x="35103" y="0"/>
                  <a:pt x="33325" y="6833"/>
                  <a:pt x="30836" y="6375"/>
                </a:cubicBezTo>
                <a:cubicBezTo>
                  <a:pt x="28359" y="5931"/>
                  <a:pt x="21958" y="4115"/>
                  <a:pt x="19812" y="6375"/>
                </a:cubicBezTo>
                <a:cubicBezTo>
                  <a:pt x="17691" y="8661"/>
                  <a:pt x="18047" y="17297"/>
                  <a:pt x="16993" y="18682"/>
                </a:cubicBezTo>
                <a:cubicBezTo>
                  <a:pt x="15913" y="20053"/>
                  <a:pt x="11646" y="26403"/>
                  <a:pt x="11646" y="29591"/>
                </a:cubicBezTo>
                <a:cubicBezTo>
                  <a:pt x="11646" y="31064"/>
                  <a:pt x="11214" y="32106"/>
                  <a:pt x="10516" y="32652"/>
                </a:cubicBezTo>
                <a:cubicBezTo>
                  <a:pt x="10973" y="36424"/>
                  <a:pt x="11582" y="41250"/>
                  <a:pt x="11722" y="43015"/>
                </a:cubicBezTo>
                <a:cubicBezTo>
                  <a:pt x="12002" y="46101"/>
                  <a:pt x="13068" y="61443"/>
                  <a:pt x="10401" y="64859"/>
                </a:cubicBezTo>
                <a:cubicBezTo>
                  <a:pt x="7734" y="68275"/>
                  <a:pt x="5855" y="73749"/>
                  <a:pt x="5855" y="73749"/>
                </a:cubicBezTo>
                <a:cubicBezTo>
                  <a:pt x="5855" y="73749"/>
                  <a:pt x="1600" y="77483"/>
                  <a:pt x="800" y="85001"/>
                </a:cubicBezTo>
                <a:cubicBezTo>
                  <a:pt x="0" y="92519"/>
                  <a:pt x="1067" y="97307"/>
                  <a:pt x="1067" y="103099"/>
                </a:cubicBezTo>
                <a:cubicBezTo>
                  <a:pt x="1067" y="107213"/>
                  <a:pt x="3442" y="110147"/>
                  <a:pt x="4750" y="115239"/>
                </a:cubicBezTo>
                <a:cubicBezTo>
                  <a:pt x="4801" y="115315"/>
                  <a:pt x="4851" y="115315"/>
                  <a:pt x="4877" y="115391"/>
                </a:cubicBezTo>
                <a:cubicBezTo>
                  <a:pt x="7023" y="119036"/>
                  <a:pt x="17145" y="119709"/>
                  <a:pt x="22835" y="121309"/>
                </a:cubicBezTo>
                <a:cubicBezTo>
                  <a:pt x="28537" y="122910"/>
                  <a:pt x="34404" y="133146"/>
                  <a:pt x="34227" y="137007"/>
                </a:cubicBezTo>
                <a:cubicBezTo>
                  <a:pt x="34049" y="140880"/>
                  <a:pt x="37948" y="148399"/>
                  <a:pt x="40615" y="150202"/>
                </a:cubicBezTo>
                <a:cubicBezTo>
                  <a:pt x="43294" y="152043"/>
                  <a:pt x="49848" y="146798"/>
                  <a:pt x="52883" y="146798"/>
                </a:cubicBezTo>
                <a:cubicBezTo>
                  <a:pt x="55905" y="146798"/>
                  <a:pt x="66739" y="147014"/>
                  <a:pt x="68872" y="144512"/>
                </a:cubicBezTo>
                <a:cubicBezTo>
                  <a:pt x="69494" y="143788"/>
                  <a:pt x="70129" y="143865"/>
                  <a:pt x="70790" y="144398"/>
                </a:cubicBezTo>
                <a:cubicBezTo>
                  <a:pt x="73368" y="135635"/>
                  <a:pt x="74308" y="127901"/>
                  <a:pt x="74308" y="127901"/>
                </a:cubicBezTo>
                <a:cubicBezTo>
                  <a:pt x="74308" y="127901"/>
                  <a:pt x="86652" y="111518"/>
                  <a:pt x="88074" y="11106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Freeform 256"/>
          <p:cNvSpPr/>
          <p:nvPr/>
        </p:nvSpPr>
        <p:spPr>
          <a:xfrm>
            <a:off x="3586826" y="4119327"/>
            <a:ext cx="143153" cy="152043"/>
          </a:xfrm>
          <a:custGeom>
            <a:avLst/>
            <a:gdLst/>
            <a:ahLst/>
            <a:cxnLst/>
            <a:rect l="0" t="0" r="0" b="0"/>
            <a:pathLst>
              <a:path w="143153" h="152043">
                <a:moveTo>
                  <a:pt x="88074" y="111061"/>
                </a:moveTo>
                <a:cubicBezTo>
                  <a:pt x="89496" y="110617"/>
                  <a:pt x="92696" y="111988"/>
                  <a:pt x="95173" y="109703"/>
                </a:cubicBezTo>
                <a:cubicBezTo>
                  <a:pt x="97662" y="107417"/>
                  <a:pt x="103009" y="112889"/>
                  <a:pt x="103707" y="117423"/>
                </a:cubicBezTo>
                <a:cubicBezTo>
                  <a:pt x="104431" y="121995"/>
                  <a:pt x="106552" y="115620"/>
                  <a:pt x="108698" y="110617"/>
                </a:cubicBezTo>
                <a:cubicBezTo>
                  <a:pt x="110832" y="105588"/>
                  <a:pt x="117576" y="90589"/>
                  <a:pt x="117576" y="86932"/>
                </a:cubicBezTo>
                <a:cubicBezTo>
                  <a:pt x="117576" y="83299"/>
                  <a:pt x="123265" y="80112"/>
                  <a:pt x="123265" y="77838"/>
                </a:cubicBezTo>
                <a:cubicBezTo>
                  <a:pt x="123265" y="75565"/>
                  <a:pt x="122910" y="70561"/>
                  <a:pt x="124688" y="69634"/>
                </a:cubicBezTo>
                <a:cubicBezTo>
                  <a:pt x="126466" y="68732"/>
                  <a:pt x="127888" y="61913"/>
                  <a:pt x="127532" y="59626"/>
                </a:cubicBezTo>
                <a:cubicBezTo>
                  <a:pt x="127164" y="57366"/>
                  <a:pt x="133578" y="44628"/>
                  <a:pt x="134632" y="42774"/>
                </a:cubicBezTo>
                <a:cubicBezTo>
                  <a:pt x="135711" y="40970"/>
                  <a:pt x="141401" y="41897"/>
                  <a:pt x="141744" y="37783"/>
                </a:cubicBezTo>
                <a:cubicBezTo>
                  <a:pt x="142099" y="33693"/>
                  <a:pt x="143153" y="29134"/>
                  <a:pt x="141045" y="28219"/>
                </a:cubicBezTo>
                <a:cubicBezTo>
                  <a:pt x="138899" y="27330"/>
                  <a:pt x="136054" y="24130"/>
                  <a:pt x="136054" y="21857"/>
                </a:cubicBezTo>
                <a:cubicBezTo>
                  <a:pt x="136054" y="20574"/>
                  <a:pt x="136206" y="16827"/>
                  <a:pt x="136803" y="13564"/>
                </a:cubicBezTo>
                <a:cubicBezTo>
                  <a:pt x="133946" y="13030"/>
                  <a:pt x="133806" y="9398"/>
                  <a:pt x="132143" y="7290"/>
                </a:cubicBezTo>
                <a:cubicBezTo>
                  <a:pt x="130377" y="5016"/>
                  <a:pt x="130377" y="3200"/>
                  <a:pt x="127888" y="4115"/>
                </a:cubicBezTo>
                <a:cubicBezTo>
                  <a:pt x="125399" y="5016"/>
                  <a:pt x="122541" y="12764"/>
                  <a:pt x="119354" y="14122"/>
                </a:cubicBezTo>
                <a:cubicBezTo>
                  <a:pt x="116153" y="15481"/>
                  <a:pt x="111530" y="12281"/>
                  <a:pt x="109384" y="10922"/>
                </a:cubicBezTo>
                <a:cubicBezTo>
                  <a:pt x="107263" y="9550"/>
                  <a:pt x="97319" y="10922"/>
                  <a:pt x="94106" y="10477"/>
                </a:cubicBezTo>
                <a:cubicBezTo>
                  <a:pt x="90918" y="10020"/>
                  <a:pt x="87719" y="15939"/>
                  <a:pt x="85230" y="17755"/>
                </a:cubicBezTo>
                <a:cubicBezTo>
                  <a:pt x="82753" y="19571"/>
                  <a:pt x="75641" y="18682"/>
                  <a:pt x="73495" y="17755"/>
                </a:cubicBezTo>
                <a:cubicBezTo>
                  <a:pt x="71361" y="16840"/>
                  <a:pt x="66396" y="11405"/>
                  <a:pt x="64249" y="11405"/>
                </a:cubicBezTo>
                <a:cubicBezTo>
                  <a:pt x="62128" y="11405"/>
                  <a:pt x="57848" y="12281"/>
                  <a:pt x="54305" y="15011"/>
                </a:cubicBezTo>
                <a:cubicBezTo>
                  <a:pt x="50762" y="17755"/>
                  <a:pt x="49682" y="10020"/>
                  <a:pt x="47536" y="6833"/>
                </a:cubicBezTo>
                <a:cubicBezTo>
                  <a:pt x="45415" y="3645"/>
                  <a:pt x="40792" y="6375"/>
                  <a:pt x="37948" y="3200"/>
                </a:cubicBezTo>
                <a:cubicBezTo>
                  <a:pt x="35103" y="0"/>
                  <a:pt x="33325" y="6833"/>
                  <a:pt x="30836" y="6375"/>
                </a:cubicBezTo>
                <a:cubicBezTo>
                  <a:pt x="28359" y="5931"/>
                  <a:pt x="21958" y="4115"/>
                  <a:pt x="19812" y="6375"/>
                </a:cubicBezTo>
                <a:cubicBezTo>
                  <a:pt x="17691" y="8661"/>
                  <a:pt x="18047" y="17297"/>
                  <a:pt x="16993" y="18682"/>
                </a:cubicBezTo>
                <a:cubicBezTo>
                  <a:pt x="15913" y="20053"/>
                  <a:pt x="11646" y="26403"/>
                  <a:pt x="11646" y="29591"/>
                </a:cubicBezTo>
                <a:cubicBezTo>
                  <a:pt x="11646" y="31064"/>
                  <a:pt x="11214" y="32106"/>
                  <a:pt x="10516" y="32652"/>
                </a:cubicBezTo>
                <a:cubicBezTo>
                  <a:pt x="10973" y="36424"/>
                  <a:pt x="11582" y="41250"/>
                  <a:pt x="11722" y="43015"/>
                </a:cubicBezTo>
                <a:cubicBezTo>
                  <a:pt x="12002" y="46101"/>
                  <a:pt x="13068" y="61443"/>
                  <a:pt x="10401" y="64859"/>
                </a:cubicBezTo>
                <a:cubicBezTo>
                  <a:pt x="7734" y="68275"/>
                  <a:pt x="5855" y="73749"/>
                  <a:pt x="5855" y="73749"/>
                </a:cubicBezTo>
                <a:cubicBezTo>
                  <a:pt x="5855" y="73749"/>
                  <a:pt x="1600" y="77483"/>
                  <a:pt x="800" y="85001"/>
                </a:cubicBezTo>
                <a:cubicBezTo>
                  <a:pt x="0" y="92519"/>
                  <a:pt x="1067" y="97307"/>
                  <a:pt x="1067" y="103099"/>
                </a:cubicBezTo>
                <a:cubicBezTo>
                  <a:pt x="1067" y="107213"/>
                  <a:pt x="3442" y="110147"/>
                  <a:pt x="4750" y="115239"/>
                </a:cubicBezTo>
                <a:cubicBezTo>
                  <a:pt x="4801" y="115315"/>
                  <a:pt x="4851" y="115315"/>
                  <a:pt x="4877" y="115391"/>
                </a:cubicBezTo>
                <a:cubicBezTo>
                  <a:pt x="7023" y="119036"/>
                  <a:pt x="17145" y="119709"/>
                  <a:pt x="22835" y="121309"/>
                </a:cubicBezTo>
                <a:cubicBezTo>
                  <a:pt x="28537" y="122910"/>
                  <a:pt x="34404" y="133146"/>
                  <a:pt x="34227" y="137007"/>
                </a:cubicBezTo>
                <a:cubicBezTo>
                  <a:pt x="34049" y="140880"/>
                  <a:pt x="37948" y="148399"/>
                  <a:pt x="40615" y="150202"/>
                </a:cubicBezTo>
                <a:cubicBezTo>
                  <a:pt x="43294" y="152043"/>
                  <a:pt x="49848" y="146798"/>
                  <a:pt x="52883" y="146798"/>
                </a:cubicBezTo>
                <a:cubicBezTo>
                  <a:pt x="55905" y="146798"/>
                  <a:pt x="66739" y="147014"/>
                  <a:pt x="68872" y="144512"/>
                </a:cubicBezTo>
                <a:cubicBezTo>
                  <a:pt x="69494" y="143788"/>
                  <a:pt x="70129" y="143865"/>
                  <a:pt x="70790" y="144398"/>
                </a:cubicBezTo>
                <a:cubicBezTo>
                  <a:pt x="73368" y="135635"/>
                  <a:pt x="74308" y="127901"/>
                  <a:pt x="74308" y="127901"/>
                </a:cubicBezTo>
                <a:cubicBezTo>
                  <a:pt x="74308" y="127901"/>
                  <a:pt x="86652" y="111518"/>
                  <a:pt x="88074" y="11106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Freeform 257"/>
          <p:cNvSpPr/>
          <p:nvPr/>
        </p:nvSpPr>
        <p:spPr>
          <a:xfrm>
            <a:off x="3563494" y="4142987"/>
            <a:ext cx="36397" cy="95845"/>
          </a:xfrm>
          <a:custGeom>
            <a:avLst/>
            <a:gdLst/>
            <a:ahLst/>
            <a:cxnLst/>
            <a:rect l="0" t="0" r="0" b="0"/>
            <a:pathLst>
              <a:path w="36397" h="95845">
                <a:moveTo>
                  <a:pt x="24129" y="61340"/>
                </a:moveTo>
                <a:cubicBezTo>
                  <a:pt x="24929" y="53822"/>
                  <a:pt x="29196" y="50088"/>
                  <a:pt x="29196" y="50088"/>
                </a:cubicBezTo>
                <a:cubicBezTo>
                  <a:pt x="29196" y="50088"/>
                  <a:pt x="31063" y="44615"/>
                  <a:pt x="33717" y="41198"/>
                </a:cubicBezTo>
                <a:cubicBezTo>
                  <a:pt x="36397" y="37795"/>
                  <a:pt x="35317" y="22428"/>
                  <a:pt x="35063" y="19354"/>
                </a:cubicBezTo>
                <a:cubicBezTo>
                  <a:pt x="34911" y="17589"/>
                  <a:pt x="34314" y="12763"/>
                  <a:pt x="33831" y="8991"/>
                </a:cubicBezTo>
                <a:cubicBezTo>
                  <a:pt x="33006" y="9651"/>
                  <a:pt x="31723" y="9664"/>
                  <a:pt x="29996" y="8674"/>
                </a:cubicBezTo>
                <a:cubicBezTo>
                  <a:pt x="26795" y="6845"/>
                  <a:pt x="29640" y="2743"/>
                  <a:pt x="26097" y="1384"/>
                </a:cubicBezTo>
                <a:cubicBezTo>
                  <a:pt x="22529" y="0"/>
                  <a:pt x="21120" y="5029"/>
                  <a:pt x="21831" y="8674"/>
                </a:cubicBezTo>
                <a:cubicBezTo>
                  <a:pt x="22529" y="12306"/>
                  <a:pt x="20053" y="12306"/>
                  <a:pt x="18630" y="14566"/>
                </a:cubicBezTo>
                <a:cubicBezTo>
                  <a:pt x="17195" y="16852"/>
                  <a:pt x="10807" y="17310"/>
                  <a:pt x="8674" y="17310"/>
                </a:cubicBezTo>
                <a:cubicBezTo>
                  <a:pt x="6527" y="17310"/>
                  <a:pt x="4051" y="22326"/>
                  <a:pt x="1917" y="23228"/>
                </a:cubicBezTo>
                <a:cubicBezTo>
                  <a:pt x="1447" y="23431"/>
                  <a:pt x="774" y="23456"/>
                  <a:pt x="0" y="23393"/>
                </a:cubicBezTo>
                <a:cubicBezTo>
                  <a:pt x="495" y="35394"/>
                  <a:pt x="2070" y="34467"/>
                  <a:pt x="6527" y="37795"/>
                </a:cubicBezTo>
                <a:cubicBezTo>
                  <a:pt x="11595" y="41541"/>
                  <a:pt x="6819" y="46659"/>
                  <a:pt x="8940" y="49403"/>
                </a:cubicBezTo>
                <a:cubicBezTo>
                  <a:pt x="11061" y="52133"/>
                  <a:pt x="10261" y="58953"/>
                  <a:pt x="10807" y="67474"/>
                </a:cubicBezTo>
                <a:cubicBezTo>
                  <a:pt x="11125" y="72642"/>
                  <a:pt x="11544" y="86041"/>
                  <a:pt x="11823" y="95845"/>
                </a:cubicBezTo>
                <a:cubicBezTo>
                  <a:pt x="14757" y="95109"/>
                  <a:pt x="17792" y="94918"/>
                  <a:pt x="19862" y="94918"/>
                </a:cubicBezTo>
                <a:cubicBezTo>
                  <a:pt x="23685" y="94918"/>
                  <a:pt x="25983" y="88441"/>
                  <a:pt x="28078" y="91578"/>
                </a:cubicBezTo>
                <a:cubicBezTo>
                  <a:pt x="26783" y="86486"/>
                  <a:pt x="24395" y="83552"/>
                  <a:pt x="24395" y="79437"/>
                </a:cubicBezTo>
                <a:cubicBezTo>
                  <a:pt x="24395" y="73646"/>
                  <a:pt x="23329" y="68858"/>
                  <a:pt x="24129" y="6134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Freeform 258"/>
          <p:cNvSpPr/>
          <p:nvPr/>
        </p:nvSpPr>
        <p:spPr>
          <a:xfrm>
            <a:off x="3563494" y="4142987"/>
            <a:ext cx="36397" cy="95845"/>
          </a:xfrm>
          <a:custGeom>
            <a:avLst/>
            <a:gdLst/>
            <a:ahLst/>
            <a:cxnLst/>
            <a:rect l="0" t="0" r="0" b="0"/>
            <a:pathLst>
              <a:path w="36397" h="95845">
                <a:moveTo>
                  <a:pt x="24129" y="61340"/>
                </a:moveTo>
                <a:cubicBezTo>
                  <a:pt x="24929" y="53822"/>
                  <a:pt x="29196" y="50088"/>
                  <a:pt x="29196" y="50088"/>
                </a:cubicBezTo>
                <a:cubicBezTo>
                  <a:pt x="29196" y="50088"/>
                  <a:pt x="31063" y="44615"/>
                  <a:pt x="33717" y="41198"/>
                </a:cubicBezTo>
                <a:cubicBezTo>
                  <a:pt x="36397" y="37795"/>
                  <a:pt x="35317" y="22428"/>
                  <a:pt x="35063" y="19354"/>
                </a:cubicBezTo>
                <a:cubicBezTo>
                  <a:pt x="34911" y="17589"/>
                  <a:pt x="34314" y="12763"/>
                  <a:pt x="33831" y="8991"/>
                </a:cubicBezTo>
                <a:cubicBezTo>
                  <a:pt x="33006" y="9651"/>
                  <a:pt x="31723" y="9664"/>
                  <a:pt x="29996" y="8674"/>
                </a:cubicBezTo>
                <a:cubicBezTo>
                  <a:pt x="26795" y="6845"/>
                  <a:pt x="29640" y="2743"/>
                  <a:pt x="26097" y="1384"/>
                </a:cubicBezTo>
                <a:cubicBezTo>
                  <a:pt x="22529" y="0"/>
                  <a:pt x="21120" y="5029"/>
                  <a:pt x="21831" y="8674"/>
                </a:cubicBezTo>
                <a:cubicBezTo>
                  <a:pt x="22529" y="12306"/>
                  <a:pt x="20053" y="12306"/>
                  <a:pt x="18630" y="14566"/>
                </a:cubicBezTo>
                <a:cubicBezTo>
                  <a:pt x="17195" y="16852"/>
                  <a:pt x="10807" y="17310"/>
                  <a:pt x="8674" y="17310"/>
                </a:cubicBezTo>
                <a:cubicBezTo>
                  <a:pt x="6527" y="17310"/>
                  <a:pt x="4051" y="22326"/>
                  <a:pt x="1917" y="23228"/>
                </a:cubicBezTo>
                <a:cubicBezTo>
                  <a:pt x="1447" y="23431"/>
                  <a:pt x="774" y="23456"/>
                  <a:pt x="0" y="23393"/>
                </a:cubicBezTo>
                <a:cubicBezTo>
                  <a:pt x="495" y="35394"/>
                  <a:pt x="2070" y="34467"/>
                  <a:pt x="6527" y="37795"/>
                </a:cubicBezTo>
                <a:cubicBezTo>
                  <a:pt x="11595" y="41541"/>
                  <a:pt x="6819" y="46659"/>
                  <a:pt x="8940" y="49403"/>
                </a:cubicBezTo>
                <a:cubicBezTo>
                  <a:pt x="11061" y="52133"/>
                  <a:pt x="10261" y="58953"/>
                  <a:pt x="10807" y="67474"/>
                </a:cubicBezTo>
                <a:cubicBezTo>
                  <a:pt x="11125" y="72642"/>
                  <a:pt x="11544" y="86041"/>
                  <a:pt x="11823" y="95845"/>
                </a:cubicBezTo>
                <a:cubicBezTo>
                  <a:pt x="14757" y="95109"/>
                  <a:pt x="17792" y="94918"/>
                  <a:pt x="19862" y="94918"/>
                </a:cubicBezTo>
                <a:cubicBezTo>
                  <a:pt x="23685" y="94918"/>
                  <a:pt x="25983" y="88441"/>
                  <a:pt x="28078" y="91578"/>
                </a:cubicBezTo>
                <a:cubicBezTo>
                  <a:pt x="26783" y="86486"/>
                  <a:pt x="24395" y="83552"/>
                  <a:pt x="24395" y="79437"/>
                </a:cubicBezTo>
                <a:cubicBezTo>
                  <a:pt x="24395" y="73646"/>
                  <a:pt x="23329" y="68858"/>
                  <a:pt x="24129" y="6134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Freeform 259"/>
          <p:cNvSpPr/>
          <p:nvPr/>
        </p:nvSpPr>
        <p:spPr>
          <a:xfrm>
            <a:off x="3552936" y="4164303"/>
            <a:ext cx="22389" cy="79933"/>
          </a:xfrm>
          <a:custGeom>
            <a:avLst/>
            <a:gdLst/>
            <a:ahLst/>
            <a:cxnLst/>
            <a:rect l="0" t="0" r="0" b="0"/>
            <a:pathLst>
              <a:path w="22389" h="79933">
                <a:moveTo>
                  <a:pt x="19494" y="28079"/>
                </a:moveTo>
                <a:cubicBezTo>
                  <a:pt x="17374" y="25349"/>
                  <a:pt x="22160" y="20231"/>
                  <a:pt x="17094" y="16472"/>
                </a:cubicBezTo>
                <a:cubicBezTo>
                  <a:pt x="12624" y="13144"/>
                  <a:pt x="11062" y="14071"/>
                  <a:pt x="10554" y="2083"/>
                </a:cubicBezTo>
                <a:cubicBezTo>
                  <a:pt x="8001" y="1854"/>
                  <a:pt x="4191" y="432"/>
                  <a:pt x="1461" y="89"/>
                </a:cubicBezTo>
                <a:cubicBezTo>
                  <a:pt x="864" y="0"/>
                  <a:pt x="419" y="178"/>
                  <a:pt x="0" y="419"/>
                </a:cubicBezTo>
                <a:cubicBezTo>
                  <a:pt x="584" y="4762"/>
                  <a:pt x="1422" y="9614"/>
                  <a:pt x="2438" y="10338"/>
                </a:cubicBezTo>
                <a:cubicBezTo>
                  <a:pt x="4293" y="11709"/>
                  <a:pt x="5626" y="14427"/>
                  <a:pt x="5359" y="19545"/>
                </a:cubicBezTo>
                <a:cubicBezTo>
                  <a:pt x="5105" y="24663"/>
                  <a:pt x="4039" y="35914"/>
                  <a:pt x="5626" y="41058"/>
                </a:cubicBezTo>
                <a:cubicBezTo>
                  <a:pt x="7226" y="46163"/>
                  <a:pt x="8827" y="54367"/>
                  <a:pt x="8827" y="62216"/>
                </a:cubicBezTo>
                <a:cubicBezTo>
                  <a:pt x="8827" y="67106"/>
                  <a:pt x="10998" y="74395"/>
                  <a:pt x="13221" y="79933"/>
                </a:cubicBezTo>
                <a:cubicBezTo>
                  <a:pt x="14148" y="79310"/>
                  <a:pt x="14986" y="78650"/>
                  <a:pt x="15672" y="77913"/>
                </a:cubicBezTo>
                <a:cubicBezTo>
                  <a:pt x="17259" y="76211"/>
                  <a:pt x="19786" y="75170"/>
                  <a:pt x="22389" y="74522"/>
                </a:cubicBezTo>
                <a:cubicBezTo>
                  <a:pt x="22097" y="64731"/>
                  <a:pt x="21678" y="51332"/>
                  <a:pt x="21360" y="46163"/>
                </a:cubicBezTo>
                <a:cubicBezTo>
                  <a:pt x="20814" y="37642"/>
                  <a:pt x="21614" y="30809"/>
                  <a:pt x="19494" y="2807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Freeform 260"/>
          <p:cNvSpPr/>
          <p:nvPr/>
        </p:nvSpPr>
        <p:spPr>
          <a:xfrm>
            <a:off x="3552936" y="4164303"/>
            <a:ext cx="22389" cy="79933"/>
          </a:xfrm>
          <a:custGeom>
            <a:avLst/>
            <a:gdLst/>
            <a:ahLst/>
            <a:cxnLst/>
            <a:rect l="0" t="0" r="0" b="0"/>
            <a:pathLst>
              <a:path w="22389" h="79933">
                <a:moveTo>
                  <a:pt x="19494" y="28079"/>
                </a:moveTo>
                <a:cubicBezTo>
                  <a:pt x="17374" y="25349"/>
                  <a:pt x="22160" y="20231"/>
                  <a:pt x="17094" y="16472"/>
                </a:cubicBezTo>
                <a:cubicBezTo>
                  <a:pt x="12624" y="13144"/>
                  <a:pt x="11062" y="14071"/>
                  <a:pt x="10554" y="2083"/>
                </a:cubicBezTo>
                <a:cubicBezTo>
                  <a:pt x="8001" y="1854"/>
                  <a:pt x="4191" y="432"/>
                  <a:pt x="1461" y="89"/>
                </a:cubicBezTo>
                <a:cubicBezTo>
                  <a:pt x="864" y="0"/>
                  <a:pt x="419" y="178"/>
                  <a:pt x="0" y="419"/>
                </a:cubicBezTo>
                <a:cubicBezTo>
                  <a:pt x="584" y="4762"/>
                  <a:pt x="1422" y="9614"/>
                  <a:pt x="2438" y="10338"/>
                </a:cubicBezTo>
                <a:cubicBezTo>
                  <a:pt x="4293" y="11709"/>
                  <a:pt x="5626" y="14427"/>
                  <a:pt x="5359" y="19545"/>
                </a:cubicBezTo>
                <a:cubicBezTo>
                  <a:pt x="5105" y="24663"/>
                  <a:pt x="4039" y="35914"/>
                  <a:pt x="5626" y="41058"/>
                </a:cubicBezTo>
                <a:cubicBezTo>
                  <a:pt x="7226" y="46163"/>
                  <a:pt x="8827" y="54367"/>
                  <a:pt x="8827" y="62216"/>
                </a:cubicBezTo>
                <a:cubicBezTo>
                  <a:pt x="8827" y="67106"/>
                  <a:pt x="10998" y="74395"/>
                  <a:pt x="13221" y="79933"/>
                </a:cubicBezTo>
                <a:cubicBezTo>
                  <a:pt x="14148" y="79310"/>
                  <a:pt x="14986" y="78650"/>
                  <a:pt x="15672" y="77913"/>
                </a:cubicBezTo>
                <a:cubicBezTo>
                  <a:pt x="17259" y="76211"/>
                  <a:pt x="19786" y="75170"/>
                  <a:pt x="22389" y="74522"/>
                </a:cubicBezTo>
                <a:cubicBezTo>
                  <a:pt x="22097" y="64731"/>
                  <a:pt x="21678" y="51332"/>
                  <a:pt x="21360" y="46163"/>
                </a:cubicBezTo>
                <a:cubicBezTo>
                  <a:pt x="20814" y="37642"/>
                  <a:pt x="21614" y="30809"/>
                  <a:pt x="19494" y="2807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Freeform 261"/>
          <p:cNvSpPr/>
          <p:nvPr/>
        </p:nvSpPr>
        <p:spPr>
          <a:xfrm>
            <a:off x="3657631" y="4132889"/>
            <a:ext cx="89102" cy="177202"/>
          </a:xfrm>
          <a:custGeom>
            <a:avLst/>
            <a:gdLst/>
            <a:ahLst/>
            <a:cxnLst/>
            <a:rect l="0" t="0" r="0" b="0"/>
            <a:pathLst>
              <a:path w="89102" h="177202">
                <a:moveTo>
                  <a:pt x="37185" y="168668"/>
                </a:moveTo>
                <a:cubicBezTo>
                  <a:pt x="37185" y="168668"/>
                  <a:pt x="65353" y="170560"/>
                  <a:pt x="69087" y="169633"/>
                </a:cubicBezTo>
                <a:cubicBezTo>
                  <a:pt x="72770" y="168668"/>
                  <a:pt x="86130" y="177202"/>
                  <a:pt x="86130" y="177202"/>
                </a:cubicBezTo>
                <a:cubicBezTo>
                  <a:pt x="86130" y="177202"/>
                  <a:pt x="86753" y="168605"/>
                  <a:pt x="89102" y="163474"/>
                </a:cubicBezTo>
                <a:cubicBezTo>
                  <a:pt x="88188" y="162852"/>
                  <a:pt x="87261" y="161988"/>
                  <a:pt x="87019" y="160883"/>
                </a:cubicBezTo>
                <a:cubicBezTo>
                  <a:pt x="86473" y="158483"/>
                  <a:pt x="81152" y="154051"/>
                  <a:pt x="79285" y="150990"/>
                </a:cubicBezTo>
                <a:cubicBezTo>
                  <a:pt x="77431" y="147917"/>
                  <a:pt x="76631" y="145847"/>
                  <a:pt x="76631" y="145847"/>
                </a:cubicBezTo>
                <a:cubicBezTo>
                  <a:pt x="76631" y="145847"/>
                  <a:pt x="77151" y="140741"/>
                  <a:pt x="74764" y="136639"/>
                </a:cubicBezTo>
                <a:cubicBezTo>
                  <a:pt x="72363" y="132550"/>
                  <a:pt x="71284" y="129819"/>
                  <a:pt x="71284" y="124358"/>
                </a:cubicBezTo>
                <a:cubicBezTo>
                  <a:pt x="71284" y="118897"/>
                  <a:pt x="69709" y="114795"/>
                  <a:pt x="69709" y="111709"/>
                </a:cubicBezTo>
                <a:cubicBezTo>
                  <a:pt x="69709" y="108648"/>
                  <a:pt x="73964" y="102844"/>
                  <a:pt x="75564" y="96367"/>
                </a:cubicBezTo>
                <a:cubicBezTo>
                  <a:pt x="76491" y="92570"/>
                  <a:pt x="79310" y="89522"/>
                  <a:pt x="81622" y="86792"/>
                </a:cubicBezTo>
                <a:cubicBezTo>
                  <a:pt x="80441" y="84417"/>
                  <a:pt x="79158" y="80188"/>
                  <a:pt x="78053" y="75654"/>
                </a:cubicBezTo>
                <a:cubicBezTo>
                  <a:pt x="76631" y="69748"/>
                  <a:pt x="72732" y="67919"/>
                  <a:pt x="68096" y="62446"/>
                </a:cubicBezTo>
                <a:cubicBezTo>
                  <a:pt x="63473" y="56997"/>
                  <a:pt x="65252" y="53797"/>
                  <a:pt x="65252" y="51536"/>
                </a:cubicBezTo>
                <a:cubicBezTo>
                  <a:pt x="65252" y="49263"/>
                  <a:pt x="71284" y="49250"/>
                  <a:pt x="75564" y="49708"/>
                </a:cubicBezTo>
                <a:cubicBezTo>
                  <a:pt x="79831" y="50178"/>
                  <a:pt x="82320" y="48793"/>
                  <a:pt x="80530" y="47434"/>
                </a:cubicBezTo>
                <a:cubicBezTo>
                  <a:pt x="78752" y="46063"/>
                  <a:pt x="75208" y="35611"/>
                  <a:pt x="75564" y="28333"/>
                </a:cubicBezTo>
                <a:cubicBezTo>
                  <a:pt x="75907" y="21044"/>
                  <a:pt x="73799" y="18770"/>
                  <a:pt x="74129" y="14656"/>
                </a:cubicBezTo>
                <a:cubicBezTo>
                  <a:pt x="74484" y="10566"/>
                  <a:pt x="70230" y="89"/>
                  <a:pt x="66674" y="89"/>
                </a:cubicBezTo>
                <a:cubicBezTo>
                  <a:pt x="66433" y="89"/>
                  <a:pt x="66217" y="25"/>
                  <a:pt x="66001" y="0"/>
                </a:cubicBezTo>
                <a:cubicBezTo>
                  <a:pt x="65391" y="3264"/>
                  <a:pt x="65252" y="7023"/>
                  <a:pt x="65252" y="8293"/>
                </a:cubicBezTo>
                <a:cubicBezTo>
                  <a:pt x="65252" y="10566"/>
                  <a:pt x="68096" y="13767"/>
                  <a:pt x="70230" y="14656"/>
                </a:cubicBezTo>
                <a:cubicBezTo>
                  <a:pt x="72363" y="15570"/>
                  <a:pt x="71284" y="20129"/>
                  <a:pt x="70954" y="24219"/>
                </a:cubicBezTo>
                <a:cubicBezTo>
                  <a:pt x="70586" y="28333"/>
                  <a:pt x="64909" y="27406"/>
                  <a:pt x="63842" y="29210"/>
                </a:cubicBezTo>
                <a:cubicBezTo>
                  <a:pt x="62762" y="31064"/>
                  <a:pt x="56374" y="43789"/>
                  <a:pt x="56717" y="46063"/>
                </a:cubicBezTo>
                <a:cubicBezTo>
                  <a:pt x="57085" y="48349"/>
                  <a:pt x="55663" y="55156"/>
                  <a:pt x="53872" y="56070"/>
                </a:cubicBezTo>
                <a:cubicBezTo>
                  <a:pt x="52107" y="56997"/>
                  <a:pt x="52475" y="62001"/>
                  <a:pt x="52475" y="64274"/>
                </a:cubicBezTo>
                <a:cubicBezTo>
                  <a:pt x="52475" y="66548"/>
                  <a:pt x="46760" y="69748"/>
                  <a:pt x="46760" y="73368"/>
                </a:cubicBezTo>
                <a:cubicBezTo>
                  <a:pt x="46760" y="77038"/>
                  <a:pt x="40017" y="92037"/>
                  <a:pt x="37883" y="97053"/>
                </a:cubicBezTo>
                <a:cubicBezTo>
                  <a:pt x="35763" y="102057"/>
                  <a:pt x="33617" y="108420"/>
                  <a:pt x="32906" y="103860"/>
                </a:cubicBezTo>
                <a:cubicBezTo>
                  <a:pt x="32194" y="99326"/>
                  <a:pt x="26860" y="93853"/>
                  <a:pt x="24384" y="96139"/>
                </a:cubicBezTo>
                <a:cubicBezTo>
                  <a:pt x="21882" y="98412"/>
                  <a:pt x="18682" y="97053"/>
                  <a:pt x="17259" y="97498"/>
                </a:cubicBezTo>
                <a:cubicBezTo>
                  <a:pt x="15837" y="97968"/>
                  <a:pt x="3492" y="114338"/>
                  <a:pt x="3492" y="114338"/>
                </a:cubicBezTo>
                <a:cubicBezTo>
                  <a:pt x="3492" y="114338"/>
                  <a:pt x="2553" y="122072"/>
                  <a:pt x="0" y="130835"/>
                </a:cubicBezTo>
                <a:cubicBezTo>
                  <a:pt x="1562" y="132080"/>
                  <a:pt x="3238" y="136157"/>
                  <a:pt x="5004" y="139382"/>
                </a:cubicBezTo>
                <a:cubicBezTo>
                  <a:pt x="7493" y="143929"/>
                  <a:pt x="12293" y="140513"/>
                  <a:pt x="14237" y="141884"/>
                </a:cubicBezTo>
                <a:cubicBezTo>
                  <a:pt x="16205" y="143243"/>
                  <a:pt x="18339" y="153937"/>
                  <a:pt x="17615" y="156921"/>
                </a:cubicBezTo>
                <a:cubicBezTo>
                  <a:pt x="16929" y="159740"/>
                  <a:pt x="13983" y="166992"/>
                  <a:pt x="15354" y="170560"/>
                </a:cubicBezTo>
                <a:lnTo>
                  <a:pt x="32004" y="170560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Freeform 262"/>
          <p:cNvSpPr/>
          <p:nvPr/>
        </p:nvSpPr>
        <p:spPr>
          <a:xfrm>
            <a:off x="3657631" y="4132889"/>
            <a:ext cx="89102" cy="177202"/>
          </a:xfrm>
          <a:custGeom>
            <a:avLst/>
            <a:gdLst/>
            <a:ahLst/>
            <a:cxnLst/>
            <a:rect l="0" t="0" r="0" b="0"/>
            <a:pathLst>
              <a:path w="89102" h="177202">
                <a:moveTo>
                  <a:pt x="37185" y="168668"/>
                </a:moveTo>
                <a:cubicBezTo>
                  <a:pt x="37185" y="168668"/>
                  <a:pt x="65353" y="170560"/>
                  <a:pt x="69087" y="169633"/>
                </a:cubicBezTo>
                <a:cubicBezTo>
                  <a:pt x="72770" y="168668"/>
                  <a:pt x="86130" y="177202"/>
                  <a:pt x="86130" y="177202"/>
                </a:cubicBezTo>
                <a:cubicBezTo>
                  <a:pt x="86130" y="177202"/>
                  <a:pt x="86753" y="168605"/>
                  <a:pt x="89102" y="163474"/>
                </a:cubicBezTo>
                <a:cubicBezTo>
                  <a:pt x="88188" y="162852"/>
                  <a:pt x="87261" y="161988"/>
                  <a:pt x="87019" y="160883"/>
                </a:cubicBezTo>
                <a:cubicBezTo>
                  <a:pt x="86473" y="158483"/>
                  <a:pt x="81152" y="154051"/>
                  <a:pt x="79285" y="150990"/>
                </a:cubicBezTo>
                <a:cubicBezTo>
                  <a:pt x="77431" y="147917"/>
                  <a:pt x="76631" y="145847"/>
                  <a:pt x="76631" y="145847"/>
                </a:cubicBezTo>
                <a:cubicBezTo>
                  <a:pt x="76631" y="145847"/>
                  <a:pt x="77151" y="140741"/>
                  <a:pt x="74764" y="136639"/>
                </a:cubicBezTo>
                <a:cubicBezTo>
                  <a:pt x="72363" y="132550"/>
                  <a:pt x="71284" y="129819"/>
                  <a:pt x="71284" y="124358"/>
                </a:cubicBezTo>
                <a:cubicBezTo>
                  <a:pt x="71284" y="118897"/>
                  <a:pt x="69709" y="114795"/>
                  <a:pt x="69709" y="111709"/>
                </a:cubicBezTo>
                <a:cubicBezTo>
                  <a:pt x="69709" y="108648"/>
                  <a:pt x="73964" y="102844"/>
                  <a:pt x="75564" y="96367"/>
                </a:cubicBezTo>
                <a:cubicBezTo>
                  <a:pt x="76491" y="92570"/>
                  <a:pt x="79310" y="89522"/>
                  <a:pt x="81622" y="86792"/>
                </a:cubicBezTo>
                <a:cubicBezTo>
                  <a:pt x="80441" y="84417"/>
                  <a:pt x="79158" y="80188"/>
                  <a:pt x="78053" y="75654"/>
                </a:cubicBezTo>
                <a:cubicBezTo>
                  <a:pt x="76631" y="69748"/>
                  <a:pt x="72732" y="67919"/>
                  <a:pt x="68096" y="62446"/>
                </a:cubicBezTo>
                <a:cubicBezTo>
                  <a:pt x="63473" y="56997"/>
                  <a:pt x="65252" y="53797"/>
                  <a:pt x="65252" y="51536"/>
                </a:cubicBezTo>
                <a:cubicBezTo>
                  <a:pt x="65252" y="49263"/>
                  <a:pt x="71284" y="49250"/>
                  <a:pt x="75564" y="49708"/>
                </a:cubicBezTo>
                <a:cubicBezTo>
                  <a:pt x="79831" y="50178"/>
                  <a:pt x="82320" y="48793"/>
                  <a:pt x="80530" y="47434"/>
                </a:cubicBezTo>
                <a:cubicBezTo>
                  <a:pt x="78752" y="46063"/>
                  <a:pt x="75208" y="35611"/>
                  <a:pt x="75564" y="28333"/>
                </a:cubicBezTo>
                <a:cubicBezTo>
                  <a:pt x="75907" y="21044"/>
                  <a:pt x="73799" y="18770"/>
                  <a:pt x="74129" y="14656"/>
                </a:cubicBezTo>
                <a:cubicBezTo>
                  <a:pt x="74484" y="10566"/>
                  <a:pt x="70230" y="89"/>
                  <a:pt x="66674" y="89"/>
                </a:cubicBezTo>
                <a:cubicBezTo>
                  <a:pt x="66433" y="89"/>
                  <a:pt x="66217" y="25"/>
                  <a:pt x="66001" y="0"/>
                </a:cubicBezTo>
                <a:cubicBezTo>
                  <a:pt x="65391" y="3264"/>
                  <a:pt x="65252" y="7023"/>
                  <a:pt x="65252" y="8293"/>
                </a:cubicBezTo>
                <a:cubicBezTo>
                  <a:pt x="65252" y="10566"/>
                  <a:pt x="68096" y="13767"/>
                  <a:pt x="70230" y="14656"/>
                </a:cubicBezTo>
                <a:cubicBezTo>
                  <a:pt x="72363" y="15570"/>
                  <a:pt x="71284" y="20129"/>
                  <a:pt x="70954" y="24219"/>
                </a:cubicBezTo>
                <a:cubicBezTo>
                  <a:pt x="70586" y="28333"/>
                  <a:pt x="64909" y="27406"/>
                  <a:pt x="63842" y="29210"/>
                </a:cubicBezTo>
                <a:cubicBezTo>
                  <a:pt x="62762" y="31064"/>
                  <a:pt x="56374" y="43789"/>
                  <a:pt x="56717" y="46063"/>
                </a:cubicBezTo>
                <a:cubicBezTo>
                  <a:pt x="57085" y="48349"/>
                  <a:pt x="55663" y="55156"/>
                  <a:pt x="53872" y="56070"/>
                </a:cubicBezTo>
                <a:cubicBezTo>
                  <a:pt x="52107" y="56997"/>
                  <a:pt x="52475" y="62001"/>
                  <a:pt x="52475" y="64274"/>
                </a:cubicBezTo>
                <a:cubicBezTo>
                  <a:pt x="52475" y="66548"/>
                  <a:pt x="46760" y="69748"/>
                  <a:pt x="46760" y="73368"/>
                </a:cubicBezTo>
                <a:cubicBezTo>
                  <a:pt x="46760" y="77038"/>
                  <a:pt x="40017" y="92037"/>
                  <a:pt x="37883" y="97053"/>
                </a:cubicBezTo>
                <a:cubicBezTo>
                  <a:pt x="35763" y="102057"/>
                  <a:pt x="33617" y="108420"/>
                  <a:pt x="32906" y="103860"/>
                </a:cubicBezTo>
                <a:cubicBezTo>
                  <a:pt x="32194" y="99326"/>
                  <a:pt x="26860" y="93853"/>
                  <a:pt x="24384" y="96139"/>
                </a:cubicBezTo>
                <a:cubicBezTo>
                  <a:pt x="21882" y="98412"/>
                  <a:pt x="18682" y="97053"/>
                  <a:pt x="17259" y="97498"/>
                </a:cubicBezTo>
                <a:cubicBezTo>
                  <a:pt x="15837" y="97968"/>
                  <a:pt x="3492" y="114338"/>
                  <a:pt x="3492" y="114338"/>
                </a:cubicBezTo>
                <a:cubicBezTo>
                  <a:pt x="3492" y="114338"/>
                  <a:pt x="2553" y="122072"/>
                  <a:pt x="0" y="130835"/>
                </a:cubicBezTo>
                <a:cubicBezTo>
                  <a:pt x="1562" y="132080"/>
                  <a:pt x="3238" y="136157"/>
                  <a:pt x="5004" y="139382"/>
                </a:cubicBezTo>
                <a:cubicBezTo>
                  <a:pt x="7493" y="143929"/>
                  <a:pt x="12293" y="140513"/>
                  <a:pt x="14237" y="141884"/>
                </a:cubicBezTo>
                <a:cubicBezTo>
                  <a:pt x="16205" y="143243"/>
                  <a:pt x="18339" y="153937"/>
                  <a:pt x="17615" y="156921"/>
                </a:cubicBezTo>
                <a:cubicBezTo>
                  <a:pt x="16929" y="159740"/>
                  <a:pt x="13983" y="166992"/>
                  <a:pt x="15354" y="170560"/>
                </a:cubicBezTo>
                <a:lnTo>
                  <a:pt x="32004" y="170560"/>
                </a:lnTo>
                <a:lnTo>
                  <a:pt x="37185" y="168668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Freeform 263"/>
          <p:cNvSpPr/>
          <p:nvPr/>
        </p:nvSpPr>
        <p:spPr>
          <a:xfrm>
            <a:off x="3449787" y="4170311"/>
            <a:ext cx="74383" cy="97726"/>
          </a:xfrm>
          <a:custGeom>
            <a:avLst/>
            <a:gdLst/>
            <a:ahLst/>
            <a:cxnLst/>
            <a:rect l="0" t="0" r="0" b="0"/>
            <a:pathLst>
              <a:path w="74383" h="97726">
                <a:moveTo>
                  <a:pt x="70383" y="81813"/>
                </a:moveTo>
                <a:cubicBezTo>
                  <a:pt x="68783" y="79083"/>
                  <a:pt x="65062" y="67488"/>
                  <a:pt x="65316" y="64757"/>
                </a:cubicBezTo>
                <a:cubicBezTo>
                  <a:pt x="65583" y="62014"/>
                  <a:pt x="70117" y="53823"/>
                  <a:pt x="69850" y="49721"/>
                </a:cubicBezTo>
                <a:cubicBezTo>
                  <a:pt x="69583" y="45631"/>
                  <a:pt x="74383" y="42901"/>
                  <a:pt x="74383" y="39484"/>
                </a:cubicBezTo>
                <a:cubicBezTo>
                  <a:pt x="74383" y="36868"/>
                  <a:pt x="73151" y="23978"/>
                  <a:pt x="70193" y="15570"/>
                </a:cubicBezTo>
                <a:cubicBezTo>
                  <a:pt x="69583" y="15621"/>
                  <a:pt x="68847" y="15215"/>
                  <a:pt x="67983" y="14110"/>
                </a:cubicBezTo>
                <a:cubicBezTo>
                  <a:pt x="65862" y="11379"/>
                  <a:pt x="56972" y="11824"/>
                  <a:pt x="53772" y="16383"/>
                </a:cubicBezTo>
                <a:cubicBezTo>
                  <a:pt x="50572" y="20930"/>
                  <a:pt x="44171" y="12281"/>
                  <a:pt x="43104" y="10020"/>
                </a:cubicBezTo>
                <a:cubicBezTo>
                  <a:pt x="42037" y="7734"/>
                  <a:pt x="37414" y="2731"/>
                  <a:pt x="33858" y="5918"/>
                </a:cubicBezTo>
                <a:cubicBezTo>
                  <a:pt x="30302" y="9093"/>
                  <a:pt x="29248" y="8204"/>
                  <a:pt x="29591" y="4102"/>
                </a:cubicBezTo>
                <a:cubicBezTo>
                  <a:pt x="29959" y="0"/>
                  <a:pt x="24270" y="1372"/>
                  <a:pt x="23546" y="5004"/>
                </a:cubicBezTo>
                <a:cubicBezTo>
                  <a:pt x="22847" y="8649"/>
                  <a:pt x="18225" y="11824"/>
                  <a:pt x="16790" y="9093"/>
                </a:cubicBezTo>
                <a:cubicBezTo>
                  <a:pt x="15380" y="6375"/>
                  <a:pt x="12179" y="2731"/>
                  <a:pt x="10757" y="6845"/>
                </a:cubicBezTo>
                <a:cubicBezTo>
                  <a:pt x="9766" y="9665"/>
                  <a:pt x="8090" y="9436"/>
                  <a:pt x="6680" y="8090"/>
                </a:cubicBezTo>
                <a:cubicBezTo>
                  <a:pt x="5791" y="13157"/>
                  <a:pt x="4686" y="18949"/>
                  <a:pt x="6668" y="20371"/>
                </a:cubicBezTo>
                <a:cubicBezTo>
                  <a:pt x="9068" y="22073"/>
                  <a:pt x="9335" y="25489"/>
                  <a:pt x="8789" y="27534"/>
                </a:cubicBezTo>
                <a:cubicBezTo>
                  <a:pt x="8268" y="29578"/>
                  <a:pt x="12789" y="34709"/>
                  <a:pt x="10935" y="37097"/>
                </a:cubicBezTo>
                <a:cubicBezTo>
                  <a:pt x="9068" y="39484"/>
                  <a:pt x="6668" y="34709"/>
                  <a:pt x="5334" y="38113"/>
                </a:cubicBezTo>
                <a:cubicBezTo>
                  <a:pt x="4001" y="41516"/>
                  <a:pt x="7988" y="44602"/>
                  <a:pt x="6414" y="47346"/>
                </a:cubicBezTo>
                <a:cubicBezTo>
                  <a:pt x="4801" y="50063"/>
                  <a:pt x="2400" y="50394"/>
                  <a:pt x="2947" y="55880"/>
                </a:cubicBezTo>
                <a:cubicBezTo>
                  <a:pt x="3467" y="61328"/>
                  <a:pt x="3201" y="65075"/>
                  <a:pt x="1600" y="66802"/>
                </a:cubicBezTo>
                <a:cubicBezTo>
                  <a:pt x="0" y="68491"/>
                  <a:pt x="1867" y="68491"/>
                  <a:pt x="5601" y="71565"/>
                </a:cubicBezTo>
                <a:cubicBezTo>
                  <a:pt x="9335" y="74638"/>
                  <a:pt x="15456" y="78054"/>
                  <a:pt x="14935" y="83171"/>
                </a:cubicBezTo>
                <a:cubicBezTo>
                  <a:pt x="14440" y="87845"/>
                  <a:pt x="12852" y="88912"/>
                  <a:pt x="11379" y="97535"/>
                </a:cubicBezTo>
                <a:cubicBezTo>
                  <a:pt x="18606" y="97726"/>
                  <a:pt x="31572" y="90969"/>
                  <a:pt x="46825" y="87616"/>
                </a:cubicBezTo>
                <a:cubicBezTo>
                  <a:pt x="56388" y="85521"/>
                  <a:pt x="64440" y="87248"/>
                  <a:pt x="70180" y="89382"/>
                </a:cubicBezTo>
                <a:cubicBezTo>
                  <a:pt x="70776" y="86448"/>
                  <a:pt x="71195" y="83184"/>
                  <a:pt x="70383" y="8181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Freeform 264"/>
          <p:cNvSpPr/>
          <p:nvPr/>
        </p:nvSpPr>
        <p:spPr>
          <a:xfrm>
            <a:off x="3449787" y="4170311"/>
            <a:ext cx="74383" cy="97726"/>
          </a:xfrm>
          <a:custGeom>
            <a:avLst/>
            <a:gdLst/>
            <a:ahLst/>
            <a:cxnLst/>
            <a:rect l="0" t="0" r="0" b="0"/>
            <a:pathLst>
              <a:path w="74383" h="97726">
                <a:moveTo>
                  <a:pt x="70383" y="81813"/>
                </a:moveTo>
                <a:cubicBezTo>
                  <a:pt x="68783" y="79083"/>
                  <a:pt x="65062" y="67488"/>
                  <a:pt x="65316" y="64757"/>
                </a:cubicBezTo>
                <a:cubicBezTo>
                  <a:pt x="65583" y="62014"/>
                  <a:pt x="70117" y="53823"/>
                  <a:pt x="69850" y="49721"/>
                </a:cubicBezTo>
                <a:cubicBezTo>
                  <a:pt x="69583" y="45631"/>
                  <a:pt x="74383" y="42901"/>
                  <a:pt x="74383" y="39484"/>
                </a:cubicBezTo>
                <a:cubicBezTo>
                  <a:pt x="74383" y="36868"/>
                  <a:pt x="73151" y="23978"/>
                  <a:pt x="70193" y="15570"/>
                </a:cubicBezTo>
                <a:cubicBezTo>
                  <a:pt x="69583" y="15621"/>
                  <a:pt x="68847" y="15215"/>
                  <a:pt x="67983" y="14110"/>
                </a:cubicBezTo>
                <a:cubicBezTo>
                  <a:pt x="65862" y="11379"/>
                  <a:pt x="56972" y="11824"/>
                  <a:pt x="53772" y="16383"/>
                </a:cubicBezTo>
                <a:cubicBezTo>
                  <a:pt x="50572" y="20930"/>
                  <a:pt x="44171" y="12281"/>
                  <a:pt x="43104" y="10020"/>
                </a:cubicBezTo>
                <a:cubicBezTo>
                  <a:pt x="42037" y="7734"/>
                  <a:pt x="37414" y="2731"/>
                  <a:pt x="33858" y="5918"/>
                </a:cubicBezTo>
                <a:cubicBezTo>
                  <a:pt x="30302" y="9093"/>
                  <a:pt x="29248" y="8204"/>
                  <a:pt x="29591" y="4102"/>
                </a:cubicBezTo>
                <a:cubicBezTo>
                  <a:pt x="29959" y="0"/>
                  <a:pt x="24270" y="1372"/>
                  <a:pt x="23546" y="5004"/>
                </a:cubicBezTo>
                <a:cubicBezTo>
                  <a:pt x="22847" y="8649"/>
                  <a:pt x="18225" y="11824"/>
                  <a:pt x="16790" y="9093"/>
                </a:cubicBezTo>
                <a:cubicBezTo>
                  <a:pt x="15380" y="6375"/>
                  <a:pt x="12179" y="2731"/>
                  <a:pt x="10757" y="6845"/>
                </a:cubicBezTo>
                <a:cubicBezTo>
                  <a:pt x="9766" y="9665"/>
                  <a:pt x="8090" y="9436"/>
                  <a:pt x="6680" y="8090"/>
                </a:cubicBezTo>
                <a:cubicBezTo>
                  <a:pt x="5791" y="13157"/>
                  <a:pt x="4686" y="18949"/>
                  <a:pt x="6668" y="20371"/>
                </a:cubicBezTo>
                <a:cubicBezTo>
                  <a:pt x="9068" y="22073"/>
                  <a:pt x="9335" y="25489"/>
                  <a:pt x="8789" y="27534"/>
                </a:cubicBezTo>
                <a:cubicBezTo>
                  <a:pt x="8268" y="29578"/>
                  <a:pt x="12789" y="34709"/>
                  <a:pt x="10935" y="37097"/>
                </a:cubicBezTo>
                <a:cubicBezTo>
                  <a:pt x="9068" y="39484"/>
                  <a:pt x="6668" y="34709"/>
                  <a:pt x="5334" y="38113"/>
                </a:cubicBezTo>
                <a:cubicBezTo>
                  <a:pt x="4001" y="41516"/>
                  <a:pt x="7988" y="44602"/>
                  <a:pt x="6414" y="47346"/>
                </a:cubicBezTo>
                <a:cubicBezTo>
                  <a:pt x="4801" y="50063"/>
                  <a:pt x="2400" y="50394"/>
                  <a:pt x="2947" y="55880"/>
                </a:cubicBezTo>
                <a:cubicBezTo>
                  <a:pt x="3467" y="61328"/>
                  <a:pt x="3201" y="65075"/>
                  <a:pt x="1600" y="66802"/>
                </a:cubicBezTo>
                <a:cubicBezTo>
                  <a:pt x="0" y="68491"/>
                  <a:pt x="1867" y="68491"/>
                  <a:pt x="5601" y="71565"/>
                </a:cubicBezTo>
                <a:cubicBezTo>
                  <a:pt x="9335" y="74638"/>
                  <a:pt x="15456" y="78054"/>
                  <a:pt x="14935" y="83171"/>
                </a:cubicBezTo>
                <a:cubicBezTo>
                  <a:pt x="14440" y="87845"/>
                  <a:pt x="12852" y="88912"/>
                  <a:pt x="11379" y="97535"/>
                </a:cubicBezTo>
                <a:cubicBezTo>
                  <a:pt x="18606" y="97726"/>
                  <a:pt x="31572" y="90969"/>
                  <a:pt x="46825" y="87616"/>
                </a:cubicBezTo>
                <a:cubicBezTo>
                  <a:pt x="56388" y="85521"/>
                  <a:pt x="64440" y="87248"/>
                  <a:pt x="70180" y="89382"/>
                </a:cubicBezTo>
                <a:cubicBezTo>
                  <a:pt x="70776" y="86448"/>
                  <a:pt x="71195" y="83184"/>
                  <a:pt x="70383" y="8181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Freeform 265"/>
          <p:cNvSpPr/>
          <p:nvPr/>
        </p:nvSpPr>
        <p:spPr>
          <a:xfrm>
            <a:off x="3514851" y="4164717"/>
            <a:ext cx="51307" cy="99821"/>
          </a:xfrm>
          <a:custGeom>
            <a:avLst/>
            <a:gdLst/>
            <a:ahLst/>
            <a:cxnLst/>
            <a:rect l="0" t="0" r="0" b="0"/>
            <a:pathLst>
              <a:path w="51307" h="99821">
                <a:moveTo>
                  <a:pt x="43713" y="40640"/>
                </a:moveTo>
                <a:cubicBezTo>
                  <a:pt x="42113" y="35510"/>
                  <a:pt x="43180" y="24258"/>
                  <a:pt x="43447" y="19114"/>
                </a:cubicBezTo>
                <a:cubicBezTo>
                  <a:pt x="43713" y="14021"/>
                  <a:pt x="42393" y="11278"/>
                  <a:pt x="40513" y="9906"/>
                </a:cubicBezTo>
                <a:cubicBezTo>
                  <a:pt x="39510" y="9195"/>
                  <a:pt x="38672" y="4344"/>
                  <a:pt x="38087" y="0"/>
                </a:cubicBezTo>
                <a:cubicBezTo>
                  <a:pt x="35979" y="1232"/>
                  <a:pt x="35801" y="5677"/>
                  <a:pt x="34925" y="3772"/>
                </a:cubicBezTo>
                <a:cubicBezTo>
                  <a:pt x="33846" y="1499"/>
                  <a:pt x="6121" y="140"/>
                  <a:pt x="4712" y="2858"/>
                </a:cubicBezTo>
                <a:cubicBezTo>
                  <a:pt x="3277" y="5589"/>
                  <a:pt x="7188" y="15621"/>
                  <a:pt x="6845" y="18339"/>
                </a:cubicBezTo>
                <a:cubicBezTo>
                  <a:pt x="6617" y="19965"/>
                  <a:pt x="6033" y="21070"/>
                  <a:pt x="5131" y="21171"/>
                </a:cubicBezTo>
                <a:cubicBezTo>
                  <a:pt x="8077" y="29579"/>
                  <a:pt x="9322" y="42468"/>
                  <a:pt x="9322" y="45072"/>
                </a:cubicBezTo>
                <a:cubicBezTo>
                  <a:pt x="9322" y="48488"/>
                  <a:pt x="4521" y="51219"/>
                  <a:pt x="4775" y="55321"/>
                </a:cubicBezTo>
                <a:cubicBezTo>
                  <a:pt x="5055" y="59410"/>
                  <a:pt x="521" y="67614"/>
                  <a:pt x="254" y="70332"/>
                </a:cubicBezTo>
                <a:cubicBezTo>
                  <a:pt x="0" y="73063"/>
                  <a:pt x="3721" y="84670"/>
                  <a:pt x="5321" y="87414"/>
                </a:cubicBezTo>
                <a:cubicBezTo>
                  <a:pt x="6121" y="88785"/>
                  <a:pt x="5728" y="92049"/>
                  <a:pt x="5118" y="94957"/>
                </a:cubicBezTo>
                <a:cubicBezTo>
                  <a:pt x="9957" y="96748"/>
                  <a:pt x="13145" y="98818"/>
                  <a:pt x="14123" y="99110"/>
                </a:cubicBezTo>
                <a:cubicBezTo>
                  <a:pt x="16256" y="99821"/>
                  <a:pt x="31356" y="90944"/>
                  <a:pt x="37402" y="87058"/>
                </a:cubicBezTo>
                <a:cubicBezTo>
                  <a:pt x="42240" y="83972"/>
                  <a:pt x="47611" y="82016"/>
                  <a:pt x="51307" y="79527"/>
                </a:cubicBezTo>
                <a:cubicBezTo>
                  <a:pt x="49085" y="73990"/>
                  <a:pt x="46913" y="66700"/>
                  <a:pt x="46913" y="61798"/>
                </a:cubicBezTo>
                <a:cubicBezTo>
                  <a:pt x="46913" y="53936"/>
                  <a:pt x="45313" y="45745"/>
                  <a:pt x="43713" y="4064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Freeform 266"/>
          <p:cNvSpPr/>
          <p:nvPr/>
        </p:nvSpPr>
        <p:spPr>
          <a:xfrm>
            <a:off x="3514851" y="4164717"/>
            <a:ext cx="51307" cy="99821"/>
          </a:xfrm>
          <a:custGeom>
            <a:avLst/>
            <a:gdLst/>
            <a:ahLst/>
            <a:cxnLst/>
            <a:rect l="0" t="0" r="0" b="0"/>
            <a:pathLst>
              <a:path w="51307" h="99821">
                <a:moveTo>
                  <a:pt x="43713" y="40640"/>
                </a:moveTo>
                <a:cubicBezTo>
                  <a:pt x="42113" y="35510"/>
                  <a:pt x="43180" y="24258"/>
                  <a:pt x="43447" y="19114"/>
                </a:cubicBezTo>
                <a:cubicBezTo>
                  <a:pt x="43713" y="14021"/>
                  <a:pt x="42393" y="11278"/>
                  <a:pt x="40513" y="9906"/>
                </a:cubicBezTo>
                <a:cubicBezTo>
                  <a:pt x="39510" y="9195"/>
                  <a:pt x="38672" y="4344"/>
                  <a:pt x="38087" y="0"/>
                </a:cubicBezTo>
                <a:cubicBezTo>
                  <a:pt x="35979" y="1232"/>
                  <a:pt x="35801" y="5677"/>
                  <a:pt x="34925" y="3772"/>
                </a:cubicBezTo>
                <a:cubicBezTo>
                  <a:pt x="33846" y="1499"/>
                  <a:pt x="6121" y="140"/>
                  <a:pt x="4712" y="2858"/>
                </a:cubicBezTo>
                <a:cubicBezTo>
                  <a:pt x="3277" y="5589"/>
                  <a:pt x="7188" y="15621"/>
                  <a:pt x="6845" y="18339"/>
                </a:cubicBezTo>
                <a:cubicBezTo>
                  <a:pt x="6617" y="19965"/>
                  <a:pt x="6033" y="21070"/>
                  <a:pt x="5131" y="21171"/>
                </a:cubicBezTo>
                <a:cubicBezTo>
                  <a:pt x="8077" y="29579"/>
                  <a:pt x="9322" y="42468"/>
                  <a:pt x="9322" y="45072"/>
                </a:cubicBezTo>
                <a:cubicBezTo>
                  <a:pt x="9322" y="48488"/>
                  <a:pt x="4521" y="51219"/>
                  <a:pt x="4775" y="55321"/>
                </a:cubicBezTo>
                <a:cubicBezTo>
                  <a:pt x="5055" y="59410"/>
                  <a:pt x="521" y="67614"/>
                  <a:pt x="254" y="70332"/>
                </a:cubicBezTo>
                <a:cubicBezTo>
                  <a:pt x="0" y="73063"/>
                  <a:pt x="3721" y="84670"/>
                  <a:pt x="5321" y="87414"/>
                </a:cubicBezTo>
                <a:cubicBezTo>
                  <a:pt x="6121" y="88785"/>
                  <a:pt x="5728" y="92049"/>
                  <a:pt x="5118" y="94957"/>
                </a:cubicBezTo>
                <a:cubicBezTo>
                  <a:pt x="9957" y="96748"/>
                  <a:pt x="13145" y="98818"/>
                  <a:pt x="14123" y="99110"/>
                </a:cubicBezTo>
                <a:cubicBezTo>
                  <a:pt x="16256" y="99821"/>
                  <a:pt x="31356" y="90944"/>
                  <a:pt x="37402" y="87058"/>
                </a:cubicBezTo>
                <a:cubicBezTo>
                  <a:pt x="42240" y="83972"/>
                  <a:pt x="47611" y="82016"/>
                  <a:pt x="51307" y="79527"/>
                </a:cubicBezTo>
                <a:cubicBezTo>
                  <a:pt x="49085" y="73990"/>
                  <a:pt x="46913" y="66700"/>
                  <a:pt x="46913" y="61798"/>
                </a:cubicBezTo>
                <a:cubicBezTo>
                  <a:pt x="46913" y="53936"/>
                  <a:pt x="45313" y="45745"/>
                  <a:pt x="43713" y="4064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Freeform 267"/>
          <p:cNvSpPr/>
          <p:nvPr/>
        </p:nvSpPr>
        <p:spPr>
          <a:xfrm>
            <a:off x="3371444" y="4139800"/>
            <a:ext cx="91147" cy="88239"/>
          </a:xfrm>
          <a:custGeom>
            <a:avLst/>
            <a:gdLst/>
            <a:ahLst/>
            <a:cxnLst/>
            <a:rect l="0" t="0" r="0" b="0"/>
            <a:pathLst>
              <a:path w="91147" h="88239">
                <a:moveTo>
                  <a:pt x="30353" y="46774"/>
                </a:moveTo>
                <a:cubicBezTo>
                  <a:pt x="30619" y="43028"/>
                  <a:pt x="33019" y="44387"/>
                  <a:pt x="35953" y="45085"/>
                </a:cubicBezTo>
                <a:cubicBezTo>
                  <a:pt x="38887" y="45771"/>
                  <a:pt x="42341" y="42685"/>
                  <a:pt x="45008" y="42685"/>
                </a:cubicBezTo>
                <a:cubicBezTo>
                  <a:pt x="47688" y="42685"/>
                  <a:pt x="54622" y="54622"/>
                  <a:pt x="54622" y="58051"/>
                </a:cubicBezTo>
                <a:cubicBezTo>
                  <a:pt x="54622" y="61455"/>
                  <a:pt x="54876" y="64528"/>
                  <a:pt x="56222" y="67259"/>
                </a:cubicBezTo>
                <a:cubicBezTo>
                  <a:pt x="56387" y="67627"/>
                  <a:pt x="56514" y="67970"/>
                  <a:pt x="56591" y="68338"/>
                </a:cubicBezTo>
                <a:cubicBezTo>
                  <a:pt x="60896" y="67081"/>
                  <a:pt x="64439" y="66408"/>
                  <a:pt x="65290" y="66408"/>
                </a:cubicBezTo>
                <a:cubicBezTo>
                  <a:pt x="66586" y="66408"/>
                  <a:pt x="69202" y="74447"/>
                  <a:pt x="68681" y="79501"/>
                </a:cubicBezTo>
                <a:cubicBezTo>
                  <a:pt x="68173" y="84518"/>
                  <a:pt x="72618" y="88239"/>
                  <a:pt x="74472" y="84874"/>
                </a:cubicBezTo>
                <a:cubicBezTo>
                  <a:pt x="76288" y="81521"/>
                  <a:pt x="78651" y="77139"/>
                  <a:pt x="79184" y="80175"/>
                </a:cubicBezTo>
                <a:cubicBezTo>
                  <a:pt x="79324" y="81076"/>
                  <a:pt x="80314" y="81825"/>
                  <a:pt x="81572" y="82473"/>
                </a:cubicBezTo>
                <a:cubicBezTo>
                  <a:pt x="82219" y="80479"/>
                  <a:pt x="83654" y="79692"/>
                  <a:pt x="84747" y="77838"/>
                </a:cubicBezTo>
                <a:cubicBezTo>
                  <a:pt x="86334" y="75107"/>
                  <a:pt x="82334" y="72034"/>
                  <a:pt x="83680" y="68618"/>
                </a:cubicBezTo>
                <a:cubicBezTo>
                  <a:pt x="85001" y="65214"/>
                  <a:pt x="87401" y="69989"/>
                  <a:pt x="89268" y="67614"/>
                </a:cubicBezTo>
                <a:cubicBezTo>
                  <a:pt x="91147" y="65214"/>
                  <a:pt x="86613" y="60096"/>
                  <a:pt x="87147" y="58051"/>
                </a:cubicBezTo>
                <a:cubicBezTo>
                  <a:pt x="87668" y="55981"/>
                  <a:pt x="87401" y="52577"/>
                  <a:pt x="85001" y="50888"/>
                </a:cubicBezTo>
                <a:cubicBezTo>
                  <a:pt x="83019" y="49466"/>
                  <a:pt x="84124" y="43676"/>
                  <a:pt x="85026" y="38583"/>
                </a:cubicBezTo>
                <a:cubicBezTo>
                  <a:pt x="84416" y="38012"/>
                  <a:pt x="83832" y="37249"/>
                  <a:pt x="83400" y="36424"/>
                </a:cubicBezTo>
                <a:cubicBezTo>
                  <a:pt x="81978" y="33706"/>
                  <a:pt x="83058" y="27775"/>
                  <a:pt x="80568" y="27775"/>
                </a:cubicBezTo>
                <a:cubicBezTo>
                  <a:pt x="78079" y="27775"/>
                  <a:pt x="78435" y="23229"/>
                  <a:pt x="80568" y="22314"/>
                </a:cubicBezTo>
                <a:cubicBezTo>
                  <a:pt x="82702" y="21413"/>
                  <a:pt x="76301" y="18212"/>
                  <a:pt x="76301" y="15037"/>
                </a:cubicBezTo>
                <a:cubicBezTo>
                  <a:pt x="76301" y="11849"/>
                  <a:pt x="73113" y="4103"/>
                  <a:pt x="71666" y="3671"/>
                </a:cubicBezTo>
                <a:cubicBezTo>
                  <a:pt x="70256" y="3188"/>
                  <a:pt x="65290" y="11392"/>
                  <a:pt x="63144" y="11392"/>
                </a:cubicBezTo>
                <a:cubicBezTo>
                  <a:pt x="61010" y="11392"/>
                  <a:pt x="56400" y="5919"/>
                  <a:pt x="54978" y="10478"/>
                </a:cubicBezTo>
                <a:cubicBezTo>
                  <a:pt x="53555" y="15037"/>
                  <a:pt x="50355" y="8205"/>
                  <a:pt x="48209" y="11849"/>
                </a:cubicBezTo>
                <a:cubicBezTo>
                  <a:pt x="46088" y="15482"/>
                  <a:pt x="44665" y="7760"/>
                  <a:pt x="44665" y="7760"/>
                </a:cubicBezTo>
                <a:cubicBezTo>
                  <a:pt x="44665" y="7760"/>
                  <a:pt x="44691" y="6668"/>
                  <a:pt x="44742" y="5207"/>
                </a:cubicBezTo>
                <a:cubicBezTo>
                  <a:pt x="44310" y="5411"/>
                  <a:pt x="43865" y="5614"/>
                  <a:pt x="43421" y="5804"/>
                </a:cubicBezTo>
                <a:cubicBezTo>
                  <a:pt x="37287" y="8548"/>
                  <a:pt x="26353" y="6846"/>
                  <a:pt x="25832" y="4445"/>
                </a:cubicBezTo>
                <a:cubicBezTo>
                  <a:pt x="25286" y="2058"/>
                  <a:pt x="17285" y="0"/>
                  <a:pt x="17285" y="0"/>
                </a:cubicBezTo>
                <a:cubicBezTo>
                  <a:pt x="17285" y="0"/>
                  <a:pt x="17565" y="5804"/>
                  <a:pt x="14618" y="7163"/>
                </a:cubicBezTo>
                <a:cubicBezTo>
                  <a:pt x="11697" y="8548"/>
                  <a:pt x="15418" y="12992"/>
                  <a:pt x="15418" y="14351"/>
                </a:cubicBezTo>
                <a:cubicBezTo>
                  <a:pt x="15418" y="15710"/>
                  <a:pt x="13018" y="17768"/>
                  <a:pt x="11151" y="16726"/>
                </a:cubicBezTo>
                <a:cubicBezTo>
                  <a:pt x="9297" y="15710"/>
                  <a:pt x="3950" y="21870"/>
                  <a:pt x="1296" y="24245"/>
                </a:cubicBezTo>
                <a:cubicBezTo>
                  <a:pt x="991" y="24511"/>
                  <a:pt x="534" y="25121"/>
                  <a:pt x="0" y="25896"/>
                </a:cubicBezTo>
                <a:cubicBezTo>
                  <a:pt x="4115" y="30125"/>
                  <a:pt x="3747" y="34849"/>
                  <a:pt x="8586" y="39383"/>
                </a:cubicBezTo>
                <a:cubicBezTo>
                  <a:pt x="13043" y="43574"/>
                  <a:pt x="18708" y="49237"/>
                  <a:pt x="22124" y="58305"/>
                </a:cubicBezTo>
                <a:cubicBezTo>
                  <a:pt x="25553" y="54559"/>
                  <a:pt x="30176" y="49326"/>
                  <a:pt x="30353" y="4677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" name="Freeform 268"/>
          <p:cNvSpPr/>
          <p:nvPr/>
        </p:nvSpPr>
        <p:spPr>
          <a:xfrm>
            <a:off x="3371444" y="4139800"/>
            <a:ext cx="91147" cy="88239"/>
          </a:xfrm>
          <a:custGeom>
            <a:avLst/>
            <a:gdLst/>
            <a:ahLst/>
            <a:cxnLst/>
            <a:rect l="0" t="0" r="0" b="0"/>
            <a:pathLst>
              <a:path w="91147" h="88239">
                <a:moveTo>
                  <a:pt x="30353" y="46774"/>
                </a:moveTo>
                <a:cubicBezTo>
                  <a:pt x="30619" y="43028"/>
                  <a:pt x="33019" y="44387"/>
                  <a:pt x="35953" y="45085"/>
                </a:cubicBezTo>
                <a:cubicBezTo>
                  <a:pt x="38887" y="45771"/>
                  <a:pt x="42341" y="42685"/>
                  <a:pt x="45008" y="42685"/>
                </a:cubicBezTo>
                <a:cubicBezTo>
                  <a:pt x="47688" y="42685"/>
                  <a:pt x="54622" y="54622"/>
                  <a:pt x="54622" y="58051"/>
                </a:cubicBezTo>
                <a:cubicBezTo>
                  <a:pt x="54622" y="61455"/>
                  <a:pt x="54876" y="64528"/>
                  <a:pt x="56222" y="67259"/>
                </a:cubicBezTo>
                <a:cubicBezTo>
                  <a:pt x="56387" y="67627"/>
                  <a:pt x="56514" y="67970"/>
                  <a:pt x="56591" y="68338"/>
                </a:cubicBezTo>
                <a:cubicBezTo>
                  <a:pt x="60896" y="67081"/>
                  <a:pt x="64439" y="66408"/>
                  <a:pt x="65290" y="66408"/>
                </a:cubicBezTo>
                <a:cubicBezTo>
                  <a:pt x="66586" y="66408"/>
                  <a:pt x="69202" y="74447"/>
                  <a:pt x="68681" y="79501"/>
                </a:cubicBezTo>
                <a:cubicBezTo>
                  <a:pt x="68173" y="84518"/>
                  <a:pt x="72618" y="88239"/>
                  <a:pt x="74472" y="84874"/>
                </a:cubicBezTo>
                <a:cubicBezTo>
                  <a:pt x="76288" y="81521"/>
                  <a:pt x="78651" y="77139"/>
                  <a:pt x="79184" y="80175"/>
                </a:cubicBezTo>
                <a:cubicBezTo>
                  <a:pt x="79324" y="81076"/>
                  <a:pt x="80314" y="81825"/>
                  <a:pt x="81572" y="82473"/>
                </a:cubicBezTo>
                <a:cubicBezTo>
                  <a:pt x="82219" y="80479"/>
                  <a:pt x="83654" y="79692"/>
                  <a:pt x="84747" y="77838"/>
                </a:cubicBezTo>
                <a:cubicBezTo>
                  <a:pt x="86334" y="75107"/>
                  <a:pt x="82334" y="72034"/>
                  <a:pt x="83680" y="68618"/>
                </a:cubicBezTo>
                <a:cubicBezTo>
                  <a:pt x="85001" y="65214"/>
                  <a:pt x="87401" y="69989"/>
                  <a:pt x="89268" y="67614"/>
                </a:cubicBezTo>
                <a:cubicBezTo>
                  <a:pt x="91147" y="65214"/>
                  <a:pt x="86613" y="60096"/>
                  <a:pt x="87147" y="58051"/>
                </a:cubicBezTo>
                <a:cubicBezTo>
                  <a:pt x="87668" y="55981"/>
                  <a:pt x="87401" y="52577"/>
                  <a:pt x="85001" y="50888"/>
                </a:cubicBezTo>
                <a:cubicBezTo>
                  <a:pt x="83019" y="49466"/>
                  <a:pt x="84124" y="43676"/>
                  <a:pt x="85026" y="38583"/>
                </a:cubicBezTo>
                <a:cubicBezTo>
                  <a:pt x="84416" y="38012"/>
                  <a:pt x="83832" y="37249"/>
                  <a:pt x="83400" y="36424"/>
                </a:cubicBezTo>
                <a:cubicBezTo>
                  <a:pt x="81978" y="33706"/>
                  <a:pt x="83058" y="27775"/>
                  <a:pt x="80568" y="27775"/>
                </a:cubicBezTo>
                <a:cubicBezTo>
                  <a:pt x="78079" y="27775"/>
                  <a:pt x="78435" y="23229"/>
                  <a:pt x="80568" y="22314"/>
                </a:cubicBezTo>
                <a:cubicBezTo>
                  <a:pt x="82702" y="21413"/>
                  <a:pt x="76301" y="18212"/>
                  <a:pt x="76301" y="15037"/>
                </a:cubicBezTo>
                <a:cubicBezTo>
                  <a:pt x="76301" y="11849"/>
                  <a:pt x="73113" y="4103"/>
                  <a:pt x="71666" y="3671"/>
                </a:cubicBezTo>
                <a:cubicBezTo>
                  <a:pt x="70256" y="3188"/>
                  <a:pt x="65290" y="11392"/>
                  <a:pt x="63144" y="11392"/>
                </a:cubicBezTo>
                <a:cubicBezTo>
                  <a:pt x="61010" y="11392"/>
                  <a:pt x="56400" y="5919"/>
                  <a:pt x="54978" y="10478"/>
                </a:cubicBezTo>
                <a:cubicBezTo>
                  <a:pt x="53555" y="15037"/>
                  <a:pt x="50355" y="8205"/>
                  <a:pt x="48209" y="11849"/>
                </a:cubicBezTo>
                <a:cubicBezTo>
                  <a:pt x="46088" y="15482"/>
                  <a:pt x="44665" y="7760"/>
                  <a:pt x="44665" y="7760"/>
                </a:cubicBezTo>
                <a:cubicBezTo>
                  <a:pt x="44665" y="7760"/>
                  <a:pt x="44691" y="6668"/>
                  <a:pt x="44742" y="5207"/>
                </a:cubicBezTo>
                <a:cubicBezTo>
                  <a:pt x="44310" y="5411"/>
                  <a:pt x="43865" y="5614"/>
                  <a:pt x="43421" y="5804"/>
                </a:cubicBezTo>
                <a:cubicBezTo>
                  <a:pt x="37287" y="8548"/>
                  <a:pt x="26353" y="6846"/>
                  <a:pt x="25832" y="4445"/>
                </a:cubicBezTo>
                <a:cubicBezTo>
                  <a:pt x="25286" y="2058"/>
                  <a:pt x="17285" y="0"/>
                  <a:pt x="17285" y="0"/>
                </a:cubicBezTo>
                <a:cubicBezTo>
                  <a:pt x="17285" y="0"/>
                  <a:pt x="17565" y="5804"/>
                  <a:pt x="14618" y="7163"/>
                </a:cubicBezTo>
                <a:cubicBezTo>
                  <a:pt x="11697" y="8548"/>
                  <a:pt x="15418" y="12992"/>
                  <a:pt x="15418" y="14351"/>
                </a:cubicBezTo>
                <a:cubicBezTo>
                  <a:pt x="15418" y="15710"/>
                  <a:pt x="13018" y="17768"/>
                  <a:pt x="11151" y="16726"/>
                </a:cubicBezTo>
                <a:cubicBezTo>
                  <a:pt x="9297" y="15710"/>
                  <a:pt x="3950" y="21870"/>
                  <a:pt x="1296" y="24245"/>
                </a:cubicBezTo>
                <a:cubicBezTo>
                  <a:pt x="991" y="24511"/>
                  <a:pt x="534" y="25121"/>
                  <a:pt x="0" y="25896"/>
                </a:cubicBezTo>
                <a:cubicBezTo>
                  <a:pt x="4115" y="30125"/>
                  <a:pt x="3747" y="34849"/>
                  <a:pt x="8586" y="39383"/>
                </a:cubicBezTo>
                <a:cubicBezTo>
                  <a:pt x="13043" y="43574"/>
                  <a:pt x="18708" y="49237"/>
                  <a:pt x="22124" y="58305"/>
                </a:cubicBezTo>
                <a:cubicBezTo>
                  <a:pt x="25553" y="54559"/>
                  <a:pt x="30176" y="49326"/>
                  <a:pt x="30353" y="4677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" name="Freeform 269"/>
          <p:cNvSpPr/>
          <p:nvPr/>
        </p:nvSpPr>
        <p:spPr>
          <a:xfrm>
            <a:off x="3414529" y="4206205"/>
            <a:ext cx="50722" cy="61645"/>
          </a:xfrm>
          <a:custGeom>
            <a:avLst/>
            <a:gdLst/>
            <a:ahLst/>
            <a:cxnLst/>
            <a:rect l="0" t="0" r="0" b="0"/>
            <a:pathLst>
              <a:path w="50722" h="61645">
                <a:moveTo>
                  <a:pt x="40855" y="35674"/>
                </a:moveTo>
                <a:cubicBezTo>
                  <a:pt x="37134" y="32601"/>
                  <a:pt x="35255" y="32601"/>
                  <a:pt x="36855" y="30899"/>
                </a:cubicBezTo>
                <a:cubicBezTo>
                  <a:pt x="38455" y="29185"/>
                  <a:pt x="38735" y="25426"/>
                  <a:pt x="38189" y="19990"/>
                </a:cubicBezTo>
                <a:cubicBezTo>
                  <a:pt x="38023" y="18225"/>
                  <a:pt x="38163" y="17031"/>
                  <a:pt x="38493" y="16066"/>
                </a:cubicBezTo>
                <a:cubicBezTo>
                  <a:pt x="37223" y="15418"/>
                  <a:pt x="36245" y="14669"/>
                  <a:pt x="36093" y="13767"/>
                </a:cubicBezTo>
                <a:cubicBezTo>
                  <a:pt x="35560" y="10732"/>
                  <a:pt x="33197" y="15113"/>
                  <a:pt x="31369" y="18466"/>
                </a:cubicBezTo>
                <a:cubicBezTo>
                  <a:pt x="29540" y="21831"/>
                  <a:pt x="25069" y="18123"/>
                  <a:pt x="25603" y="13094"/>
                </a:cubicBezTo>
                <a:cubicBezTo>
                  <a:pt x="26124" y="8039"/>
                  <a:pt x="23507" y="0"/>
                  <a:pt x="22199" y="0"/>
                </a:cubicBezTo>
                <a:cubicBezTo>
                  <a:pt x="21361" y="0"/>
                  <a:pt x="17805" y="673"/>
                  <a:pt x="13500" y="1943"/>
                </a:cubicBezTo>
                <a:cubicBezTo>
                  <a:pt x="14071" y="4382"/>
                  <a:pt x="12788" y="7049"/>
                  <a:pt x="12331" y="9741"/>
                </a:cubicBezTo>
                <a:cubicBezTo>
                  <a:pt x="11798" y="12789"/>
                  <a:pt x="5397" y="17259"/>
                  <a:pt x="2743" y="19990"/>
                </a:cubicBezTo>
                <a:cubicBezTo>
                  <a:pt x="1981" y="20727"/>
                  <a:pt x="1016" y="22695"/>
                  <a:pt x="0" y="25159"/>
                </a:cubicBezTo>
                <a:cubicBezTo>
                  <a:pt x="5003" y="29210"/>
                  <a:pt x="10858" y="33935"/>
                  <a:pt x="15621" y="38531"/>
                </a:cubicBezTo>
                <a:cubicBezTo>
                  <a:pt x="24320" y="46951"/>
                  <a:pt x="37477" y="58089"/>
                  <a:pt x="43699" y="61048"/>
                </a:cubicBezTo>
                <a:cubicBezTo>
                  <a:pt x="44537" y="61442"/>
                  <a:pt x="45528" y="61607"/>
                  <a:pt x="46620" y="61645"/>
                </a:cubicBezTo>
                <a:cubicBezTo>
                  <a:pt x="48119" y="53022"/>
                  <a:pt x="49694" y="51955"/>
                  <a:pt x="50176" y="47281"/>
                </a:cubicBezTo>
                <a:cubicBezTo>
                  <a:pt x="50722" y="42150"/>
                  <a:pt x="44576" y="38721"/>
                  <a:pt x="40855" y="3567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Freeform 270"/>
          <p:cNvSpPr/>
          <p:nvPr/>
        </p:nvSpPr>
        <p:spPr>
          <a:xfrm>
            <a:off x="3414529" y="4206205"/>
            <a:ext cx="50722" cy="61645"/>
          </a:xfrm>
          <a:custGeom>
            <a:avLst/>
            <a:gdLst/>
            <a:ahLst/>
            <a:cxnLst/>
            <a:rect l="0" t="0" r="0" b="0"/>
            <a:pathLst>
              <a:path w="50722" h="61645">
                <a:moveTo>
                  <a:pt x="40855" y="35674"/>
                </a:moveTo>
                <a:cubicBezTo>
                  <a:pt x="37134" y="32601"/>
                  <a:pt x="35255" y="32601"/>
                  <a:pt x="36855" y="30899"/>
                </a:cubicBezTo>
                <a:cubicBezTo>
                  <a:pt x="38455" y="29185"/>
                  <a:pt x="38735" y="25426"/>
                  <a:pt x="38189" y="19990"/>
                </a:cubicBezTo>
                <a:cubicBezTo>
                  <a:pt x="38023" y="18225"/>
                  <a:pt x="38163" y="17031"/>
                  <a:pt x="38493" y="16066"/>
                </a:cubicBezTo>
                <a:cubicBezTo>
                  <a:pt x="37223" y="15418"/>
                  <a:pt x="36245" y="14669"/>
                  <a:pt x="36093" y="13767"/>
                </a:cubicBezTo>
                <a:cubicBezTo>
                  <a:pt x="35560" y="10732"/>
                  <a:pt x="33197" y="15113"/>
                  <a:pt x="31369" y="18466"/>
                </a:cubicBezTo>
                <a:cubicBezTo>
                  <a:pt x="29540" y="21831"/>
                  <a:pt x="25069" y="18123"/>
                  <a:pt x="25603" y="13094"/>
                </a:cubicBezTo>
                <a:cubicBezTo>
                  <a:pt x="26124" y="8039"/>
                  <a:pt x="23507" y="0"/>
                  <a:pt x="22199" y="0"/>
                </a:cubicBezTo>
                <a:cubicBezTo>
                  <a:pt x="21361" y="0"/>
                  <a:pt x="17805" y="673"/>
                  <a:pt x="13500" y="1943"/>
                </a:cubicBezTo>
                <a:cubicBezTo>
                  <a:pt x="14071" y="4382"/>
                  <a:pt x="12788" y="7049"/>
                  <a:pt x="12331" y="9741"/>
                </a:cubicBezTo>
                <a:cubicBezTo>
                  <a:pt x="11798" y="12789"/>
                  <a:pt x="5397" y="17259"/>
                  <a:pt x="2743" y="19990"/>
                </a:cubicBezTo>
                <a:cubicBezTo>
                  <a:pt x="1981" y="20727"/>
                  <a:pt x="1016" y="22695"/>
                  <a:pt x="0" y="25159"/>
                </a:cubicBezTo>
                <a:cubicBezTo>
                  <a:pt x="5003" y="29210"/>
                  <a:pt x="10858" y="33935"/>
                  <a:pt x="15621" y="38531"/>
                </a:cubicBezTo>
                <a:cubicBezTo>
                  <a:pt x="24320" y="46951"/>
                  <a:pt x="37477" y="58089"/>
                  <a:pt x="43699" y="61048"/>
                </a:cubicBezTo>
                <a:cubicBezTo>
                  <a:pt x="44537" y="61442"/>
                  <a:pt x="45528" y="61607"/>
                  <a:pt x="46620" y="61645"/>
                </a:cubicBezTo>
                <a:cubicBezTo>
                  <a:pt x="48119" y="53022"/>
                  <a:pt x="49694" y="51955"/>
                  <a:pt x="50176" y="47281"/>
                </a:cubicBezTo>
                <a:cubicBezTo>
                  <a:pt x="50722" y="42150"/>
                  <a:pt x="44576" y="38721"/>
                  <a:pt x="40855" y="3567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Freeform 271"/>
          <p:cNvSpPr/>
          <p:nvPr/>
        </p:nvSpPr>
        <p:spPr>
          <a:xfrm>
            <a:off x="3393558" y="4182481"/>
            <a:ext cx="35419" cy="48881"/>
          </a:xfrm>
          <a:custGeom>
            <a:avLst/>
            <a:gdLst/>
            <a:ahLst/>
            <a:cxnLst/>
            <a:rect l="0" t="0" r="0" b="0"/>
            <a:pathLst>
              <a:path w="35419" h="48881">
                <a:moveTo>
                  <a:pt x="33299" y="33464"/>
                </a:moveTo>
                <a:cubicBezTo>
                  <a:pt x="33832" y="30391"/>
                  <a:pt x="35419" y="27305"/>
                  <a:pt x="34099" y="24575"/>
                </a:cubicBezTo>
                <a:cubicBezTo>
                  <a:pt x="32766" y="21844"/>
                  <a:pt x="32499" y="18771"/>
                  <a:pt x="32499" y="15367"/>
                </a:cubicBezTo>
                <a:cubicBezTo>
                  <a:pt x="32499" y="11938"/>
                  <a:pt x="25578" y="0"/>
                  <a:pt x="22911" y="0"/>
                </a:cubicBezTo>
                <a:cubicBezTo>
                  <a:pt x="20231" y="0"/>
                  <a:pt x="16764" y="3086"/>
                  <a:pt x="13843" y="2400"/>
                </a:cubicBezTo>
                <a:cubicBezTo>
                  <a:pt x="10909" y="1714"/>
                  <a:pt x="8496" y="356"/>
                  <a:pt x="8242" y="4089"/>
                </a:cubicBezTo>
                <a:cubicBezTo>
                  <a:pt x="8052" y="6655"/>
                  <a:pt x="3442" y="11874"/>
                  <a:pt x="0" y="15621"/>
                </a:cubicBezTo>
                <a:cubicBezTo>
                  <a:pt x="661" y="17374"/>
                  <a:pt x="1283" y="19228"/>
                  <a:pt x="1753" y="21285"/>
                </a:cubicBezTo>
                <a:cubicBezTo>
                  <a:pt x="4598" y="33794"/>
                  <a:pt x="7265" y="36308"/>
                  <a:pt x="11341" y="40614"/>
                </a:cubicBezTo>
                <a:cubicBezTo>
                  <a:pt x="13195" y="42582"/>
                  <a:pt x="16815" y="45503"/>
                  <a:pt x="20968" y="48881"/>
                </a:cubicBezTo>
                <a:cubicBezTo>
                  <a:pt x="21984" y="46430"/>
                  <a:pt x="22974" y="44449"/>
                  <a:pt x="23711" y="43712"/>
                </a:cubicBezTo>
                <a:cubicBezTo>
                  <a:pt x="26365" y="40982"/>
                  <a:pt x="32766" y="36511"/>
                  <a:pt x="33299" y="3346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Freeform 272"/>
          <p:cNvSpPr/>
          <p:nvPr/>
        </p:nvSpPr>
        <p:spPr>
          <a:xfrm>
            <a:off x="3393558" y="4182481"/>
            <a:ext cx="35419" cy="48881"/>
          </a:xfrm>
          <a:custGeom>
            <a:avLst/>
            <a:gdLst/>
            <a:ahLst/>
            <a:cxnLst/>
            <a:rect l="0" t="0" r="0" b="0"/>
            <a:pathLst>
              <a:path w="35419" h="48881">
                <a:moveTo>
                  <a:pt x="33299" y="33464"/>
                </a:moveTo>
                <a:cubicBezTo>
                  <a:pt x="33832" y="30391"/>
                  <a:pt x="35419" y="27305"/>
                  <a:pt x="34099" y="24575"/>
                </a:cubicBezTo>
                <a:cubicBezTo>
                  <a:pt x="32766" y="21844"/>
                  <a:pt x="32499" y="18771"/>
                  <a:pt x="32499" y="15367"/>
                </a:cubicBezTo>
                <a:cubicBezTo>
                  <a:pt x="32499" y="11938"/>
                  <a:pt x="25578" y="0"/>
                  <a:pt x="22911" y="0"/>
                </a:cubicBezTo>
                <a:cubicBezTo>
                  <a:pt x="20231" y="0"/>
                  <a:pt x="16764" y="3086"/>
                  <a:pt x="13843" y="2400"/>
                </a:cubicBezTo>
                <a:cubicBezTo>
                  <a:pt x="10909" y="1714"/>
                  <a:pt x="8496" y="356"/>
                  <a:pt x="8242" y="4089"/>
                </a:cubicBezTo>
                <a:cubicBezTo>
                  <a:pt x="8052" y="6655"/>
                  <a:pt x="3442" y="11874"/>
                  <a:pt x="0" y="15621"/>
                </a:cubicBezTo>
                <a:cubicBezTo>
                  <a:pt x="661" y="17374"/>
                  <a:pt x="1283" y="19228"/>
                  <a:pt x="1753" y="21285"/>
                </a:cubicBezTo>
                <a:cubicBezTo>
                  <a:pt x="4598" y="33794"/>
                  <a:pt x="7265" y="36308"/>
                  <a:pt x="11341" y="40614"/>
                </a:cubicBezTo>
                <a:cubicBezTo>
                  <a:pt x="13195" y="42582"/>
                  <a:pt x="16815" y="45503"/>
                  <a:pt x="20968" y="48881"/>
                </a:cubicBezTo>
                <a:cubicBezTo>
                  <a:pt x="21984" y="46430"/>
                  <a:pt x="22974" y="44449"/>
                  <a:pt x="23711" y="43712"/>
                </a:cubicBezTo>
                <a:cubicBezTo>
                  <a:pt x="26365" y="40982"/>
                  <a:pt x="32766" y="36511"/>
                  <a:pt x="33299" y="3346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Freeform 273"/>
          <p:cNvSpPr/>
          <p:nvPr/>
        </p:nvSpPr>
        <p:spPr>
          <a:xfrm>
            <a:off x="3348399" y="3897216"/>
            <a:ext cx="101244" cy="104824"/>
          </a:xfrm>
          <a:custGeom>
            <a:avLst/>
            <a:gdLst/>
            <a:ahLst/>
            <a:cxnLst/>
            <a:rect l="0" t="0" r="0" b="0"/>
            <a:pathLst>
              <a:path w="101244" h="104824">
                <a:moveTo>
                  <a:pt x="47409" y="80733"/>
                </a:moveTo>
                <a:cubicBezTo>
                  <a:pt x="47409" y="77216"/>
                  <a:pt x="59956" y="72720"/>
                  <a:pt x="59956" y="69202"/>
                </a:cubicBezTo>
                <a:lnTo>
                  <a:pt x="59956" y="28067"/>
                </a:lnTo>
                <a:cubicBezTo>
                  <a:pt x="59956" y="28067"/>
                  <a:pt x="99148" y="29057"/>
                  <a:pt x="100329" y="28067"/>
                </a:cubicBezTo>
                <a:cubicBezTo>
                  <a:pt x="100939" y="27533"/>
                  <a:pt x="100812" y="16611"/>
                  <a:pt x="100609" y="5892"/>
                </a:cubicBezTo>
                <a:cubicBezTo>
                  <a:pt x="99123" y="2654"/>
                  <a:pt x="101244" y="0"/>
                  <a:pt x="91973" y="0"/>
                </a:cubicBezTo>
                <a:lnTo>
                  <a:pt x="47270" y="0"/>
                </a:lnTo>
                <a:cubicBezTo>
                  <a:pt x="43841" y="4114"/>
                  <a:pt x="41999" y="9664"/>
                  <a:pt x="40691" y="14109"/>
                </a:cubicBezTo>
                <a:cubicBezTo>
                  <a:pt x="38558" y="21399"/>
                  <a:pt x="25235" y="32093"/>
                  <a:pt x="24702" y="42341"/>
                </a:cubicBezTo>
                <a:cubicBezTo>
                  <a:pt x="24156" y="52578"/>
                  <a:pt x="11723" y="68503"/>
                  <a:pt x="3531" y="90359"/>
                </a:cubicBezTo>
                <a:cubicBezTo>
                  <a:pt x="1296" y="96392"/>
                  <a:pt x="254" y="101053"/>
                  <a:pt x="0" y="104824"/>
                </a:cubicBezTo>
                <a:lnTo>
                  <a:pt x="47409" y="104824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Freeform 274"/>
          <p:cNvSpPr/>
          <p:nvPr/>
        </p:nvSpPr>
        <p:spPr>
          <a:xfrm>
            <a:off x="3348399" y="3897216"/>
            <a:ext cx="101244" cy="104824"/>
          </a:xfrm>
          <a:custGeom>
            <a:avLst/>
            <a:gdLst/>
            <a:ahLst/>
            <a:cxnLst/>
            <a:rect l="0" t="0" r="0" b="0"/>
            <a:pathLst>
              <a:path w="101244" h="104824">
                <a:moveTo>
                  <a:pt x="47409" y="80733"/>
                </a:moveTo>
                <a:cubicBezTo>
                  <a:pt x="47409" y="77216"/>
                  <a:pt x="59956" y="72720"/>
                  <a:pt x="59956" y="69202"/>
                </a:cubicBezTo>
                <a:lnTo>
                  <a:pt x="59956" y="28067"/>
                </a:lnTo>
                <a:cubicBezTo>
                  <a:pt x="59956" y="28067"/>
                  <a:pt x="99148" y="29057"/>
                  <a:pt x="100329" y="28067"/>
                </a:cubicBezTo>
                <a:cubicBezTo>
                  <a:pt x="100939" y="27533"/>
                  <a:pt x="100812" y="16611"/>
                  <a:pt x="100609" y="5892"/>
                </a:cubicBezTo>
                <a:cubicBezTo>
                  <a:pt x="99123" y="2654"/>
                  <a:pt x="101244" y="0"/>
                  <a:pt x="91973" y="0"/>
                </a:cubicBezTo>
                <a:lnTo>
                  <a:pt x="47270" y="0"/>
                </a:lnTo>
                <a:cubicBezTo>
                  <a:pt x="43841" y="4114"/>
                  <a:pt x="41999" y="9664"/>
                  <a:pt x="40691" y="14109"/>
                </a:cubicBezTo>
                <a:cubicBezTo>
                  <a:pt x="38558" y="21399"/>
                  <a:pt x="25235" y="32093"/>
                  <a:pt x="24702" y="42341"/>
                </a:cubicBezTo>
                <a:cubicBezTo>
                  <a:pt x="24156" y="52578"/>
                  <a:pt x="11723" y="68503"/>
                  <a:pt x="3531" y="90359"/>
                </a:cubicBezTo>
                <a:cubicBezTo>
                  <a:pt x="1296" y="96392"/>
                  <a:pt x="254" y="101053"/>
                  <a:pt x="0" y="104824"/>
                </a:cubicBezTo>
                <a:lnTo>
                  <a:pt x="47409" y="104824"/>
                </a:lnTo>
                <a:lnTo>
                  <a:pt x="47409" y="80733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Freeform 275"/>
          <p:cNvSpPr/>
          <p:nvPr/>
        </p:nvSpPr>
        <p:spPr>
          <a:xfrm>
            <a:off x="3347725" y="3903101"/>
            <a:ext cx="146138" cy="204837"/>
          </a:xfrm>
          <a:custGeom>
            <a:avLst/>
            <a:gdLst/>
            <a:ahLst/>
            <a:cxnLst/>
            <a:rect l="0" t="0" r="0" b="0"/>
            <a:pathLst>
              <a:path w="146138" h="204837">
                <a:moveTo>
                  <a:pt x="11506" y="177012"/>
                </a:moveTo>
                <a:cubicBezTo>
                  <a:pt x="15722" y="178078"/>
                  <a:pt x="22491" y="177012"/>
                  <a:pt x="22491" y="177012"/>
                </a:cubicBezTo>
                <a:cubicBezTo>
                  <a:pt x="22491" y="177012"/>
                  <a:pt x="28409" y="173761"/>
                  <a:pt x="31800" y="175920"/>
                </a:cubicBezTo>
                <a:cubicBezTo>
                  <a:pt x="35166" y="178078"/>
                  <a:pt x="38544" y="183488"/>
                  <a:pt x="38544" y="183488"/>
                </a:cubicBezTo>
                <a:lnTo>
                  <a:pt x="42786" y="183488"/>
                </a:lnTo>
                <a:cubicBezTo>
                  <a:pt x="42786" y="183488"/>
                  <a:pt x="46151" y="195401"/>
                  <a:pt x="51218" y="197573"/>
                </a:cubicBezTo>
                <a:cubicBezTo>
                  <a:pt x="54152" y="198817"/>
                  <a:pt x="55917" y="202196"/>
                  <a:pt x="56921" y="204837"/>
                </a:cubicBezTo>
                <a:cubicBezTo>
                  <a:pt x="60527" y="204723"/>
                  <a:pt x="63347" y="203199"/>
                  <a:pt x="63347" y="199871"/>
                </a:cubicBezTo>
                <a:cubicBezTo>
                  <a:pt x="63347" y="195731"/>
                  <a:pt x="64960" y="190207"/>
                  <a:pt x="70345" y="196417"/>
                </a:cubicBezTo>
                <a:cubicBezTo>
                  <a:pt x="75729" y="202640"/>
                  <a:pt x="75729" y="197116"/>
                  <a:pt x="76809" y="195033"/>
                </a:cubicBezTo>
                <a:cubicBezTo>
                  <a:pt x="77888" y="192963"/>
                  <a:pt x="81686" y="195731"/>
                  <a:pt x="84899" y="195731"/>
                </a:cubicBezTo>
                <a:cubicBezTo>
                  <a:pt x="88137" y="195731"/>
                  <a:pt x="92443" y="192963"/>
                  <a:pt x="92443" y="192963"/>
                </a:cubicBezTo>
                <a:cubicBezTo>
                  <a:pt x="92443" y="192963"/>
                  <a:pt x="137210" y="193661"/>
                  <a:pt x="139369" y="192277"/>
                </a:cubicBezTo>
                <a:cubicBezTo>
                  <a:pt x="141515" y="190905"/>
                  <a:pt x="140982" y="179171"/>
                  <a:pt x="140982" y="179171"/>
                </a:cubicBezTo>
                <a:lnTo>
                  <a:pt x="137210" y="174346"/>
                </a:lnTo>
                <a:lnTo>
                  <a:pt x="125894" y="38328"/>
                </a:lnTo>
                <a:lnTo>
                  <a:pt x="146138" y="38328"/>
                </a:lnTo>
                <a:cubicBezTo>
                  <a:pt x="124523" y="20028"/>
                  <a:pt x="106006" y="4483"/>
                  <a:pt x="103631" y="2781"/>
                </a:cubicBezTo>
                <a:cubicBezTo>
                  <a:pt x="102361" y="1816"/>
                  <a:pt x="101688" y="889"/>
                  <a:pt x="101269" y="0"/>
                </a:cubicBezTo>
                <a:cubicBezTo>
                  <a:pt x="101472" y="10744"/>
                  <a:pt x="101599" y="21641"/>
                  <a:pt x="101015" y="22174"/>
                </a:cubicBezTo>
                <a:cubicBezTo>
                  <a:pt x="99834" y="23165"/>
                  <a:pt x="60642" y="22174"/>
                  <a:pt x="60642" y="22174"/>
                </a:cubicBezTo>
                <a:lnTo>
                  <a:pt x="60642" y="63335"/>
                </a:lnTo>
                <a:cubicBezTo>
                  <a:pt x="60642" y="66827"/>
                  <a:pt x="48094" y="71336"/>
                  <a:pt x="48094" y="74841"/>
                </a:cubicBezTo>
                <a:lnTo>
                  <a:pt x="48094" y="98933"/>
                </a:lnTo>
                <a:lnTo>
                  <a:pt x="686" y="98933"/>
                </a:lnTo>
                <a:cubicBezTo>
                  <a:pt x="0" y="108852"/>
                  <a:pt x="4712" y="112369"/>
                  <a:pt x="7417" y="116332"/>
                </a:cubicBezTo>
                <a:cubicBezTo>
                  <a:pt x="11151" y="121780"/>
                  <a:pt x="4572" y="131343"/>
                  <a:pt x="10084" y="141135"/>
                </a:cubicBezTo>
                <a:cubicBezTo>
                  <a:pt x="15582" y="150914"/>
                  <a:pt x="8840" y="165951"/>
                  <a:pt x="6185" y="171399"/>
                </a:cubicBezTo>
                <a:cubicBezTo>
                  <a:pt x="4725" y="174371"/>
                  <a:pt x="4572" y="179526"/>
                  <a:pt x="4115" y="184784"/>
                </a:cubicBezTo>
                <a:cubicBezTo>
                  <a:pt x="4344" y="184720"/>
                  <a:pt x="4598" y="184644"/>
                  <a:pt x="4737" y="184593"/>
                </a:cubicBezTo>
                <a:cubicBezTo>
                  <a:pt x="8128" y="183488"/>
                  <a:pt x="7290" y="175920"/>
                  <a:pt x="11506" y="17701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Freeform 276"/>
          <p:cNvSpPr/>
          <p:nvPr/>
        </p:nvSpPr>
        <p:spPr>
          <a:xfrm>
            <a:off x="3347725" y="3903101"/>
            <a:ext cx="146138" cy="204837"/>
          </a:xfrm>
          <a:custGeom>
            <a:avLst/>
            <a:gdLst/>
            <a:ahLst/>
            <a:cxnLst/>
            <a:rect l="0" t="0" r="0" b="0"/>
            <a:pathLst>
              <a:path w="146138" h="204837">
                <a:moveTo>
                  <a:pt x="11506" y="177012"/>
                </a:moveTo>
                <a:cubicBezTo>
                  <a:pt x="15722" y="178078"/>
                  <a:pt x="22491" y="177012"/>
                  <a:pt x="22491" y="177012"/>
                </a:cubicBezTo>
                <a:cubicBezTo>
                  <a:pt x="22491" y="177012"/>
                  <a:pt x="28409" y="173761"/>
                  <a:pt x="31800" y="175920"/>
                </a:cubicBezTo>
                <a:cubicBezTo>
                  <a:pt x="35166" y="178078"/>
                  <a:pt x="38544" y="183488"/>
                  <a:pt x="38544" y="183488"/>
                </a:cubicBezTo>
                <a:lnTo>
                  <a:pt x="42786" y="183488"/>
                </a:lnTo>
                <a:cubicBezTo>
                  <a:pt x="42786" y="183488"/>
                  <a:pt x="46151" y="195401"/>
                  <a:pt x="51218" y="197573"/>
                </a:cubicBezTo>
                <a:cubicBezTo>
                  <a:pt x="54152" y="198817"/>
                  <a:pt x="55917" y="202196"/>
                  <a:pt x="56921" y="204837"/>
                </a:cubicBezTo>
                <a:cubicBezTo>
                  <a:pt x="60527" y="204723"/>
                  <a:pt x="63347" y="203199"/>
                  <a:pt x="63347" y="199871"/>
                </a:cubicBezTo>
                <a:cubicBezTo>
                  <a:pt x="63347" y="195731"/>
                  <a:pt x="64960" y="190207"/>
                  <a:pt x="70345" y="196417"/>
                </a:cubicBezTo>
                <a:cubicBezTo>
                  <a:pt x="75729" y="202640"/>
                  <a:pt x="75729" y="197116"/>
                  <a:pt x="76809" y="195033"/>
                </a:cubicBezTo>
                <a:cubicBezTo>
                  <a:pt x="77888" y="192963"/>
                  <a:pt x="81686" y="195731"/>
                  <a:pt x="84899" y="195731"/>
                </a:cubicBezTo>
                <a:cubicBezTo>
                  <a:pt x="88137" y="195731"/>
                  <a:pt x="92443" y="192963"/>
                  <a:pt x="92443" y="192963"/>
                </a:cubicBezTo>
                <a:cubicBezTo>
                  <a:pt x="92443" y="192963"/>
                  <a:pt x="137210" y="193661"/>
                  <a:pt x="139369" y="192277"/>
                </a:cubicBezTo>
                <a:cubicBezTo>
                  <a:pt x="141515" y="190905"/>
                  <a:pt x="140982" y="179171"/>
                  <a:pt x="140982" y="179171"/>
                </a:cubicBezTo>
                <a:lnTo>
                  <a:pt x="137210" y="174346"/>
                </a:lnTo>
                <a:lnTo>
                  <a:pt x="125894" y="38328"/>
                </a:lnTo>
                <a:lnTo>
                  <a:pt x="146138" y="38328"/>
                </a:lnTo>
                <a:cubicBezTo>
                  <a:pt x="124523" y="20028"/>
                  <a:pt x="106006" y="4483"/>
                  <a:pt x="103631" y="2781"/>
                </a:cubicBezTo>
                <a:cubicBezTo>
                  <a:pt x="102361" y="1816"/>
                  <a:pt x="101688" y="889"/>
                  <a:pt x="101269" y="0"/>
                </a:cubicBezTo>
                <a:cubicBezTo>
                  <a:pt x="101472" y="10744"/>
                  <a:pt x="101599" y="21641"/>
                  <a:pt x="101015" y="22174"/>
                </a:cubicBezTo>
                <a:cubicBezTo>
                  <a:pt x="99834" y="23165"/>
                  <a:pt x="60642" y="22174"/>
                  <a:pt x="60642" y="22174"/>
                </a:cubicBezTo>
                <a:lnTo>
                  <a:pt x="60642" y="63335"/>
                </a:lnTo>
                <a:cubicBezTo>
                  <a:pt x="60642" y="66827"/>
                  <a:pt x="48094" y="71336"/>
                  <a:pt x="48094" y="74841"/>
                </a:cubicBezTo>
                <a:lnTo>
                  <a:pt x="48094" y="98933"/>
                </a:lnTo>
                <a:lnTo>
                  <a:pt x="686" y="98933"/>
                </a:lnTo>
                <a:cubicBezTo>
                  <a:pt x="0" y="108852"/>
                  <a:pt x="4712" y="112369"/>
                  <a:pt x="7417" y="116332"/>
                </a:cubicBezTo>
                <a:cubicBezTo>
                  <a:pt x="11151" y="121780"/>
                  <a:pt x="4572" y="131343"/>
                  <a:pt x="10084" y="141135"/>
                </a:cubicBezTo>
                <a:cubicBezTo>
                  <a:pt x="15582" y="150914"/>
                  <a:pt x="8840" y="165951"/>
                  <a:pt x="6185" y="171399"/>
                </a:cubicBezTo>
                <a:cubicBezTo>
                  <a:pt x="4725" y="174371"/>
                  <a:pt x="4572" y="179526"/>
                  <a:pt x="4115" y="184784"/>
                </a:cubicBezTo>
                <a:cubicBezTo>
                  <a:pt x="4344" y="184720"/>
                  <a:pt x="4598" y="184644"/>
                  <a:pt x="4737" y="184593"/>
                </a:cubicBezTo>
                <a:cubicBezTo>
                  <a:pt x="8128" y="183488"/>
                  <a:pt x="7290" y="175920"/>
                  <a:pt x="11506" y="17701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Freeform 277"/>
          <p:cNvSpPr/>
          <p:nvPr/>
        </p:nvSpPr>
        <p:spPr>
          <a:xfrm>
            <a:off x="3404651" y="3941436"/>
            <a:ext cx="201015" cy="240702"/>
          </a:xfrm>
          <a:custGeom>
            <a:avLst/>
            <a:gdLst/>
            <a:ahLst/>
            <a:cxnLst/>
            <a:rect l="0" t="0" r="0" b="0"/>
            <a:pathLst>
              <a:path w="201015" h="240702">
                <a:moveTo>
                  <a:pt x="190398" y="99720"/>
                </a:moveTo>
                <a:cubicBezTo>
                  <a:pt x="190398" y="99720"/>
                  <a:pt x="190398" y="87821"/>
                  <a:pt x="184480" y="83477"/>
                </a:cubicBezTo>
                <a:cubicBezTo>
                  <a:pt x="178562" y="79159"/>
                  <a:pt x="170955" y="78067"/>
                  <a:pt x="170955" y="78067"/>
                </a:cubicBezTo>
                <a:cubicBezTo>
                  <a:pt x="170955" y="78067"/>
                  <a:pt x="166751" y="68313"/>
                  <a:pt x="163360" y="64021"/>
                </a:cubicBezTo>
                <a:cubicBezTo>
                  <a:pt x="161328" y="61405"/>
                  <a:pt x="121768" y="27534"/>
                  <a:pt x="89218" y="0"/>
                </a:cubicBezTo>
                <a:lnTo>
                  <a:pt x="68961" y="0"/>
                </a:lnTo>
                <a:lnTo>
                  <a:pt x="80302" y="136016"/>
                </a:lnTo>
                <a:lnTo>
                  <a:pt x="84074" y="140829"/>
                </a:lnTo>
                <a:cubicBezTo>
                  <a:pt x="84074" y="140829"/>
                  <a:pt x="84595" y="152577"/>
                  <a:pt x="82461" y="153961"/>
                </a:cubicBezTo>
                <a:cubicBezTo>
                  <a:pt x="80302" y="155333"/>
                  <a:pt x="35522" y="154647"/>
                  <a:pt x="35522" y="154647"/>
                </a:cubicBezTo>
                <a:cubicBezTo>
                  <a:pt x="35522" y="154647"/>
                  <a:pt x="31204" y="157390"/>
                  <a:pt x="27978" y="157390"/>
                </a:cubicBezTo>
                <a:cubicBezTo>
                  <a:pt x="24752" y="157390"/>
                  <a:pt x="20980" y="154647"/>
                  <a:pt x="19888" y="156692"/>
                </a:cubicBezTo>
                <a:cubicBezTo>
                  <a:pt x="18821" y="158762"/>
                  <a:pt x="18821" y="164299"/>
                  <a:pt x="13424" y="158076"/>
                </a:cubicBezTo>
                <a:cubicBezTo>
                  <a:pt x="8039" y="151878"/>
                  <a:pt x="6414" y="157390"/>
                  <a:pt x="6414" y="161530"/>
                </a:cubicBezTo>
                <a:cubicBezTo>
                  <a:pt x="6414" y="164858"/>
                  <a:pt x="3607" y="166395"/>
                  <a:pt x="0" y="166509"/>
                </a:cubicBezTo>
                <a:cubicBezTo>
                  <a:pt x="737" y="168490"/>
                  <a:pt x="1067" y="170052"/>
                  <a:pt x="1067" y="170052"/>
                </a:cubicBezTo>
                <a:lnTo>
                  <a:pt x="3277" y="174256"/>
                </a:lnTo>
                <a:cubicBezTo>
                  <a:pt x="3277" y="174256"/>
                  <a:pt x="2921" y="181088"/>
                  <a:pt x="5067" y="183819"/>
                </a:cubicBezTo>
                <a:cubicBezTo>
                  <a:pt x="7188" y="186562"/>
                  <a:pt x="11113" y="191541"/>
                  <a:pt x="11468" y="193826"/>
                </a:cubicBezTo>
                <a:cubicBezTo>
                  <a:pt x="11811" y="196100"/>
                  <a:pt x="11468" y="206107"/>
                  <a:pt x="11468" y="206107"/>
                </a:cubicBezTo>
                <a:cubicBezTo>
                  <a:pt x="11468" y="206107"/>
                  <a:pt x="12865" y="213854"/>
                  <a:pt x="15011" y="210222"/>
                </a:cubicBezTo>
                <a:cubicBezTo>
                  <a:pt x="17158" y="206577"/>
                  <a:pt x="20333" y="213384"/>
                  <a:pt x="21781" y="208851"/>
                </a:cubicBezTo>
                <a:cubicBezTo>
                  <a:pt x="23178" y="204291"/>
                  <a:pt x="27800" y="209752"/>
                  <a:pt x="29934" y="209752"/>
                </a:cubicBezTo>
                <a:cubicBezTo>
                  <a:pt x="32068" y="209752"/>
                  <a:pt x="37046" y="201548"/>
                  <a:pt x="38468" y="202018"/>
                </a:cubicBezTo>
                <a:cubicBezTo>
                  <a:pt x="39891" y="202463"/>
                  <a:pt x="43091" y="210222"/>
                  <a:pt x="43091" y="213384"/>
                </a:cubicBezTo>
                <a:cubicBezTo>
                  <a:pt x="43091" y="216585"/>
                  <a:pt x="49492" y="219785"/>
                  <a:pt x="47358" y="220662"/>
                </a:cubicBezTo>
                <a:cubicBezTo>
                  <a:pt x="45237" y="221589"/>
                  <a:pt x="44869" y="226135"/>
                  <a:pt x="47358" y="226135"/>
                </a:cubicBezTo>
                <a:cubicBezTo>
                  <a:pt x="49848" y="226135"/>
                  <a:pt x="48781" y="232066"/>
                  <a:pt x="50203" y="234784"/>
                </a:cubicBezTo>
                <a:cubicBezTo>
                  <a:pt x="51626" y="237515"/>
                  <a:pt x="54470" y="239800"/>
                  <a:pt x="55893" y="235711"/>
                </a:cubicBezTo>
                <a:cubicBezTo>
                  <a:pt x="57315" y="231596"/>
                  <a:pt x="60503" y="235254"/>
                  <a:pt x="61925" y="237959"/>
                </a:cubicBezTo>
                <a:cubicBezTo>
                  <a:pt x="63360" y="240702"/>
                  <a:pt x="67983" y="237515"/>
                  <a:pt x="68694" y="233882"/>
                </a:cubicBezTo>
                <a:cubicBezTo>
                  <a:pt x="69406" y="230237"/>
                  <a:pt x="75095" y="228866"/>
                  <a:pt x="74727" y="232968"/>
                </a:cubicBezTo>
                <a:cubicBezTo>
                  <a:pt x="74384" y="237070"/>
                  <a:pt x="75438" y="237959"/>
                  <a:pt x="79007" y="234784"/>
                </a:cubicBezTo>
                <a:cubicBezTo>
                  <a:pt x="80086" y="233832"/>
                  <a:pt x="81242" y="233679"/>
                  <a:pt x="82410" y="233895"/>
                </a:cubicBezTo>
                <a:cubicBezTo>
                  <a:pt x="83655" y="228612"/>
                  <a:pt x="85116" y="223710"/>
                  <a:pt x="85751" y="222033"/>
                </a:cubicBezTo>
                <a:cubicBezTo>
                  <a:pt x="86817" y="219303"/>
                  <a:pt x="83261" y="212953"/>
                  <a:pt x="85052" y="212026"/>
                </a:cubicBezTo>
                <a:cubicBezTo>
                  <a:pt x="86817" y="211111"/>
                  <a:pt x="92863" y="212953"/>
                  <a:pt x="94641" y="206577"/>
                </a:cubicBezTo>
                <a:cubicBezTo>
                  <a:pt x="96431" y="200189"/>
                  <a:pt x="98552" y="197001"/>
                  <a:pt x="98552" y="197001"/>
                </a:cubicBezTo>
                <a:cubicBezTo>
                  <a:pt x="98552" y="197001"/>
                  <a:pt x="99263" y="183362"/>
                  <a:pt x="102464" y="185635"/>
                </a:cubicBezTo>
                <a:cubicBezTo>
                  <a:pt x="105651" y="187921"/>
                  <a:pt x="109576" y="191541"/>
                  <a:pt x="109931" y="186080"/>
                </a:cubicBezTo>
                <a:cubicBezTo>
                  <a:pt x="110274" y="180618"/>
                  <a:pt x="114198" y="183819"/>
                  <a:pt x="115253" y="178802"/>
                </a:cubicBezTo>
                <a:cubicBezTo>
                  <a:pt x="116319" y="173799"/>
                  <a:pt x="118453" y="174256"/>
                  <a:pt x="120942" y="175170"/>
                </a:cubicBezTo>
                <a:cubicBezTo>
                  <a:pt x="123431" y="176072"/>
                  <a:pt x="125565" y="174713"/>
                  <a:pt x="125565" y="171995"/>
                </a:cubicBezTo>
                <a:cubicBezTo>
                  <a:pt x="125565" y="169252"/>
                  <a:pt x="131255" y="170611"/>
                  <a:pt x="135877" y="166522"/>
                </a:cubicBezTo>
                <a:cubicBezTo>
                  <a:pt x="140500" y="162432"/>
                  <a:pt x="142989" y="159244"/>
                  <a:pt x="144767" y="161505"/>
                </a:cubicBezTo>
                <a:cubicBezTo>
                  <a:pt x="146545" y="163791"/>
                  <a:pt x="158280" y="163347"/>
                  <a:pt x="160045" y="162432"/>
                </a:cubicBezTo>
                <a:cubicBezTo>
                  <a:pt x="161823" y="161505"/>
                  <a:pt x="165379" y="157403"/>
                  <a:pt x="169647" y="158317"/>
                </a:cubicBezTo>
                <a:cubicBezTo>
                  <a:pt x="173914" y="159244"/>
                  <a:pt x="184214" y="156031"/>
                  <a:pt x="188481" y="156031"/>
                </a:cubicBezTo>
                <a:cubicBezTo>
                  <a:pt x="192747" y="156031"/>
                  <a:pt x="194525" y="151040"/>
                  <a:pt x="195947" y="149224"/>
                </a:cubicBezTo>
                <a:cubicBezTo>
                  <a:pt x="197370" y="147395"/>
                  <a:pt x="198437" y="139216"/>
                  <a:pt x="199859" y="137858"/>
                </a:cubicBezTo>
                <a:cubicBezTo>
                  <a:pt x="201015" y="136740"/>
                  <a:pt x="200773" y="108165"/>
                  <a:pt x="200634" y="96888"/>
                </a:cubicBezTo>
                <a:cubicBezTo>
                  <a:pt x="196341" y="98031"/>
                  <a:pt x="190398" y="99720"/>
                  <a:pt x="190398" y="9972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Freeform 278"/>
          <p:cNvSpPr/>
          <p:nvPr/>
        </p:nvSpPr>
        <p:spPr>
          <a:xfrm>
            <a:off x="3404651" y="3941436"/>
            <a:ext cx="201015" cy="240702"/>
          </a:xfrm>
          <a:custGeom>
            <a:avLst/>
            <a:gdLst/>
            <a:ahLst/>
            <a:cxnLst/>
            <a:rect l="0" t="0" r="0" b="0"/>
            <a:pathLst>
              <a:path w="201015" h="240702">
                <a:moveTo>
                  <a:pt x="190398" y="99720"/>
                </a:moveTo>
                <a:cubicBezTo>
                  <a:pt x="190398" y="99720"/>
                  <a:pt x="190398" y="87821"/>
                  <a:pt x="184480" y="83477"/>
                </a:cubicBezTo>
                <a:cubicBezTo>
                  <a:pt x="178562" y="79159"/>
                  <a:pt x="170955" y="78067"/>
                  <a:pt x="170955" y="78067"/>
                </a:cubicBezTo>
                <a:cubicBezTo>
                  <a:pt x="170955" y="78067"/>
                  <a:pt x="166751" y="68313"/>
                  <a:pt x="163360" y="64021"/>
                </a:cubicBezTo>
                <a:cubicBezTo>
                  <a:pt x="161328" y="61405"/>
                  <a:pt x="121768" y="27534"/>
                  <a:pt x="89218" y="0"/>
                </a:cubicBezTo>
                <a:lnTo>
                  <a:pt x="68961" y="0"/>
                </a:lnTo>
                <a:lnTo>
                  <a:pt x="80302" y="136016"/>
                </a:lnTo>
                <a:lnTo>
                  <a:pt x="84074" y="140829"/>
                </a:lnTo>
                <a:cubicBezTo>
                  <a:pt x="84074" y="140829"/>
                  <a:pt x="84595" y="152577"/>
                  <a:pt x="82461" y="153961"/>
                </a:cubicBezTo>
                <a:cubicBezTo>
                  <a:pt x="80302" y="155333"/>
                  <a:pt x="35522" y="154647"/>
                  <a:pt x="35522" y="154647"/>
                </a:cubicBezTo>
                <a:cubicBezTo>
                  <a:pt x="35522" y="154647"/>
                  <a:pt x="31204" y="157390"/>
                  <a:pt x="27978" y="157390"/>
                </a:cubicBezTo>
                <a:cubicBezTo>
                  <a:pt x="24752" y="157390"/>
                  <a:pt x="20980" y="154647"/>
                  <a:pt x="19888" y="156692"/>
                </a:cubicBezTo>
                <a:cubicBezTo>
                  <a:pt x="18821" y="158762"/>
                  <a:pt x="18821" y="164299"/>
                  <a:pt x="13424" y="158076"/>
                </a:cubicBezTo>
                <a:cubicBezTo>
                  <a:pt x="8039" y="151878"/>
                  <a:pt x="6414" y="157390"/>
                  <a:pt x="6414" y="161530"/>
                </a:cubicBezTo>
                <a:cubicBezTo>
                  <a:pt x="6414" y="164858"/>
                  <a:pt x="3607" y="166395"/>
                  <a:pt x="0" y="166509"/>
                </a:cubicBezTo>
                <a:cubicBezTo>
                  <a:pt x="737" y="168490"/>
                  <a:pt x="1067" y="170052"/>
                  <a:pt x="1067" y="170052"/>
                </a:cubicBezTo>
                <a:lnTo>
                  <a:pt x="3277" y="174256"/>
                </a:lnTo>
                <a:cubicBezTo>
                  <a:pt x="3277" y="174256"/>
                  <a:pt x="2921" y="181088"/>
                  <a:pt x="5067" y="183819"/>
                </a:cubicBezTo>
                <a:cubicBezTo>
                  <a:pt x="7188" y="186562"/>
                  <a:pt x="11113" y="191541"/>
                  <a:pt x="11468" y="193826"/>
                </a:cubicBezTo>
                <a:cubicBezTo>
                  <a:pt x="11811" y="196100"/>
                  <a:pt x="11468" y="206107"/>
                  <a:pt x="11468" y="206107"/>
                </a:cubicBezTo>
                <a:cubicBezTo>
                  <a:pt x="11468" y="206107"/>
                  <a:pt x="12865" y="213854"/>
                  <a:pt x="15011" y="210222"/>
                </a:cubicBezTo>
                <a:cubicBezTo>
                  <a:pt x="17158" y="206577"/>
                  <a:pt x="20333" y="213384"/>
                  <a:pt x="21781" y="208851"/>
                </a:cubicBezTo>
                <a:cubicBezTo>
                  <a:pt x="23178" y="204291"/>
                  <a:pt x="27800" y="209752"/>
                  <a:pt x="29934" y="209752"/>
                </a:cubicBezTo>
                <a:cubicBezTo>
                  <a:pt x="32068" y="209752"/>
                  <a:pt x="37046" y="201548"/>
                  <a:pt x="38468" y="202018"/>
                </a:cubicBezTo>
                <a:cubicBezTo>
                  <a:pt x="39891" y="202463"/>
                  <a:pt x="43091" y="210222"/>
                  <a:pt x="43091" y="213384"/>
                </a:cubicBezTo>
                <a:cubicBezTo>
                  <a:pt x="43091" y="216585"/>
                  <a:pt x="49492" y="219785"/>
                  <a:pt x="47358" y="220662"/>
                </a:cubicBezTo>
                <a:cubicBezTo>
                  <a:pt x="45237" y="221589"/>
                  <a:pt x="44869" y="226135"/>
                  <a:pt x="47358" y="226135"/>
                </a:cubicBezTo>
                <a:cubicBezTo>
                  <a:pt x="49848" y="226135"/>
                  <a:pt x="48781" y="232066"/>
                  <a:pt x="50203" y="234784"/>
                </a:cubicBezTo>
                <a:cubicBezTo>
                  <a:pt x="51626" y="237515"/>
                  <a:pt x="54470" y="239800"/>
                  <a:pt x="55893" y="235711"/>
                </a:cubicBezTo>
                <a:cubicBezTo>
                  <a:pt x="57315" y="231596"/>
                  <a:pt x="60503" y="235254"/>
                  <a:pt x="61925" y="237959"/>
                </a:cubicBezTo>
                <a:cubicBezTo>
                  <a:pt x="63360" y="240702"/>
                  <a:pt x="67983" y="237515"/>
                  <a:pt x="68694" y="233882"/>
                </a:cubicBezTo>
                <a:cubicBezTo>
                  <a:pt x="69406" y="230237"/>
                  <a:pt x="75095" y="228866"/>
                  <a:pt x="74727" y="232968"/>
                </a:cubicBezTo>
                <a:cubicBezTo>
                  <a:pt x="74384" y="237070"/>
                  <a:pt x="75438" y="237959"/>
                  <a:pt x="79007" y="234784"/>
                </a:cubicBezTo>
                <a:cubicBezTo>
                  <a:pt x="80086" y="233832"/>
                  <a:pt x="81242" y="233679"/>
                  <a:pt x="82410" y="233895"/>
                </a:cubicBezTo>
                <a:cubicBezTo>
                  <a:pt x="83655" y="228612"/>
                  <a:pt x="85116" y="223710"/>
                  <a:pt x="85751" y="222033"/>
                </a:cubicBezTo>
                <a:cubicBezTo>
                  <a:pt x="86817" y="219303"/>
                  <a:pt x="83261" y="212953"/>
                  <a:pt x="85052" y="212026"/>
                </a:cubicBezTo>
                <a:cubicBezTo>
                  <a:pt x="86817" y="211111"/>
                  <a:pt x="92863" y="212953"/>
                  <a:pt x="94641" y="206577"/>
                </a:cubicBezTo>
                <a:cubicBezTo>
                  <a:pt x="96431" y="200189"/>
                  <a:pt x="98552" y="197001"/>
                  <a:pt x="98552" y="197001"/>
                </a:cubicBezTo>
                <a:cubicBezTo>
                  <a:pt x="98552" y="197001"/>
                  <a:pt x="99263" y="183362"/>
                  <a:pt x="102464" y="185635"/>
                </a:cubicBezTo>
                <a:cubicBezTo>
                  <a:pt x="105651" y="187921"/>
                  <a:pt x="109576" y="191541"/>
                  <a:pt x="109931" y="186080"/>
                </a:cubicBezTo>
                <a:cubicBezTo>
                  <a:pt x="110274" y="180618"/>
                  <a:pt x="114198" y="183819"/>
                  <a:pt x="115253" y="178802"/>
                </a:cubicBezTo>
                <a:cubicBezTo>
                  <a:pt x="116319" y="173799"/>
                  <a:pt x="118453" y="174256"/>
                  <a:pt x="120942" y="175170"/>
                </a:cubicBezTo>
                <a:cubicBezTo>
                  <a:pt x="123431" y="176072"/>
                  <a:pt x="125565" y="174713"/>
                  <a:pt x="125565" y="171995"/>
                </a:cubicBezTo>
                <a:cubicBezTo>
                  <a:pt x="125565" y="169252"/>
                  <a:pt x="131255" y="170611"/>
                  <a:pt x="135877" y="166522"/>
                </a:cubicBezTo>
                <a:cubicBezTo>
                  <a:pt x="140500" y="162432"/>
                  <a:pt x="142989" y="159244"/>
                  <a:pt x="144767" y="161505"/>
                </a:cubicBezTo>
                <a:cubicBezTo>
                  <a:pt x="146545" y="163791"/>
                  <a:pt x="158280" y="163347"/>
                  <a:pt x="160045" y="162432"/>
                </a:cubicBezTo>
                <a:cubicBezTo>
                  <a:pt x="161823" y="161505"/>
                  <a:pt x="165379" y="157403"/>
                  <a:pt x="169647" y="158317"/>
                </a:cubicBezTo>
                <a:cubicBezTo>
                  <a:pt x="173914" y="159244"/>
                  <a:pt x="184214" y="156031"/>
                  <a:pt x="188481" y="156031"/>
                </a:cubicBezTo>
                <a:cubicBezTo>
                  <a:pt x="192747" y="156031"/>
                  <a:pt x="194525" y="151040"/>
                  <a:pt x="195947" y="149224"/>
                </a:cubicBezTo>
                <a:cubicBezTo>
                  <a:pt x="197370" y="147395"/>
                  <a:pt x="198437" y="139216"/>
                  <a:pt x="199859" y="137858"/>
                </a:cubicBezTo>
                <a:cubicBezTo>
                  <a:pt x="201015" y="136740"/>
                  <a:pt x="200773" y="108165"/>
                  <a:pt x="200634" y="96888"/>
                </a:cubicBezTo>
                <a:cubicBezTo>
                  <a:pt x="196341" y="98031"/>
                  <a:pt x="190398" y="99720"/>
                  <a:pt x="190398" y="9972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Freeform 279"/>
          <p:cNvSpPr/>
          <p:nvPr/>
        </p:nvSpPr>
        <p:spPr>
          <a:xfrm>
            <a:off x="3487037" y="4100676"/>
            <a:ext cx="98982" cy="90563"/>
          </a:xfrm>
          <a:custGeom>
            <a:avLst/>
            <a:gdLst/>
            <a:ahLst/>
            <a:cxnLst/>
            <a:rect l="0" t="0" r="0" b="0"/>
            <a:pathLst>
              <a:path w="98982" h="90563">
                <a:moveTo>
                  <a:pt x="98259" y="50812"/>
                </a:moveTo>
                <a:cubicBezTo>
                  <a:pt x="96456" y="48653"/>
                  <a:pt x="94018" y="47993"/>
                  <a:pt x="93383" y="47993"/>
                </a:cubicBezTo>
                <a:cubicBezTo>
                  <a:pt x="92316" y="47993"/>
                  <a:pt x="93129" y="40500"/>
                  <a:pt x="92595" y="39471"/>
                </a:cubicBezTo>
                <a:cubicBezTo>
                  <a:pt x="92062" y="38455"/>
                  <a:pt x="88608" y="41516"/>
                  <a:pt x="86461" y="40500"/>
                </a:cubicBezTo>
                <a:cubicBezTo>
                  <a:pt x="84315" y="39471"/>
                  <a:pt x="83528" y="35052"/>
                  <a:pt x="81648" y="35052"/>
                </a:cubicBezTo>
                <a:cubicBezTo>
                  <a:pt x="79794" y="35052"/>
                  <a:pt x="79514" y="32309"/>
                  <a:pt x="79514" y="29222"/>
                </a:cubicBezTo>
                <a:cubicBezTo>
                  <a:pt x="79514" y="26162"/>
                  <a:pt x="76073" y="23101"/>
                  <a:pt x="73926" y="21056"/>
                </a:cubicBezTo>
                <a:cubicBezTo>
                  <a:pt x="71793" y="18999"/>
                  <a:pt x="71272" y="13195"/>
                  <a:pt x="69926" y="12166"/>
                </a:cubicBezTo>
                <a:cubicBezTo>
                  <a:pt x="69164" y="11570"/>
                  <a:pt x="69469" y="7391"/>
                  <a:pt x="69850" y="3899"/>
                </a:cubicBezTo>
                <a:cubicBezTo>
                  <a:pt x="66522" y="3835"/>
                  <a:pt x="63246" y="3391"/>
                  <a:pt x="62369" y="2273"/>
                </a:cubicBezTo>
                <a:cubicBezTo>
                  <a:pt x="60604" y="0"/>
                  <a:pt x="58115" y="3175"/>
                  <a:pt x="53492" y="7277"/>
                </a:cubicBezTo>
                <a:cubicBezTo>
                  <a:pt x="48869" y="11366"/>
                  <a:pt x="43180" y="10007"/>
                  <a:pt x="43180" y="12738"/>
                </a:cubicBezTo>
                <a:cubicBezTo>
                  <a:pt x="43180" y="15481"/>
                  <a:pt x="41033" y="16840"/>
                  <a:pt x="38557" y="15926"/>
                </a:cubicBezTo>
                <a:cubicBezTo>
                  <a:pt x="36055" y="15024"/>
                  <a:pt x="33934" y="14554"/>
                  <a:pt x="32867" y="19570"/>
                </a:cubicBezTo>
                <a:cubicBezTo>
                  <a:pt x="31813" y="24574"/>
                  <a:pt x="27889" y="21374"/>
                  <a:pt x="27533" y="26848"/>
                </a:cubicBezTo>
                <a:cubicBezTo>
                  <a:pt x="27190" y="32309"/>
                  <a:pt x="23266" y="28664"/>
                  <a:pt x="20078" y="26403"/>
                </a:cubicBezTo>
                <a:cubicBezTo>
                  <a:pt x="16878" y="24130"/>
                  <a:pt x="16167" y="37770"/>
                  <a:pt x="16167" y="37770"/>
                </a:cubicBezTo>
                <a:cubicBezTo>
                  <a:pt x="16167" y="37770"/>
                  <a:pt x="14033" y="40957"/>
                  <a:pt x="12255" y="47333"/>
                </a:cubicBezTo>
                <a:cubicBezTo>
                  <a:pt x="10477" y="53720"/>
                  <a:pt x="4432" y="51866"/>
                  <a:pt x="2654" y="52793"/>
                </a:cubicBezTo>
                <a:cubicBezTo>
                  <a:pt x="863" y="53720"/>
                  <a:pt x="4432" y="60070"/>
                  <a:pt x="3365" y="62800"/>
                </a:cubicBezTo>
                <a:cubicBezTo>
                  <a:pt x="2705" y="64464"/>
                  <a:pt x="1270" y="69354"/>
                  <a:pt x="0" y="74649"/>
                </a:cubicBezTo>
                <a:cubicBezTo>
                  <a:pt x="2641" y="75195"/>
                  <a:pt x="5105" y="78053"/>
                  <a:pt x="5854" y="79653"/>
                </a:cubicBezTo>
                <a:cubicBezTo>
                  <a:pt x="6934" y="81914"/>
                  <a:pt x="13322" y="90563"/>
                  <a:pt x="16522" y="86016"/>
                </a:cubicBezTo>
                <a:cubicBezTo>
                  <a:pt x="19723" y="81469"/>
                  <a:pt x="28613" y="81012"/>
                  <a:pt x="30734" y="83755"/>
                </a:cubicBezTo>
                <a:cubicBezTo>
                  <a:pt x="32867" y="86473"/>
                  <a:pt x="34302" y="85114"/>
                  <a:pt x="34658" y="82396"/>
                </a:cubicBezTo>
                <a:cubicBezTo>
                  <a:pt x="35001" y="79653"/>
                  <a:pt x="31089" y="69633"/>
                  <a:pt x="32524" y="66902"/>
                </a:cubicBezTo>
                <a:cubicBezTo>
                  <a:pt x="33934" y="64172"/>
                  <a:pt x="61658" y="65543"/>
                  <a:pt x="62738" y="67804"/>
                </a:cubicBezTo>
                <a:cubicBezTo>
                  <a:pt x="63792" y="70090"/>
                  <a:pt x="63792" y="63270"/>
                  <a:pt x="67348" y="63715"/>
                </a:cubicBezTo>
                <a:cubicBezTo>
                  <a:pt x="70916" y="64172"/>
                  <a:pt x="76238" y="66445"/>
                  <a:pt x="78371" y="65543"/>
                </a:cubicBezTo>
                <a:cubicBezTo>
                  <a:pt x="80518" y="64629"/>
                  <a:pt x="82994" y="59625"/>
                  <a:pt x="85128" y="59625"/>
                </a:cubicBezTo>
                <a:cubicBezTo>
                  <a:pt x="87261" y="59625"/>
                  <a:pt x="93649" y="59155"/>
                  <a:pt x="95072" y="56882"/>
                </a:cubicBezTo>
                <a:cubicBezTo>
                  <a:pt x="96507" y="54596"/>
                  <a:pt x="98982" y="54596"/>
                  <a:pt x="98271" y="50989"/>
                </a:cubicBezTo>
                <a:cubicBezTo>
                  <a:pt x="98271" y="50926"/>
                  <a:pt x="98271" y="50875"/>
                  <a:pt x="98259" y="5081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Freeform 280"/>
          <p:cNvSpPr/>
          <p:nvPr/>
        </p:nvSpPr>
        <p:spPr>
          <a:xfrm>
            <a:off x="3487037" y="4100676"/>
            <a:ext cx="98982" cy="90563"/>
          </a:xfrm>
          <a:custGeom>
            <a:avLst/>
            <a:gdLst/>
            <a:ahLst/>
            <a:cxnLst/>
            <a:rect l="0" t="0" r="0" b="0"/>
            <a:pathLst>
              <a:path w="98982" h="90563">
                <a:moveTo>
                  <a:pt x="98259" y="50812"/>
                </a:moveTo>
                <a:cubicBezTo>
                  <a:pt x="96456" y="48653"/>
                  <a:pt x="94018" y="47993"/>
                  <a:pt x="93383" y="47993"/>
                </a:cubicBezTo>
                <a:cubicBezTo>
                  <a:pt x="92316" y="47993"/>
                  <a:pt x="93129" y="40500"/>
                  <a:pt x="92595" y="39471"/>
                </a:cubicBezTo>
                <a:cubicBezTo>
                  <a:pt x="92062" y="38455"/>
                  <a:pt x="88608" y="41516"/>
                  <a:pt x="86461" y="40500"/>
                </a:cubicBezTo>
                <a:cubicBezTo>
                  <a:pt x="84315" y="39471"/>
                  <a:pt x="83528" y="35052"/>
                  <a:pt x="81648" y="35052"/>
                </a:cubicBezTo>
                <a:cubicBezTo>
                  <a:pt x="79794" y="35052"/>
                  <a:pt x="79514" y="32309"/>
                  <a:pt x="79514" y="29222"/>
                </a:cubicBezTo>
                <a:cubicBezTo>
                  <a:pt x="79514" y="26162"/>
                  <a:pt x="76073" y="23101"/>
                  <a:pt x="73926" y="21056"/>
                </a:cubicBezTo>
                <a:cubicBezTo>
                  <a:pt x="71793" y="18999"/>
                  <a:pt x="71272" y="13195"/>
                  <a:pt x="69926" y="12166"/>
                </a:cubicBezTo>
                <a:cubicBezTo>
                  <a:pt x="69164" y="11570"/>
                  <a:pt x="69469" y="7391"/>
                  <a:pt x="69850" y="3899"/>
                </a:cubicBezTo>
                <a:cubicBezTo>
                  <a:pt x="66522" y="3835"/>
                  <a:pt x="63246" y="3391"/>
                  <a:pt x="62369" y="2273"/>
                </a:cubicBezTo>
                <a:cubicBezTo>
                  <a:pt x="60604" y="0"/>
                  <a:pt x="58115" y="3175"/>
                  <a:pt x="53492" y="7277"/>
                </a:cubicBezTo>
                <a:cubicBezTo>
                  <a:pt x="48869" y="11366"/>
                  <a:pt x="43180" y="10007"/>
                  <a:pt x="43180" y="12738"/>
                </a:cubicBezTo>
                <a:cubicBezTo>
                  <a:pt x="43180" y="15481"/>
                  <a:pt x="41033" y="16840"/>
                  <a:pt x="38557" y="15926"/>
                </a:cubicBezTo>
                <a:cubicBezTo>
                  <a:pt x="36055" y="15024"/>
                  <a:pt x="33934" y="14554"/>
                  <a:pt x="32867" y="19570"/>
                </a:cubicBezTo>
                <a:cubicBezTo>
                  <a:pt x="31813" y="24574"/>
                  <a:pt x="27889" y="21374"/>
                  <a:pt x="27533" y="26848"/>
                </a:cubicBezTo>
                <a:cubicBezTo>
                  <a:pt x="27190" y="32309"/>
                  <a:pt x="23266" y="28664"/>
                  <a:pt x="20078" y="26403"/>
                </a:cubicBezTo>
                <a:cubicBezTo>
                  <a:pt x="16878" y="24130"/>
                  <a:pt x="16167" y="37770"/>
                  <a:pt x="16167" y="37770"/>
                </a:cubicBezTo>
                <a:cubicBezTo>
                  <a:pt x="16167" y="37770"/>
                  <a:pt x="14033" y="40957"/>
                  <a:pt x="12255" y="47333"/>
                </a:cubicBezTo>
                <a:cubicBezTo>
                  <a:pt x="10477" y="53720"/>
                  <a:pt x="4432" y="51866"/>
                  <a:pt x="2654" y="52793"/>
                </a:cubicBezTo>
                <a:cubicBezTo>
                  <a:pt x="863" y="53720"/>
                  <a:pt x="4432" y="60070"/>
                  <a:pt x="3365" y="62800"/>
                </a:cubicBezTo>
                <a:cubicBezTo>
                  <a:pt x="2705" y="64464"/>
                  <a:pt x="1270" y="69354"/>
                  <a:pt x="0" y="74649"/>
                </a:cubicBezTo>
                <a:cubicBezTo>
                  <a:pt x="2641" y="75195"/>
                  <a:pt x="5105" y="78053"/>
                  <a:pt x="5854" y="79653"/>
                </a:cubicBezTo>
                <a:cubicBezTo>
                  <a:pt x="6934" y="81914"/>
                  <a:pt x="13322" y="90563"/>
                  <a:pt x="16522" y="86016"/>
                </a:cubicBezTo>
                <a:cubicBezTo>
                  <a:pt x="19723" y="81469"/>
                  <a:pt x="28613" y="81012"/>
                  <a:pt x="30734" y="83755"/>
                </a:cubicBezTo>
                <a:cubicBezTo>
                  <a:pt x="32867" y="86473"/>
                  <a:pt x="34302" y="85114"/>
                  <a:pt x="34658" y="82396"/>
                </a:cubicBezTo>
                <a:cubicBezTo>
                  <a:pt x="35001" y="79653"/>
                  <a:pt x="31089" y="69633"/>
                  <a:pt x="32524" y="66902"/>
                </a:cubicBezTo>
                <a:cubicBezTo>
                  <a:pt x="33934" y="64172"/>
                  <a:pt x="61658" y="65543"/>
                  <a:pt x="62738" y="67804"/>
                </a:cubicBezTo>
                <a:cubicBezTo>
                  <a:pt x="63792" y="70090"/>
                  <a:pt x="63792" y="63270"/>
                  <a:pt x="67348" y="63715"/>
                </a:cubicBezTo>
                <a:cubicBezTo>
                  <a:pt x="70916" y="64172"/>
                  <a:pt x="76238" y="66445"/>
                  <a:pt x="78371" y="65543"/>
                </a:cubicBezTo>
                <a:cubicBezTo>
                  <a:pt x="80518" y="64629"/>
                  <a:pt x="82994" y="59625"/>
                  <a:pt x="85128" y="59625"/>
                </a:cubicBezTo>
                <a:cubicBezTo>
                  <a:pt x="87261" y="59625"/>
                  <a:pt x="93649" y="59155"/>
                  <a:pt x="95072" y="56882"/>
                </a:cubicBezTo>
                <a:cubicBezTo>
                  <a:pt x="96507" y="54596"/>
                  <a:pt x="98982" y="54596"/>
                  <a:pt x="98271" y="50989"/>
                </a:cubicBezTo>
                <a:cubicBezTo>
                  <a:pt x="98271" y="50926"/>
                  <a:pt x="98271" y="50875"/>
                  <a:pt x="98259" y="5081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Freeform 281"/>
          <p:cNvSpPr/>
          <p:nvPr/>
        </p:nvSpPr>
        <p:spPr>
          <a:xfrm>
            <a:off x="3556205" y="3966475"/>
            <a:ext cx="186943" cy="186993"/>
          </a:xfrm>
          <a:custGeom>
            <a:avLst/>
            <a:gdLst/>
            <a:ahLst/>
            <a:cxnLst/>
            <a:rect l="0" t="0" r="0" b="0"/>
            <a:pathLst>
              <a:path w="186943" h="186993">
                <a:moveTo>
                  <a:pt x="178422" y="27228"/>
                </a:moveTo>
                <a:cubicBezTo>
                  <a:pt x="178422" y="24993"/>
                  <a:pt x="178029" y="14935"/>
                  <a:pt x="177699" y="7467"/>
                </a:cubicBezTo>
                <a:lnTo>
                  <a:pt x="168161" y="14071"/>
                </a:lnTo>
                <a:cubicBezTo>
                  <a:pt x="168161" y="14071"/>
                  <a:pt x="165634" y="8661"/>
                  <a:pt x="160566" y="4318"/>
                </a:cubicBezTo>
                <a:cubicBezTo>
                  <a:pt x="155499" y="0"/>
                  <a:pt x="142812" y="0"/>
                  <a:pt x="142812" y="0"/>
                </a:cubicBezTo>
                <a:lnTo>
                  <a:pt x="91250" y="41121"/>
                </a:lnTo>
                <a:lnTo>
                  <a:pt x="69279" y="63842"/>
                </a:lnTo>
                <a:cubicBezTo>
                  <a:pt x="69279" y="63842"/>
                  <a:pt x="54902" y="70331"/>
                  <a:pt x="50686" y="71436"/>
                </a:cubicBezTo>
                <a:cubicBezTo>
                  <a:pt x="50191" y="71551"/>
                  <a:pt x="49644" y="71690"/>
                  <a:pt x="49086" y="71855"/>
                </a:cubicBezTo>
                <a:cubicBezTo>
                  <a:pt x="49213" y="83120"/>
                  <a:pt x="49454" y="111695"/>
                  <a:pt x="48298" y="112813"/>
                </a:cubicBezTo>
                <a:cubicBezTo>
                  <a:pt x="46876" y="114159"/>
                  <a:pt x="45822" y="122363"/>
                  <a:pt x="44399" y="124167"/>
                </a:cubicBezTo>
                <a:cubicBezTo>
                  <a:pt x="42977" y="126008"/>
                  <a:pt x="41186" y="130999"/>
                  <a:pt x="36932" y="130999"/>
                </a:cubicBezTo>
                <a:cubicBezTo>
                  <a:pt x="32665" y="130999"/>
                  <a:pt x="22352" y="134200"/>
                  <a:pt x="18098" y="133285"/>
                </a:cubicBezTo>
                <a:cubicBezTo>
                  <a:pt x="13830" y="132371"/>
                  <a:pt x="10262" y="136460"/>
                  <a:pt x="8484" y="137387"/>
                </a:cubicBezTo>
                <a:cubicBezTo>
                  <a:pt x="7595" y="137845"/>
                  <a:pt x="4102" y="138175"/>
                  <a:pt x="673" y="138111"/>
                </a:cubicBezTo>
                <a:cubicBezTo>
                  <a:pt x="292" y="141578"/>
                  <a:pt x="0" y="145769"/>
                  <a:pt x="762" y="146366"/>
                </a:cubicBezTo>
                <a:cubicBezTo>
                  <a:pt x="2096" y="147408"/>
                  <a:pt x="2616" y="153186"/>
                  <a:pt x="4763" y="155256"/>
                </a:cubicBezTo>
                <a:cubicBezTo>
                  <a:pt x="6884" y="157301"/>
                  <a:pt x="10363" y="160349"/>
                  <a:pt x="10363" y="163435"/>
                </a:cubicBezTo>
                <a:cubicBezTo>
                  <a:pt x="10363" y="166508"/>
                  <a:pt x="10630" y="169239"/>
                  <a:pt x="12484" y="169239"/>
                </a:cubicBezTo>
                <a:cubicBezTo>
                  <a:pt x="14351" y="169239"/>
                  <a:pt x="15151" y="173671"/>
                  <a:pt x="17285" y="174713"/>
                </a:cubicBezTo>
                <a:cubicBezTo>
                  <a:pt x="19431" y="175716"/>
                  <a:pt x="22886" y="172655"/>
                  <a:pt x="23419" y="173671"/>
                </a:cubicBezTo>
                <a:cubicBezTo>
                  <a:pt x="23952" y="174713"/>
                  <a:pt x="23152" y="182193"/>
                  <a:pt x="24219" y="182193"/>
                </a:cubicBezTo>
                <a:cubicBezTo>
                  <a:pt x="24867" y="182193"/>
                  <a:pt x="27293" y="182853"/>
                  <a:pt x="29096" y="185012"/>
                </a:cubicBezTo>
                <a:cubicBezTo>
                  <a:pt x="28461" y="181393"/>
                  <a:pt x="29871" y="176554"/>
                  <a:pt x="33388" y="177900"/>
                </a:cubicBezTo>
                <a:cubicBezTo>
                  <a:pt x="36932" y="179259"/>
                  <a:pt x="34087" y="183361"/>
                  <a:pt x="37287" y="185190"/>
                </a:cubicBezTo>
                <a:cubicBezTo>
                  <a:pt x="40488" y="186993"/>
                  <a:pt x="42278" y="185635"/>
                  <a:pt x="42278" y="182447"/>
                </a:cubicBezTo>
                <a:cubicBezTo>
                  <a:pt x="42278" y="179259"/>
                  <a:pt x="46533" y="172884"/>
                  <a:pt x="47600" y="171512"/>
                </a:cubicBezTo>
                <a:cubicBezTo>
                  <a:pt x="48667" y="170141"/>
                  <a:pt x="48298" y="161505"/>
                  <a:pt x="50445" y="159231"/>
                </a:cubicBezTo>
                <a:cubicBezTo>
                  <a:pt x="52566" y="156945"/>
                  <a:pt x="58966" y="158787"/>
                  <a:pt x="61455" y="159231"/>
                </a:cubicBezTo>
                <a:cubicBezTo>
                  <a:pt x="63945" y="159689"/>
                  <a:pt x="65735" y="152843"/>
                  <a:pt x="68580" y="156056"/>
                </a:cubicBezTo>
                <a:cubicBezTo>
                  <a:pt x="71425" y="159231"/>
                  <a:pt x="76048" y="156501"/>
                  <a:pt x="78169" y="159689"/>
                </a:cubicBezTo>
                <a:cubicBezTo>
                  <a:pt x="80302" y="162864"/>
                  <a:pt x="81369" y="170598"/>
                  <a:pt x="84912" y="167867"/>
                </a:cubicBezTo>
                <a:cubicBezTo>
                  <a:pt x="88481" y="165137"/>
                  <a:pt x="92748" y="164235"/>
                  <a:pt x="94882" y="164235"/>
                </a:cubicBezTo>
                <a:cubicBezTo>
                  <a:pt x="97003" y="164235"/>
                  <a:pt x="101994" y="169696"/>
                  <a:pt x="104115" y="170598"/>
                </a:cubicBezTo>
                <a:cubicBezTo>
                  <a:pt x="106248" y="171512"/>
                  <a:pt x="113360" y="172427"/>
                  <a:pt x="115862" y="170598"/>
                </a:cubicBezTo>
                <a:cubicBezTo>
                  <a:pt x="118339" y="168794"/>
                  <a:pt x="121526" y="162864"/>
                  <a:pt x="124727" y="163333"/>
                </a:cubicBezTo>
                <a:cubicBezTo>
                  <a:pt x="127927" y="163778"/>
                  <a:pt x="137884" y="162406"/>
                  <a:pt x="140018" y="163778"/>
                </a:cubicBezTo>
                <a:cubicBezTo>
                  <a:pt x="142164" y="165137"/>
                  <a:pt x="146774" y="168337"/>
                  <a:pt x="149974" y="166953"/>
                </a:cubicBezTo>
                <a:cubicBezTo>
                  <a:pt x="153175" y="165594"/>
                  <a:pt x="156020" y="157872"/>
                  <a:pt x="158522" y="156945"/>
                </a:cubicBezTo>
                <a:cubicBezTo>
                  <a:pt x="159296" y="156679"/>
                  <a:pt x="159792" y="156729"/>
                  <a:pt x="160211" y="156895"/>
                </a:cubicBezTo>
                <a:cubicBezTo>
                  <a:pt x="160262" y="155129"/>
                  <a:pt x="160274" y="153440"/>
                  <a:pt x="160274" y="151941"/>
                </a:cubicBezTo>
                <a:cubicBezTo>
                  <a:pt x="160274" y="143763"/>
                  <a:pt x="161709" y="146938"/>
                  <a:pt x="162763" y="138746"/>
                </a:cubicBezTo>
                <a:cubicBezTo>
                  <a:pt x="163843" y="130555"/>
                  <a:pt x="180542" y="109155"/>
                  <a:pt x="181965" y="107784"/>
                </a:cubicBezTo>
                <a:cubicBezTo>
                  <a:pt x="183413" y="106425"/>
                  <a:pt x="183400" y="74129"/>
                  <a:pt x="183400" y="69557"/>
                </a:cubicBezTo>
                <a:cubicBezTo>
                  <a:pt x="183400" y="65010"/>
                  <a:pt x="184098" y="59536"/>
                  <a:pt x="185508" y="53174"/>
                </a:cubicBezTo>
                <a:cubicBezTo>
                  <a:pt x="186943" y="46798"/>
                  <a:pt x="183032" y="47268"/>
                  <a:pt x="183400" y="41350"/>
                </a:cubicBezTo>
                <a:cubicBezTo>
                  <a:pt x="183743" y="35444"/>
                  <a:pt x="178422" y="30885"/>
                  <a:pt x="178422" y="2722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Freeform 282"/>
          <p:cNvSpPr/>
          <p:nvPr/>
        </p:nvSpPr>
        <p:spPr>
          <a:xfrm>
            <a:off x="3556205" y="3966475"/>
            <a:ext cx="186943" cy="186993"/>
          </a:xfrm>
          <a:custGeom>
            <a:avLst/>
            <a:gdLst/>
            <a:ahLst/>
            <a:cxnLst/>
            <a:rect l="0" t="0" r="0" b="0"/>
            <a:pathLst>
              <a:path w="186943" h="186993">
                <a:moveTo>
                  <a:pt x="178422" y="27228"/>
                </a:moveTo>
                <a:cubicBezTo>
                  <a:pt x="178422" y="24993"/>
                  <a:pt x="178029" y="14935"/>
                  <a:pt x="177699" y="7467"/>
                </a:cubicBezTo>
                <a:lnTo>
                  <a:pt x="168161" y="14071"/>
                </a:lnTo>
                <a:cubicBezTo>
                  <a:pt x="168161" y="14071"/>
                  <a:pt x="165634" y="8661"/>
                  <a:pt x="160566" y="4318"/>
                </a:cubicBezTo>
                <a:cubicBezTo>
                  <a:pt x="155499" y="0"/>
                  <a:pt x="142812" y="0"/>
                  <a:pt x="142812" y="0"/>
                </a:cubicBezTo>
                <a:lnTo>
                  <a:pt x="91250" y="41121"/>
                </a:lnTo>
                <a:lnTo>
                  <a:pt x="69279" y="63842"/>
                </a:lnTo>
                <a:cubicBezTo>
                  <a:pt x="69279" y="63842"/>
                  <a:pt x="54902" y="70331"/>
                  <a:pt x="50686" y="71436"/>
                </a:cubicBezTo>
                <a:cubicBezTo>
                  <a:pt x="50191" y="71551"/>
                  <a:pt x="49644" y="71690"/>
                  <a:pt x="49086" y="71855"/>
                </a:cubicBezTo>
                <a:cubicBezTo>
                  <a:pt x="49213" y="83120"/>
                  <a:pt x="49454" y="111695"/>
                  <a:pt x="48298" y="112813"/>
                </a:cubicBezTo>
                <a:cubicBezTo>
                  <a:pt x="46876" y="114159"/>
                  <a:pt x="45822" y="122363"/>
                  <a:pt x="44399" y="124167"/>
                </a:cubicBezTo>
                <a:cubicBezTo>
                  <a:pt x="42977" y="126008"/>
                  <a:pt x="41186" y="130999"/>
                  <a:pt x="36932" y="130999"/>
                </a:cubicBezTo>
                <a:cubicBezTo>
                  <a:pt x="32665" y="130999"/>
                  <a:pt x="22352" y="134200"/>
                  <a:pt x="18098" y="133285"/>
                </a:cubicBezTo>
                <a:cubicBezTo>
                  <a:pt x="13830" y="132371"/>
                  <a:pt x="10262" y="136460"/>
                  <a:pt x="8484" y="137387"/>
                </a:cubicBezTo>
                <a:cubicBezTo>
                  <a:pt x="7595" y="137845"/>
                  <a:pt x="4102" y="138175"/>
                  <a:pt x="673" y="138111"/>
                </a:cubicBezTo>
                <a:cubicBezTo>
                  <a:pt x="292" y="141578"/>
                  <a:pt x="0" y="145769"/>
                  <a:pt x="762" y="146366"/>
                </a:cubicBezTo>
                <a:cubicBezTo>
                  <a:pt x="2096" y="147408"/>
                  <a:pt x="2616" y="153186"/>
                  <a:pt x="4763" y="155256"/>
                </a:cubicBezTo>
                <a:cubicBezTo>
                  <a:pt x="6884" y="157301"/>
                  <a:pt x="10363" y="160349"/>
                  <a:pt x="10363" y="163435"/>
                </a:cubicBezTo>
                <a:cubicBezTo>
                  <a:pt x="10363" y="166508"/>
                  <a:pt x="10630" y="169239"/>
                  <a:pt x="12484" y="169239"/>
                </a:cubicBezTo>
                <a:cubicBezTo>
                  <a:pt x="14351" y="169239"/>
                  <a:pt x="15151" y="173671"/>
                  <a:pt x="17285" y="174713"/>
                </a:cubicBezTo>
                <a:cubicBezTo>
                  <a:pt x="19431" y="175716"/>
                  <a:pt x="22886" y="172655"/>
                  <a:pt x="23419" y="173671"/>
                </a:cubicBezTo>
                <a:cubicBezTo>
                  <a:pt x="23952" y="174713"/>
                  <a:pt x="23152" y="182193"/>
                  <a:pt x="24219" y="182193"/>
                </a:cubicBezTo>
                <a:cubicBezTo>
                  <a:pt x="24867" y="182193"/>
                  <a:pt x="27293" y="182853"/>
                  <a:pt x="29096" y="185012"/>
                </a:cubicBezTo>
                <a:cubicBezTo>
                  <a:pt x="28461" y="181393"/>
                  <a:pt x="29871" y="176554"/>
                  <a:pt x="33388" y="177900"/>
                </a:cubicBezTo>
                <a:cubicBezTo>
                  <a:pt x="36932" y="179259"/>
                  <a:pt x="34087" y="183361"/>
                  <a:pt x="37287" y="185190"/>
                </a:cubicBezTo>
                <a:cubicBezTo>
                  <a:pt x="40488" y="186993"/>
                  <a:pt x="42278" y="185635"/>
                  <a:pt x="42278" y="182447"/>
                </a:cubicBezTo>
                <a:cubicBezTo>
                  <a:pt x="42278" y="179259"/>
                  <a:pt x="46533" y="172884"/>
                  <a:pt x="47600" y="171512"/>
                </a:cubicBezTo>
                <a:cubicBezTo>
                  <a:pt x="48667" y="170141"/>
                  <a:pt x="48298" y="161505"/>
                  <a:pt x="50445" y="159231"/>
                </a:cubicBezTo>
                <a:cubicBezTo>
                  <a:pt x="52566" y="156945"/>
                  <a:pt x="58966" y="158787"/>
                  <a:pt x="61455" y="159231"/>
                </a:cubicBezTo>
                <a:cubicBezTo>
                  <a:pt x="63945" y="159689"/>
                  <a:pt x="65735" y="152843"/>
                  <a:pt x="68580" y="156056"/>
                </a:cubicBezTo>
                <a:cubicBezTo>
                  <a:pt x="71425" y="159231"/>
                  <a:pt x="76048" y="156501"/>
                  <a:pt x="78169" y="159689"/>
                </a:cubicBezTo>
                <a:cubicBezTo>
                  <a:pt x="80302" y="162864"/>
                  <a:pt x="81369" y="170598"/>
                  <a:pt x="84912" y="167867"/>
                </a:cubicBezTo>
                <a:cubicBezTo>
                  <a:pt x="88481" y="165137"/>
                  <a:pt x="92748" y="164235"/>
                  <a:pt x="94882" y="164235"/>
                </a:cubicBezTo>
                <a:cubicBezTo>
                  <a:pt x="97003" y="164235"/>
                  <a:pt x="101994" y="169696"/>
                  <a:pt x="104115" y="170598"/>
                </a:cubicBezTo>
                <a:cubicBezTo>
                  <a:pt x="106248" y="171512"/>
                  <a:pt x="113360" y="172427"/>
                  <a:pt x="115862" y="170598"/>
                </a:cubicBezTo>
                <a:cubicBezTo>
                  <a:pt x="118339" y="168794"/>
                  <a:pt x="121526" y="162864"/>
                  <a:pt x="124727" y="163333"/>
                </a:cubicBezTo>
                <a:cubicBezTo>
                  <a:pt x="127927" y="163778"/>
                  <a:pt x="137884" y="162406"/>
                  <a:pt x="140018" y="163778"/>
                </a:cubicBezTo>
                <a:cubicBezTo>
                  <a:pt x="142164" y="165137"/>
                  <a:pt x="146774" y="168337"/>
                  <a:pt x="149974" y="166953"/>
                </a:cubicBezTo>
                <a:cubicBezTo>
                  <a:pt x="153175" y="165594"/>
                  <a:pt x="156020" y="157872"/>
                  <a:pt x="158522" y="156945"/>
                </a:cubicBezTo>
                <a:cubicBezTo>
                  <a:pt x="159296" y="156679"/>
                  <a:pt x="159792" y="156729"/>
                  <a:pt x="160211" y="156895"/>
                </a:cubicBezTo>
                <a:cubicBezTo>
                  <a:pt x="160262" y="155129"/>
                  <a:pt x="160274" y="153440"/>
                  <a:pt x="160274" y="151941"/>
                </a:cubicBezTo>
                <a:cubicBezTo>
                  <a:pt x="160274" y="143763"/>
                  <a:pt x="161709" y="146938"/>
                  <a:pt x="162763" y="138746"/>
                </a:cubicBezTo>
                <a:cubicBezTo>
                  <a:pt x="163843" y="130555"/>
                  <a:pt x="180542" y="109155"/>
                  <a:pt x="181965" y="107784"/>
                </a:cubicBezTo>
                <a:cubicBezTo>
                  <a:pt x="183413" y="106425"/>
                  <a:pt x="183400" y="74129"/>
                  <a:pt x="183400" y="69557"/>
                </a:cubicBezTo>
                <a:cubicBezTo>
                  <a:pt x="183400" y="65010"/>
                  <a:pt x="184098" y="59536"/>
                  <a:pt x="185508" y="53174"/>
                </a:cubicBezTo>
                <a:cubicBezTo>
                  <a:pt x="186943" y="46798"/>
                  <a:pt x="183032" y="47268"/>
                  <a:pt x="183400" y="41350"/>
                </a:cubicBezTo>
                <a:cubicBezTo>
                  <a:pt x="183743" y="35444"/>
                  <a:pt x="178422" y="30885"/>
                  <a:pt x="178422" y="2722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Freeform 283"/>
          <p:cNvSpPr/>
          <p:nvPr/>
        </p:nvSpPr>
        <p:spPr>
          <a:xfrm>
            <a:off x="3716418" y="3966470"/>
            <a:ext cx="120763" cy="256184"/>
          </a:xfrm>
          <a:custGeom>
            <a:avLst/>
            <a:gdLst/>
            <a:ahLst/>
            <a:cxnLst/>
            <a:rect l="0" t="0" r="0" b="0"/>
            <a:pathLst>
              <a:path w="120763" h="256184">
                <a:moveTo>
                  <a:pt x="120014" y="63195"/>
                </a:moveTo>
                <a:lnTo>
                  <a:pt x="28232" y="0"/>
                </a:lnTo>
                <a:lnTo>
                  <a:pt x="17487" y="7468"/>
                </a:lnTo>
                <a:cubicBezTo>
                  <a:pt x="17792" y="14936"/>
                  <a:pt x="18211" y="24994"/>
                  <a:pt x="18211" y="27242"/>
                </a:cubicBezTo>
                <a:cubicBezTo>
                  <a:pt x="18211" y="30887"/>
                  <a:pt x="23533" y="35459"/>
                  <a:pt x="23164" y="41351"/>
                </a:cubicBezTo>
                <a:cubicBezTo>
                  <a:pt x="22821" y="47270"/>
                  <a:pt x="26733" y="46813"/>
                  <a:pt x="25298" y="53188"/>
                </a:cubicBezTo>
                <a:cubicBezTo>
                  <a:pt x="23888" y="59551"/>
                  <a:pt x="23164" y="65023"/>
                  <a:pt x="23164" y="69557"/>
                </a:cubicBezTo>
                <a:cubicBezTo>
                  <a:pt x="23164" y="74129"/>
                  <a:pt x="23190" y="106425"/>
                  <a:pt x="21742" y="107784"/>
                </a:cubicBezTo>
                <a:cubicBezTo>
                  <a:pt x="20332" y="109168"/>
                  <a:pt x="3632" y="130555"/>
                  <a:pt x="2552" y="138759"/>
                </a:cubicBezTo>
                <a:cubicBezTo>
                  <a:pt x="1498" y="146951"/>
                  <a:pt x="63" y="143763"/>
                  <a:pt x="63" y="151955"/>
                </a:cubicBezTo>
                <a:cubicBezTo>
                  <a:pt x="63" y="153453"/>
                  <a:pt x="50" y="155130"/>
                  <a:pt x="0" y="156908"/>
                </a:cubicBezTo>
                <a:cubicBezTo>
                  <a:pt x="927" y="157327"/>
                  <a:pt x="1346" y="158584"/>
                  <a:pt x="2539" y="160134"/>
                </a:cubicBezTo>
                <a:cubicBezTo>
                  <a:pt x="4343" y="162407"/>
                  <a:pt x="4343" y="166522"/>
                  <a:pt x="7886" y="166522"/>
                </a:cubicBezTo>
                <a:cubicBezTo>
                  <a:pt x="11442" y="166522"/>
                  <a:pt x="15722" y="176987"/>
                  <a:pt x="15354" y="181089"/>
                </a:cubicBezTo>
                <a:cubicBezTo>
                  <a:pt x="15011" y="185191"/>
                  <a:pt x="17119" y="187451"/>
                  <a:pt x="16776" y="194754"/>
                </a:cubicBezTo>
                <a:cubicBezTo>
                  <a:pt x="16421" y="202031"/>
                  <a:pt x="19964" y="212483"/>
                  <a:pt x="21742" y="213855"/>
                </a:cubicBezTo>
                <a:cubicBezTo>
                  <a:pt x="23533" y="215226"/>
                  <a:pt x="21043" y="216598"/>
                  <a:pt x="16776" y="216115"/>
                </a:cubicBezTo>
                <a:cubicBezTo>
                  <a:pt x="12509" y="215671"/>
                  <a:pt x="6464" y="215683"/>
                  <a:pt x="6464" y="217957"/>
                </a:cubicBezTo>
                <a:cubicBezTo>
                  <a:pt x="6464" y="220230"/>
                  <a:pt x="4686" y="223418"/>
                  <a:pt x="9309" y="228879"/>
                </a:cubicBezTo>
                <a:cubicBezTo>
                  <a:pt x="13944" y="234340"/>
                  <a:pt x="17843" y="236156"/>
                  <a:pt x="19265" y="242087"/>
                </a:cubicBezTo>
                <a:cubicBezTo>
                  <a:pt x="20688" y="247992"/>
                  <a:pt x="22453" y="253453"/>
                  <a:pt x="23888" y="254812"/>
                </a:cubicBezTo>
                <a:cubicBezTo>
                  <a:pt x="25298" y="256184"/>
                  <a:pt x="28155" y="255739"/>
                  <a:pt x="30632" y="251180"/>
                </a:cubicBezTo>
                <a:cubicBezTo>
                  <a:pt x="33134" y="246633"/>
                  <a:pt x="35979" y="255269"/>
                  <a:pt x="38455" y="251180"/>
                </a:cubicBezTo>
                <a:cubicBezTo>
                  <a:pt x="40944" y="247065"/>
                  <a:pt x="49491" y="247535"/>
                  <a:pt x="51625" y="246163"/>
                </a:cubicBezTo>
                <a:cubicBezTo>
                  <a:pt x="53733" y="244805"/>
                  <a:pt x="60147" y="241172"/>
                  <a:pt x="62280" y="238886"/>
                </a:cubicBezTo>
                <a:cubicBezTo>
                  <a:pt x="64401" y="236613"/>
                  <a:pt x="59778" y="232968"/>
                  <a:pt x="62992" y="230695"/>
                </a:cubicBezTo>
                <a:cubicBezTo>
                  <a:pt x="66192" y="228422"/>
                  <a:pt x="76136" y="232524"/>
                  <a:pt x="80060" y="226135"/>
                </a:cubicBezTo>
                <a:cubicBezTo>
                  <a:pt x="83959" y="219773"/>
                  <a:pt x="90004" y="212927"/>
                  <a:pt x="91782" y="210680"/>
                </a:cubicBezTo>
                <a:cubicBezTo>
                  <a:pt x="93573" y="208394"/>
                  <a:pt x="91782" y="206565"/>
                  <a:pt x="94284" y="203390"/>
                </a:cubicBezTo>
                <a:cubicBezTo>
                  <a:pt x="96748" y="200189"/>
                  <a:pt x="101739" y="196557"/>
                  <a:pt x="104216" y="198386"/>
                </a:cubicBezTo>
                <a:cubicBezTo>
                  <a:pt x="104774" y="198780"/>
                  <a:pt x="105511" y="198932"/>
                  <a:pt x="106311" y="198970"/>
                </a:cubicBezTo>
                <a:cubicBezTo>
                  <a:pt x="106070" y="198627"/>
                  <a:pt x="105917" y="198399"/>
                  <a:pt x="105917" y="198399"/>
                </a:cubicBezTo>
                <a:lnTo>
                  <a:pt x="107416" y="191744"/>
                </a:lnTo>
                <a:cubicBezTo>
                  <a:pt x="107416" y="191744"/>
                  <a:pt x="101485" y="187959"/>
                  <a:pt x="101485" y="182244"/>
                </a:cubicBezTo>
                <a:cubicBezTo>
                  <a:pt x="101485" y="176555"/>
                  <a:pt x="102958" y="170865"/>
                  <a:pt x="99250" y="170865"/>
                </a:cubicBezTo>
                <a:cubicBezTo>
                  <a:pt x="95554" y="170865"/>
                  <a:pt x="94805" y="166115"/>
                  <a:pt x="97751" y="162331"/>
                </a:cubicBezTo>
                <a:cubicBezTo>
                  <a:pt x="100736" y="158521"/>
                  <a:pt x="93306" y="150913"/>
                  <a:pt x="98513" y="150913"/>
                </a:cubicBezTo>
                <a:cubicBezTo>
                  <a:pt x="103695" y="150913"/>
                  <a:pt x="99999" y="140487"/>
                  <a:pt x="103695" y="139522"/>
                </a:cubicBezTo>
                <a:cubicBezTo>
                  <a:pt x="107416" y="138582"/>
                  <a:pt x="108153" y="134797"/>
                  <a:pt x="108153" y="130047"/>
                </a:cubicBezTo>
                <a:cubicBezTo>
                  <a:pt x="108153" y="125297"/>
                  <a:pt x="116306" y="122440"/>
                  <a:pt x="118529" y="121488"/>
                </a:cubicBezTo>
                <a:cubicBezTo>
                  <a:pt x="120763" y="120548"/>
                  <a:pt x="120014" y="105371"/>
                  <a:pt x="120014" y="105371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Freeform 284"/>
          <p:cNvSpPr/>
          <p:nvPr/>
        </p:nvSpPr>
        <p:spPr>
          <a:xfrm>
            <a:off x="3716418" y="3966470"/>
            <a:ext cx="120763" cy="256184"/>
          </a:xfrm>
          <a:custGeom>
            <a:avLst/>
            <a:gdLst/>
            <a:ahLst/>
            <a:cxnLst/>
            <a:rect l="0" t="0" r="0" b="0"/>
            <a:pathLst>
              <a:path w="120763" h="256184">
                <a:moveTo>
                  <a:pt x="120014" y="63195"/>
                </a:moveTo>
                <a:lnTo>
                  <a:pt x="28232" y="0"/>
                </a:lnTo>
                <a:lnTo>
                  <a:pt x="17487" y="7468"/>
                </a:lnTo>
                <a:cubicBezTo>
                  <a:pt x="17792" y="14936"/>
                  <a:pt x="18211" y="24994"/>
                  <a:pt x="18211" y="27242"/>
                </a:cubicBezTo>
                <a:cubicBezTo>
                  <a:pt x="18211" y="30887"/>
                  <a:pt x="23533" y="35459"/>
                  <a:pt x="23164" y="41351"/>
                </a:cubicBezTo>
                <a:cubicBezTo>
                  <a:pt x="22821" y="47270"/>
                  <a:pt x="26733" y="46813"/>
                  <a:pt x="25298" y="53188"/>
                </a:cubicBezTo>
                <a:cubicBezTo>
                  <a:pt x="23888" y="59551"/>
                  <a:pt x="23164" y="65023"/>
                  <a:pt x="23164" y="69557"/>
                </a:cubicBezTo>
                <a:cubicBezTo>
                  <a:pt x="23164" y="74129"/>
                  <a:pt x="23190" y="106425"/>
                  <a:pt x="21742" y="107784"/>
                </a:cubicBezTo>
                <a:cubicBezTo>
                  <a:pt x="20332" y="109168"/>
                  <a:pt x="3632" y="130555"/>
                  <a:pt x="2552" y="138759"/>
                </a:cubicBezTo>
                <a:cubicBezTo>
                  <a:pt x="1498" y="146951"/>
                  <a:pt x="63" y="143763"/>
                  <a:pt x="63" y="151955"/>
                </a:cubicBezTo>
                <a:cubicBezTo>
                  <a:pt x="63" y="153453"/>
                  <a:pt x="50" y="155130"/>
                  <a:pt x="0" y="156908"/>
                </a:cubicBezTo>
                <a:cubicBezTo>
                  <a:pt x="927" y="157327"/>
                  <a:pt x="1346" y="158584"/>
                  <a:pt x="2539" y="160134"/>
                </a:cubicBezTo>
                <a:cubicBezTo>
                  <a:pt x="4343" y="162407"/>
                  <a:pt x="4343" y="166522"/>
                  <a:pt x="7886" y="166522"/>
                </a:cubicBezTo>
                <a:cubicBezTo>
                  <a:pt x="11442" y="166522"/>
                  <a:pt x="15722" y="176987"/>
                  <a:pt x="15354" y="181089"/>
                </a:cubicBezTo>
                <a:cubicBezTo>
                  <a:pt x="15011" y="185191"/>
                  <a:pt x="17119" y="187451"/>
                  <a:pt x="16776" y="194754"/>
                </a:cubicBezTo>
                <a:cubicBezTo>
                  <a:pt x="16421" y="202031"/>
                  <a:pt x="19964" y="212483"/>
                  <a:pt x="21742" y="213855"/>
                </a:cubicBezTo>
                <a:cubicBezTo>
                  <a:pt x="23533" y="215226"/>
                  <a:pt x="21043" y="216598"/>
                  <a:pt x="16776" y="216115"/>
                </a:cubicBezTo>
                <a:cubicBezTo>
                  <a:pt x="12509" y="215671"/>
                  <a:pt x="6464" y="215683"/>
                  <a:pt x="6464" y="217957"/>
                </a:cubicBezTo>
                <a:cubicBezTo>
                  <a:pt x="6464" y="220230"/>
                  <a:pt x="4686" y="223418"/>
                  <a:pt x="9309" y="228879"/>
                </a:cubicBezTo>
                <a:cubicBezTo>
                  <a:pt x="13944" y="234340"/>
                  <a:pt x="17843" y="236156"/>
                  <a:pt x="19265" y="242087"/>
                </a:cubicBezTo>
                <a:cubicBezTo>
                  <a:pt x="20688" y="247992"/>
                  <a:pt x="22453" y="253453"/>
                  <a:pt x="23888" y="254812"/>
                </a:cubicBezTo>
                <a:cubicBezTo>
                  <a:pt x="25298" y="256184"/>
                  <a:pt x="28155" y="255739"/>
                  <a:pt x="30632" y="251180"/>
                </a:cubicBezTo>
                <a:cubicBezTo>
                  <a:pt x="33134" y="246633"/>
                  <a:pt x="35979" y="255269"/>
                  <a:pt x="38455" y="251180"/>
                </a:cubicBezTo>
                <a:cubicBezTo>
                  <a:pt x="40944" y="247065"/>
                  <a:pt x="49491" y="247535"/>
                  <a:pt x="51625" y="246163"/>
                </a:cubicBezTo>
                <a:cubicBezTo>
                  <a:pt x="53733" y="244805"/>
                  <a:pt x="60147" y="241172"/>
                  <a:pt x="62280" y="238886"/>
                </a:cubicBezTo>
                <a:cubicBezTo>
                  <a:pt x="64401" y="236613"/>
                  <a:pt x="59778" y="232968"/>
                  <a:pt x="62992" y="230695"/>
                </a:cubicBezTo>
                <a:cubicBezTo>
                  <a:pt x="66192" y="228422"/>
                  <a:pt x="76136" y="232524"/>
                  <a:pt x="80060" y="226135"/>
                </a:cubicBezTo>
                <a:cubicBezTo>
                  <a:pt x="83959" y="219773"/>
                  <a:pt x="90004" y="212927"/>
                  <a:pt x="91782" y="210680"/>
                </a:cubicBezTo>
                <a:cubicBezTo>
                  <a:pt x="93573" y="208394"/>
                  <a:pt x="91782" y="206565"/>
                  <a:pt x="94284" y="203390"/>
                </a:cubicBezTo>
                <a:cubicBezTo>
                  <a:pt x="96748" y="200189"/>
                  <a:pt x="101739" y="196557"/>
                  <a:pt x="104216" y="198386"/>
                </a:cubicBezTo>
                <a:cubicBezTo>
                  <a:pt x="104774" y="198780"/>
                  <a:pt x="105511" y="198932"/>
                  <a:pt x="106311" y="198970"/>
                </a:cubicBezTo>
                <a:cubicBezTo>
                  <a:pt x="106070" y="198627"/>
                  <a:pt x="105917" y="198399"/>
                  <a:pt x="105917" y="198399"/>
                </a:cubicBezTo>
                <a:lnTo>
                  <a:pt x="107416" y="191744"/>
                </a:lnTo>
                <a:cubicBezTo>
                  <a:pt x="107416" y="191744"/>
                  <a:pt x="101485" y="187959"/>
                  <a:pt x="101485" y="182244"/>
                </a:cubicBezTo>
                <a:cubicBezTo>
                  <a:pt x="101485" y="176555"/>
                  <a:pt x="102958" y="170865"/>
                  <a:pt x="99250" y="170865"/>
                </a:cubicBezTo>
                <a:cubicBezTo>
                  <a:pt x="95554" y="170865"/>
                  <a:pt x="94805" y="166115"/>
                  <a:pt x="97751" y="162331"/>
                </a:cubicBezTo>
                <a:cubicBezTo>
                  <a:pt x="100736" y="158521"/>
                  <a:pt x="93306" y="150913"/>
                  <a:pt x="98513" y="150913"/>
                </a:cubicBezTo>
                <a:cubicBezTo>
                  <a:pt x="103695" y="150913"/>
                  <a:pt x="99999" y="140487"/>
                  <a:pt x="103695" y="139522"/>
                </a:cubicBezTo>
                <a:cubicBezTo>
                  <a:pt x="107416" y="138582"/>
                  <a:pt x="108153" y="134797"/>
                  <a:pt x="108153" y="130047"/>
                </a:cubicBezTo>
                <a:cubicBezTo>
                  <a:pt x="108153" y="125297"/>
                  <a:pt x="116306" y="122440"/>
                  <a:pt x="118529" y="121488"/>
                </a:cubicBezTo>
                <a:cubicBezTo>
                  <a:pt x="120763" y="120548"/>
                  <a:pt x="120014" y="105371"/>
                  <a:pt x="120014" y="105371"/>
                </a:cubicBezTo>
                <a:lnTo>
                  <a:pt x="120014" y="63195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Freeform 285"/>
          <p:cNvSpPr/>
          <p:nvPr/>
        </p:nvSpPr>
        <p:spPr>
          <a:xfrm>
            <a:off x="3843859" y="3824992"/>
            <a:ext cx="131609" cy="167804"/>
          </a:xfrm>
          <a:custGeom>
            <a:avLst/>
            <a:gdLst/>
            <a:ahLst/>
            <a:cxnLst/>
            <a:rect l="0" t="0" r="0" b="0"/>
            <a:pathLst>
              <a:path w="131609" h="167804">
                <a:moveTo>
                  <a:pt x="122923" y="36372"/>
                </a:moveTo>
                <a:lnTo>
                  <a:pt x="114287" y="9271"/>
                </a:lnTo>
                <a:cubicBezTo>
                  <a:pt x="113665" y="10503"/>
                  <a:pt x="113208" y="11366"/>
                  <a:pt x="112941" y="11684"/>
                </a:cubicBezTo>
                <a:cubicBezTo>
                  <a:pt x="111506" y="13513"/>
                  <a:pt x="105651" y="8966"/>
                  <a:pt x="100140" y="10769"/>
                </a:cubicBezTo>
                <a:cubicBezTo>
                  <a:pt x="94628" y="12598"/>
                  <a:pt x="90348" y="10084"/>
                  <a:pt x="85027" y="6693"/>
                </a:cubicBezTo>
                <a:cubicBezTo>
                  <a:pt x="79693" y="3276"/>
                  <a:pt x="62281" y="7582"/>
                  <a:pt x="59957" y="11925"/>
                </a:cubicBezTo>
                <a:cubicBezTo>
                  <a:pt x="57658" y="16243"/>
                  <a:pt x="51791" y="16243"/>
                  <a:pt x="46457" y="13513"/>
                </a:cubicBezTo>
                <a:cubicBezTo>
                  <a:pt x="41135" y="10769"/>
                  <a:pt x="34201" y="6693"/>
                  <a:pt x="24435" y="5550"/>
                </a:cubicBezTo>
                <a:cubicBezTo>
                  <a:pt x="15278" y="4496"/>
                  <a:pt x="7950" y="2806"/>
                  <a:pt x="6261" y="0"/>
                </a:cubicBezTo>
                <a:cubicBezTo>
                  <a:pt x="5893" y="1308"/>
                  <a:pt x="5525" y="2603"/>
                  <a:pt x="5182" y="3822"/>
                </a:cubicBezTo>
                <a:cubicBezTo>
                  <a:pt x="2210" y="14274"/>
                  <a:pt x="7404" y="17107"/>
                  <a:pt x="3696" y="22796"/>
                </a:cubicBezTo>
                <a:cubicBezTo>
                  <a:pt x="0" y="28511"/>
                  <a:pt x="3696" y="35153"/>
                  <a:pt x="3696" y="45579"/>
                </a:cubicBezTo>
                <a:lnTo>
                  <a:pt x="3696" y="164172"/>
                </a:lnTo>
                <a:lnTo>
                  <a:pt x="77038" y="164172"/>
                </a:lnTo>
                <a:cubicBezTo>
                  <a:pt x="77038" y="164172"/>
                  <a:pt x="79159" y="162330"/>
                  <a:pt x="81293" y="160514"/>
                </a:cubicBezTo>
                <a:cubicBezTo>
                  <a:pt x="83427" y="158711"/>
                  <a:pt x="86995" y="163244"/>
                  <a:pt x="86995" y="163244"/>
                </a:cubicBezTo>
                <a:lnTo>
                  <a:pt x="102616" y="163244"/>
                </a:lnTo>
                <a:cubicBezTo>
                  <a:pt x="102616" y="163244"/>
                  <a:pt x="105474" y="167804"/>
                  <a:pt x="109030" y="167804"/>
                </a:cubicBezTo>
                <a:cubicBezTo>
                  <a:pt x="112573" y="167804"/>
                  <a:pt x="110452" y="160514"/>
                  <a:pt x="116142" y="160514"/>
                </a:cubicBezTo>
                <a:cubicBezTo>
                  <a:pt x="121819" y="160514"/>
                  <a:pt x="120409" y="149592"/>
                  <a:pt x="123951" y="149592"/>
                </a:cubicBezTo>
                <a:cubicBezTo>
                  <a:pt x="127507" y="149592"/>
                  <a:pt x="126796" y="150519"/>
                  <a:pt x="130352" y="144144"/>
                </a:cubicBezTo>
                <a:cubicBezTo>
                  <a:pt x="130466" y="143941"/>
                  <a:pt x="130631" y="143686"/>
                  <a:pt x="130746" y="143496"/>
                </a:cubicBezTo>
                <a:cubicBezTo>
                  <a:pt x="130492" y="141527"/>
                  <a:pt x="130454" y="139457"/>
                  <a:pt x="130708" y="137311"/>
                </a:cubicBezTo>
                <a:cubicBezTo>
                  <a:pt x="131609" y="130034"/>
                  <a:pt x="127685" y="130478"/>
                  <a:pt x="125209" y="120255"/>
                </a:cubicBezTo>
                <a:cubicBezTo>
                  <a:pt x="122720" y="110006"/>
                  <a:pt x="112751" y="94753"/>
                  <a:pt x="112421" y="88835"/>
                </a:cubicBezTo>
                <a:cubicBezTo>
                  <a:pt x="112040" y="82930"/>
                  <a:pt x="106553" y="79513"/>
                  <a:pt x="106706" y="73125"/>
                </a:cubicBezTo>
                <a:cubicBezTo>
                  <a:pt x="106883" y="66763"/>
                  <a:pt x="104039" y="66077"/>
                  <a:pt x="98540" y="56056"/>
                </a:cubicBezTo>
                <a:cubicBezTo>
                  <a:pt x="93028" y="46062"/>
                  <a:pt x="91415" y="28524"/>
                  <a:pt x="93028" y="27851"/>
                </a:cubicBezTo>
                <a:cubicBezTo>
                  <a:pt x="94628" y="27165"/>
                  <a:pt x="99263" y="42645"/>
                  <a:pt x="101016" y="47649"/>
                </a:cubicBezTo>
                <a:cubicBezTo>
                  <a:pt x="102794" y="52666"/>
                  <a:pt x="108839" y="67906"/>
                  <a:pt x="113119" y="67906"/>
                </a:cubicBezTo>
                <a:cubicBezTo>
                  <a:pt x="117374" y="67906"/>
                  <a:pt x="118986" y="44906"/>
                  <a:pt x="120409" y="46062"/>
                </a:cubicBezTo>
                <a:cubicBezTo>
                  <a:pt x="120536" y="46138"/>
                  <a:pt x="120599" y="46417"/>
                  <a:pt x="120701" y="46722"/>
                </a:cubicBezTo>
                <a:lnTo>
                  <a:pt x="121171" y="42556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Freeform 286"/>
          <p:cNvSpPr/>
          <p:nvPr/>
        </p:nvSpPr>
        <p:spPr>
          <a:xfrm>
            <a:off x="3843859" y="3824992"/>
            <a:ext cx="131609" cy="167804"/>
          </a:xfrm>
          <a:custGeom>
            <a:avLst/>
            <a:gdLst/>
            <a:ahLst/>
            <a:cxnLst/>
            <a:rect l="0" t="0" r="0" b="0"/>
            <a:pathLst>
              <a:path w="131609" h="167804">
                <a:moveTo>
                  <a:pt x="122923" y="36372"/>
                </a:moveTo>
                <a:lnTo>
                  <a:pt x="114287" y="9271"/>
                </a:lnTo>
                <a:cubicBezTo>
                  <a:pt x="113665" y="10503"/>
                  <a:pt x="113208" y="11366"/>
                  <a:pt x="112941" y="11684"/>
                </a:cubicBezTo>
                <a:cubicBezTo>
                  <a:pt x="111506" y="13513"/>
                  <a:pt x="105651" y="8966"/>
                  <a:pt x="100140" y="10769"/>
                </a:cubicBezTo>
                <a:cubicBezTo>
                  <a:pt x="94628" y="12598"/>
                  <a:pt x="90348" y="10084"/>
                  <a:pt x="85027" y="6693"/>
                </a:cubicBezTo>
                <a:cubicBezTo>
                  <a:pt x="79693" y="3276"/>
                  <a:pt x="62281" y="7582"/>
                  <a:pt x="59957" y="11925"/>
                </a:cubicBezTo>
                <a:cubicBezTo>
                  <a:pt x="57658" y="16243"/>
                  <a:pt x="51791" y="16243"/>
                  <a:pt x="46457" y="13513"/>
                </a:cubicBezTo>
                <a:cubicBezTo>
                  <a:pt x="41135" y="10769"/>
                  <a:pt x="34201" y="6693"/>
                  <a:pt x="24435" y="5550"/>
                </a:cubicBezTo>
                <a:cubicBezTo>
                  <a:pt x="15278" y="4496"/>
                  <a:pt x="7950" y="2806"/>
                  <a:pt x="6261" y="0"/>
                </a:cubicBezTo>
                <a:cubicBezTo>
                  <a:pt x="5893" y="1308"/>
                  <a:pt x="5525" y="2603"/>
                  <a:pt x="5182" y="3822"/>
                </a:cubicBezTo>
                <a:cubicBezTo>
                  <a:pt x="2210" y="14274"/>
                  <a:pt x="7404" y="17107"/>
                  <a:pt x="3696" y="22796"/>
                </a:cubicBezTo>
                <a:cubicBezTo>
                  <a:pt x="0" y="28511"/>
                  <a:pt x="3696" y="35153"/>
                  <a:pt x="3696" y="45579"/>
                </a:cubicBezTo>
                <a:lnTo>
                  <a:pt x="3696" y="164172"/>
                </a:lnTo>
                <a:lnTo>
                  <a:pt x="77038" y="164172"/>
                </a:lnTo>
                <a:cubicBezTo>
                  <a:pt x="77038" y="164172"/>
                  <a:pt x="79159" y="162330"/>
                  <a:pt x="81293" y="160514"/>
                </a:cubicBezTo>
                <a:cubicBezTo>
                  <a:pt x="83427" y="158711"/>
                  <a:pt x="86995" y="163244"/>
                  <a:pt x="86995" y="163244"/>
                </a:cubicBezTo>
                <a:lnTo>
                  <a:pt x="102616" y="163244"/>
                </a:lnTo>
                <a:cubicBezTo>
                  <a:pt x="102616" y="163244"/>
                  <a:pt x="105474" y="167804"/>
                  <a:pt x="109030" y="167804"/>
                </a:cubicBezTo>
                <a:cubicBezTo>
                  <a:pt x="112573" y="167804"/>
                  <a:pt x="110452" y="160514"/>
                  <a:pt x="116142" y="160514"/>
                </a:cubicBezTo>
                <a:cubicBezTo>
                  <a:pt x="121819" y="160514"/>
                  <a:pt x="120409" y="149592"/>
                  <a:pt x="123951" y="149592"/>
                </a:cubicBezTo>
                <a:cubicBezTo>
                  <a:pt x="127507" y="149592"/>
                  <a:pt x="126796" y="150519"/>
                  <a:pt x="130352" y="144144"/>
                </a:cubicBezTo>
                <a:cubicBezTo>
                  <a:pt x="130466" y="143941"/>
                  <a:pt x="130631" y="143686"/>
                  <a:pt x="130746" y="143496"/>
                </a:cubicBezTo>
                <a:cubicBezTo>
                  <a:pt x="130492" y="141527"/>
                  <a:pt x="130454" y="139457"/>
                  <a:pt x="130708" y="137311"/>
                </a:cubicBezTo>
                <a:cubicBezTo>
                  <a:pt x="131609" y="130034"/>
                  <a:pt x="127685" y="130478"/>
                  <a:pt x="125209" y="120255"/>
                </a:cubicBezTo>
                <a:cubicBezTo>
                  <a:pt x="122720" y="110006"/>
                  <a:pt x="112751" y="94753"/>
                  <a:pt x="112421" y="88835"/>
                </a:cubicBezTo>
                <a:cubicBezTo>
                  <a:pt x="112040" y="82930"/>
                  <a:pt x="106553" y="79513"/>
                  <a:pt x="106706" y="73125"/>
                </a:cubicBezTo>
                <a:cubicBezTo>
                  <a:pt x="106883" y="66763"/>
                  <a:pt x="104039" y="66077"/>
                  <a:pt x="98540" y="56056"/>
                </a:cubicBezTo>
                <a:cubicBezTo>
                  <a:pt x="93028" y="46062"/>
                  <a:pt x="91415" y="28524"/>
                  <a:pt x="93028" y="27851"/>
                </a:cubicBezTo>
                <a:cubicBezTo>
                  <a:pt x="94628" y="27165"/>
                  <a:pt x="99263" y="42645"/>
                  <a:pt x="101016" y="47649"/>
                </a:cubicBezTo>
                <a:cubicBezTo>
                  <a:pt x="102794" y="52666"/>
                  <a:pt x="108839" y="67906"/>
                  <a:pt x="113119" y="67906"/>
                </a:cubicBezTo>
                <a:cubicBezTo>
                  <a:pt x="117374" y="67906"/>
                  <a:pt x="118986" y="44906"/>
                  <a:pt x="120409" y="46062"/>
                </a:cubicBezTo>
                <a:cubicBezTo>
                  <a:pt x="120536" y="46138"/>
                  <a:pt x="120599" y="46417"/>
                  <a:pt x="120701" y="46722"/>
                </a:cubicBezTo>
                <a:lnTo>
                  <a:pt x="121171" y="42556"/>
                </a:lnTo>
                <a:lnTo>
                  <a:pt x="122923" y="36372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Freeform 287"/>
          <p:cNvSpPr/>
          <p:nvPr/>
        </p:nvSpPr>
        <p:spPr>
          <a:xfrm>
            <a:off x="3659256" y="4301564"/>
            <a:ext cx="68516" cy="96392"/>
          </a:xfrm>
          <a:custGeom>
            <a:avLst/>
            <a:gdLst/>
            <a:ahLst/>
            <a:cxnLst/>
            <a:rect l="0" t="0" r="0" b="0"/>
            <a:pathLst>
              <a:path w="68516" h="96392">
                <a:moveTo>
                  <a:pt x="34328" y="92011"/>
                </a:moveTo>
                <a:cubicBezTo>
                  <a:pt x="40271" y="92011"/>
                  <a:pt x="38049" y="87249"/>
                  <a:pt x="35813" y="79642"/>
                </a:cubicBezTo>
                <a:cubicBezTo>
                  <a:pt x="33592" y="72022"/>
                  <a:pt x="39534" y="72987"/>
                  <a:pt x="43256" y="72987"/>
                </a:cubicBezTo>
                <a:cubicBezTo>
                  <a:pt x="46977" y="72987"/>
                  <a:pt x="45491" y="64414"/>
                  <a:pt x="48450" y="64414"/>
                </a:cubicBezTo>
                <a:cubicBezTo>
                  <a:pt x="51434" y="64414"/>
                  <a:pt x="52171" y="74892"/>
                  <a:pt x="55143" y="73927"/>
                </a:cubicBezTo>
                <a:cubicBezTo>
                  <a:pt x="58115" y="72987"/>
                  <a:pt x="60324" y="76784"/>
                  <a:pt x="64071" y="75832"/>
                </a:cubicBezTo>
                <a:cubicBezTo>
                  <a:pt x="67767" y="74892"/>
                  <a:pt x="67767" y="65354"/>
                  <a:pt x="67767" y="57747"/>
                </a:cubicBezTo>
                <a:cubicBezTo>
                  <a:pt x="67767" y="50140"/>
                  <a:pt x="68516" y="44425"/>
                  <a:pt x="64808" y="41580"/>
                </a:cubicBezTo>
                <a:cubicBezTo>
                  <a:pt x="61074" y="38722"/>
                  <a:pt x="58115" y="32068"/>
                  <a:pt x="62585" y="29210"/>
                </a:cubicBezTo>
                <a:cubicBezTo>
                  <a:pt x="67030" y="26365"/>
                  <a:pt x="67767" y="20638"/>
                  <a:pt x="64071" y="16840"/>
                </a:cubicBezTo>
                <a:cubicBezTo>
                  <a:pt x="60324" y="13030"/>
                  <a:pt x="52171" y="20638"/>
                  <a:pt x="52171" y="16840"/>
                </a:cubicBezTo>
                <a:cubicBezTo>
                  <a:pt x="52171" y="14757"/>
                  <a:pt x="52831" y="7328"/>
                  <a:pt x="53441" y="991"/>
                </a:cubicBezTo>
                <a:cubicBezTo>
                  <a:pt x="44830" y="622"/>
                  <a:pt x="35559" y="0"/>
                  <a:pt x="35559" y="0"/>
                </a:cubicBezTo>
                <a:lnTo>
                  <a:pt x="33338" y="813"/>
                </a:lnTo>
                <a:cubicBezTo>
                  <a:pt x="33871" y="11976"/>
                  <a:pt x="32843" y="20638"/>
                  <a:pt x="32843" y="20638"/>
                </a:cubicBezTo>
                <a:cubicBezTo>
                  <a:pt x="32843" y="20638"/>
                  <a:pt x="19457" y="21615"/>
                  <a:pt x="16485" y="21615"/>
                </a:cubicBezTo>
                <a:cubicBezTo>
                  <a:pt x="15850" y="21615"/>
                  <a:pt x="13818" y="21958"/>
                  <a:pt x="10935" y="22543"/>
                </a:cubicBezTo>
                <a:cubicBezTo>
                  <a:pt x="10326" y="23749"/>
                  <a:pt x="9500" y="25006"/>
                  <a:pt x="8890" y="25768"/>
                </a:cubicBezTo>
                <a:cubicBezTo>
                  <a:pt x="7290" y="27813"/>
                  <a:pt x="12611" y="30543"/>
                  <a:pt x="13513" y="33503"/>
                </a:cubicBezTo>
                <a:cubicBezTo>
                  <a:pt x="14402" y="36462"/>
                  <a:pt x="6744" y="35573"/>
                  <a:pt x="6922" y="39891"/>
                </a:cubicBezTo>
                <a:cubicBezTo>
                  <a:pt x="7112" y="44221"/>
                  <a:pt x="4268" y="47625"/>
                  <a:pt x="2121" y="49670"/>
                </a:cubicBezTo>
                <a:cubicBezTo>
                  <a:pt x="0" y="51702"/>
                  <a:pt x="7824" y="60363"/>
                  <a:pt x="7989" y="63322"/>
                </a:cubicBezTo>
                <a:cubicBezTo>
                  <a:pt x="8167" y="66281"/>
                  <a:pt x="9957" y="69025"/>
                  <a:pt x="16714" y="77445"/>
                </a:cubicBezTo>
                <a:cubicBezTo>
                  <a:pt x="23153" y="85471"/>
                  <a:pt x="20079" y="87528"/>
                  <a:pt x="28601" y="96392"/>
                </a:cubicBezTo>
                <a:cubicBezTo>
                  <a:pt x="29718" y="94157"/>
                  <a:pt x="31535" y="92011"/>
                  <a:pt x="34328" y="9201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Freeform 288"/>
          <p:cNvSpPr/>
          <p:nvPr/>
        </p:nvSpPr>
        <p:spPr>
          <a:xfrm>
            <a:off x="3659256" y="4301564"/>
            <a:ext cx="68516" cy="96392"/>
          </a:xfrm>
          <a:custGeom>
            <a:avLst/>
            <a:gdLst/>
            <a:ahLst/>
            <a:cxnLst/>
            <a:rect l="0" t="0" r="0" b="0"/>
            <a:pathLst>
              <a:path w="68516" h="96392">
                <a:moveTo>
                  <a:pt x="34328" y="92011"/>
                </a:moveTo>
                <a:cubicBezTo>
                  <a:pt x="40271" y="92011"/>
                  <a:pt x="38049" y="87249"/>
                  <a:pt x="35813" y="79642"/>
                </a:cubicBezTo>
                <a:cubicBezTo>
                  <a:pt x="33592" y="72022"/>
                  <a:pt x="39534" y="72987"/>
                  <a:pt x="43256" y="72987"/>
                </a:cubicBezTo>
                <a:cubicBezTo>
                  <a:pt x="46977" y="72987"/>
                  <a:pt x="45491" y="64414"/>
                  <a:pt x="48450" y="64414"/>
                </a:cubicBezTo>
                <a:cubicBezTo>
                  <a:pt x="51434" y="64414"/>
                  <a:pt x="52171" y="74892"/>
                  <a:pt x="55143" y="73927"/>
                </a:cubicBezTo>
                <a:cubicBezTo>
                  <a:pt x="58115" y="72987"/>
                  <a:pt x="60324" y="76784"/>
                  <a:pt x="64071" y="75832"/>
                </a:cubicBezTo>
                <a:cubicBezTo>
                  <a:pt x="67767" y="74892"/>
                  <a:pt x="67767" y="65354"/>
                  <a:pt x="67767" y="57747"/>
                </a:cubicBezTo>
                <a:cubicBezTo>
                  <a:pt x="67767" y="50140"/>
                  <a:pt x="68516" y="44425"/>
                  <a:pt x="64808" y="41580"/>
                </a:cubicBezTo>
                <a:cubicBezTo>
                  <a:pt x="61074" y="38722"/>
                  <a:pt x="58115" y="32068"/>
                  <a:pt x="62585" y="29210"/>
                </a:cubicBezTo>
                <a:cubicBezTo>
                  <a:pt x="67030" y="26365"/>
                  <a:pt x="67767" y="20638"/>
                  <a:pt x="64071" y="16840"/>
                </a:cubicBezTo>
                <a:cubicBezTo>
                  <a:pt x="60324" y="13030"/>
                  <a:pt x="52171" y="20638"/>
                  <a:pt x="52171" y="16840"/>
                </a:cubicBezTo>
                <a:cubicBezTo>
                  <a:pt x="52171" y="14757"/>
                  <a:pt x="52831" y="7328"/>
                  <a:pt x="53441" y="991"/>
                </a:cubicBezTo>
                <a:cubicBezTo>
                  <a:pt x="44830" y="622"/>
                  <a:pt x="35559" y="0"/>
                  <a:pt x="35559" y="0"/>
                </a:cubicBezTo>
                <a:lnTo>
                  <a:pt x="33338" y="813"/>
                </a:lnTo>
                <a:cubicBezTo>
                  <a:pt x="33871" y="11976"/>
                  <a:pt x="32843" y="20638"/>
                  <a:pt x="32843" y="20638"/>
                </a:cubicBezTo>
                <a:cubicBezTo>
                  <a:pt x="32843" y="20638"/>
                  <a:pt x="19457" y="21615"/>
                  <a:pt x="16485" y="21615"/>
                </a:cubicBezTo>
                <a:cubicBezTo>
                  <a:pt x="15850" y="21615"/>
                  <a:pt x="13818" y="21958"/>
                  <a:pt x="10935" y="22543"/>
                </a:cubicBezTo>
                <a:cubicBezTo>
                  <a:pt x="10326" y="23749"/>
                  <a:pt x="9500" y="25006"/>
                  <a:pt x="8890" y="25768"/>
                </a:cubicBezTo>
                <a:cubicBezTo>
                  <a:pt x="7290" y="27813"/>
                  <a:pt x="12611" y="30543"/>
                  <a:pt x="13513" y="33503"/>
                </a:cubicBezTo>
                <a:cubicBezTo>
                  <a:pt x="14402" y="36462"/>
                  <a:pt x="6744" y="35573"/>
                  <a:pt x="6922" y="39891"/>
                </a:cubicBezTo>
                <a:cubicBezTo>
                  <a:pt x="7112" y="44221"/>
                  <a:pt x="4268" y="47625"/>
                  <a:pt x="2121" y="49670"/>
                </a:cubicBezTo>
                <a:cubicBezTo>
                  <a:pt x="0" y="51702"/>
                  <a:pt x="7824" y="60363"/>
                  <a:pt x="7989" y="63322"/>
                </a:cubicBezTo>
                <a:cubicBezTo>
                  <a:pt x="8167" y="66281"/>
                  <a:pt x="9957" y="69025"/>
                  <a:pt x="16714" y="77445"/>
                </a:cubicBezTo>
                <a:cubicBezTo>
                  <a:pt x="23153" y="85471"/>
                  <a:pt x="20079" y="87528"/>
                  <a:pt x="28601" y="96392"/>
                </a:cubicBezTo>
                <a:cubicBezTo>
                  <a:pt x="29718" y="94157"/>
                  <a:pt x="31535" y="92011"/>
                  <a:pt x="34328" y="9201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Freeform 289"/>
          <p:cNvSpPr/>
          <p:nvPr/>
        </p:nvSpPr>
        <p:spPr>
          <a:xfrm>
            <a:off x="3666548" y="4302378"/>
            <a:ext cx="26580" cy="21729"/>
          </a:xfrm>
          <a:custGeom>
            <a:avLst/>
            <a:gdLst/>
            <a:ahLst/>
            <a:cxnLst/>
            <a:rect l="0" t="0" r="0" b="0"/>
            <a:pathLst>
              <a:path w="26580" h="21729">
                <a:moveTo>
                  <a:pt x="25552" y="19824"/>
                </a:moveTo>
                <a:cubicBezTo>
                  <a:pt x="25552" y="19824"/>
                  <a:pt x="26580" y="11163"/>
                  <a:pt x="26047" y="0"/>
                </a:cubicBezTo>
                <a:lnTo>
                  <a:pt x="23089" y="1067"/>
                </a:lnTo>
                <a:lnTo>
                  <a:pt x="6439" y="1067"/>
                </a:lnTo>
                <a:cubicBezTo>
                  <a:pt x="6490" y="1219"/>
                  <a:pt x="6515" y="1409"/>
                  <a:pt x="6579" y="1511"/>
                </a:cubicBezTo>
                <a:cubicBezTo>
                  <a:pt x="8344" y="4927"/>
                  <a:pt x="7468" y="9944"/>
                  <a:pt x="3721" y="11531"/>
                </a:cubicBezTo>
                <a:cubicBezTo>
                  <a:pt x="0" y="13144"/>
                  <a:pt x="178" y="17462"/>
                  <a:pt x="3201" y="17665"/>
                </a:cubicBezTo>
                <a:cubicBezTo>
                  <a:pt x="5055" y="17831"/>
                  <a:pt x="4623" y="19774"/>
                  <a:pt x="3645" y="21729"/>
                </a:cubicBezTo>
                <a:cubicBezTo>
                  <a:pt x="6528" y="21157"/>
                  <a:pt x="8560" y="20801"/>
                  <a:pt x="9195" y="20801"/>
                </a:cubicBezTo>
                <a:cubicBezTo>
                  <a:pt x="12167" y="20801"/>
                  <a:pt x="25552" y="19824"/>
                  <a:pt x="25552" y="1982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Freeform 290"/>
          <p:cNvSpPr/>
          <p:nvPr/>
        </p:nvSpPr>
        <p:spPr>
          <a:xfrm>
            <a:off x="3666548" y="4302378"/>
            <a:ext cx="26580" cy="21729"/>
          </a:xfrm>
          <a:custGeom>
            <a:avLst/>
            <a:gdLst/>
            <a:ahLst/>
            <a:cxnLst/>
            <a:rect l="0" t="0" r="0" b="0"/>
            <a:pathLst>
              <a:path w="26580" h="21729">
                <a:moveTo>
                  <a:pt x="25552" y="19824"/>
                </a:moveTo>
                <a:cubicBezTo>
                  <a:pt x="25552" y="19824"/>
                  <a:pt x="26580" y="11163"/>
                  <a:pt x="26047" y="0"/>
                </a:cubicBezTo>
                <a:lnTo>
                  <a:pt x="23089" y="1067"/>
                </a:lnTo>
                <a:lnTo>
                  <a:pt x="6439" y="1067"/>
                </a:lnTo>
                <a:cubicBezTo>
                  <a:pt x="6490" y="1219"/>
                  <a:pt x="6515" y="1409"/>
                  <a:pt x="6579" y="1511"/>
                </a:cubicBezTo>
                <a:cubicBezTo>
                  <a:pt x="8344" y="4927"/>
                  <a:pt x="7468" y="9944"/>
                  <a:pt x="3721" y="11531"/>
                </a:cubicBezTo>
                <a:cubicBezTo>
                  <a:pt x="0" y="13144"/>
                  <a:pt x="178" y="17462"/>
                  <a:pt x="3201" y="17665"/>
                </a:cubicBezTo>
                <a:cubicBezTo>
                  <a:pt x="5055" y="17831"/>
                  <a:pt x="4623" y="19774"/>
                  <a:pt x="3645" y="21729"/>
                </a:cubicBezTo>
                <a:cubicBezTo>
                  <a:pt x="6528" y="21157"/>
                  <a:pt x="8560" y="20801"/>
                  <a:pt x="9195" y="20801"/>
                </a:cubicBezTo>
                <a:cubicBezTo>
                  <a:pt x="12167" y="20801"/>
                  <a:pt x="25552" y="19824"/>
                  <a:pt x="25552" y="1982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Freeform 291"/>
          <p:cNvSpPr/>
          <p:nvPr/>
        </p:nvSpPr>
        <p:spPr>
          <a:xfrm>
            <a:off x="3687856" y="4279730"/>
            <a:ext cx="84962" cy="135775"/>
          </a:xfrm>
          <a:custGeom>
            <a:avLst/>
            <a:gdLst/>
            <a:ahLst/>
            <a:cxnLst/>
            <a:rect l="0" t="0" r="0" b="0"/>
            <a:pathLst>
              <a:path w="84962" h="135775">
                <a:moveTo>
                  <a:pt x="22834" y="128117"/>
                </a:moveTo>
                <a:cubicBezTo>
                  <a:pt x="25056" y="129082"/>
                  <a:pt x="26542" y="133819"/>
                  <a:pt x="31000" y="129082"/>
                </a:cubicBezTo>
                <a:cubicBezTo>
                  <a:pt x="35470" y="124307"/>
                  <a:pt x="40664" y="125273"/>
                  <a:pt x="40664" y="130034"/>
                </a:cubicBezTo>
                <a:cubicBezTo>
                  <a:pt x="40664" y="134784"/>
                  <a:pt x="42150" y="133819"/>
                  <a:pt x="45859" y="129082"/>
                </a:cubicBezTo>
                <a:cubicBezTo>
                  <a:pt x="49580" y="124307"/>
                  <a:pt x="53288" y="130022"/>
                  <a:pt x="53288" y="120485"/>
                </a:cubicBezTo>
                <a:cubicBezTo>
                  <a:pt x="53288" y="110998"/>
                  <a:pt x="57759" y="119558"/>
                  <a:pt x="57759" y="109093"/>
                </a:cubicBezTo>
                <a:cubicBezTo>
                  <a:pt x="57759" y="98615"/>
                  <a:pt x="58495" y="88138"/>
                  <a:pt x="58495" y="83401"/>
                </a:cubicBezTo>
                <a:cubicBezTo>
                  <a:pt x="58495" y="78626"/>
                  <a:pt x="68896" y="73876"/>
                  <a:pt x="68896" y="66269"/>
                </a:cubicBezTo>
                <a:cubicBezTo>
                  <a:pt x="68896" y="58661"/>
                  <a:pt x="77824" y="43434"/>
                  <a:pt x="77824" y="33909"/>
                </a:cubicBezTo>
                <a:cubicBezTo>
                  <a:pt x="77824" y="24409"/>
                  <a:pt x="80060" y="22492"/>
                  <a:pt x="82295" y="17742"/>
                </a:cubicBezTo>
                <a:cubicBezTo>
                  <a:pt x="83819" y="14453"/>
                  <a:pt x="84962" y="7963"/>
                  <a:pt x="84073" y="1791"/>
                </a:cubicBezTo>
                <a:lnTo>
                  <a:pt x="84073" y="1880"/>
                </a:lnTo>
                <a:lnTo>
                  <a:pt x="73697" y="0"/>
                </a:lnTo>
                <a:lnTo>
                  <a:pt x="68503" y="1880"/>
                </a:lnTo>
                <a:lnTo>
                  <a:pt x="61835" y="3785"/>
                </a:lnTo>
                <a:cubicBezTo>
                  <a:pt x="61835" y="3785"/>
                  <a:pt x="62572" y="10439"/>
                  <a:pt x="59613" y="15189"/>
                </a:cubicBezTo>
                <a:cubicBezTo>
                  <a:pt x="56628" y="19939"/>
                  <a:pt x="55904" y="30378"/>
                  <a:pt x="55904" y="30378"/>
                </a:cubicBezTo>
                <a:cubicBezTo>
                  <a:pt x="55904" y="30378"/>
                  <a:pt x="42544" y="21831"/>
                  <a:pt x="38848" y="22784"/>
                </a:cubicBezTo>
                <a:cubicBezTo>
                  <a:pt x="37261" y="23177"/>
                  <a:pt x="31228" y="23063"/>
                  <a:pt x="24827" y="22809"/>
                </a:cubicBezTo>
                <a:cubicBezTo>
                  <a:pt x="24218" y="29172"/>
                  <a:pt x="23570" y="36576"/>
                  <a:pt x="23570" y="38671"/>
                </a:cubicBezTo>
                <a:cubicBezTo>
                  <a:pt x="23570" y="42481"/>
                  <a:pt x="31736" y="34849"/>
                  <a:pt x="35470" y="38671"/>
                </a:cubicBezTo>
                <a:cubicBezTo>
                  <a:pt x="39153" y="42481"/>
                  <a:pt x="38442" y="48184"/>
                  <a:pt x="33984" y="51054"/>
                </a:cubicBezTo>
                <a:cubicBezTo>
                  <a:pt x="29514" y="53899"/>
                  <a:pt x="32485" y="60553"/>
                  <a:pt x="36194" y="63411"/>
                </a:cubicBezTo>
                <a:cubicBezTo>
                  <a:pt x="39915" y="66269"/>
                  <a:pt x="39153" y="71958"/>
                  <a:pt x="39153" y="79591"/>
                </a:cubicBezTo>
                <a:cubicBezTo>
                  <a:pt x="39153" y="87185"/>
                  <a:pt x="39153" y="96710"/>
                  <a:pt x="35470" y="97676"/>
                </a:cubicBezTo>
                <a:cubicBezTo>
                  <a:pt x="31736" y="98615"/>
                  <a:pt x="29514" y="94818"/>
                  <a:pt x="26542" y="95771"/>
                </a:cubicBezTo>
                <a:cubicBezTo>
                  <a:pt x="23570" y="96710"/>
                  <a:pt x="22834" y="86258"/>
                  <a:pt x="19850" y="86258"/>
                </a:cubicBezTo>
                <a:cubicBezTo>
                  <a:pt x="16891" y="86258"/>
                  <a:pt x="18377" y="94818"/>
                  <a:pt x="14643" y="94818"/>
                </a:cubicBezTo>
                <a:cubicBezTo>
                  <a:pt x="10935" y="94818"/>
                  <a:pt x="4991" y="93853"/>
                  <a:pt x="7213" y="101460"/>
                </a:cubicBezTo>
                <a:cubicBezTo>
                  <a:pt x="9449" y="109093"/>
                  <a:pt x="11671" y="113843"/>
                  <a:pt x="5728" y="113843"/>
                </a:cubicBezTo>
                <a:cubicBezTo>
                  <a:pt x="2934" y="113843"/>
                  <a:pt x="1143" y="115976"/>
                  <a:pt x="0" y="118237"/>
                </a:cubicBezTo>
                <a:cubicBezTo>
                  <a:pt x="406" y="118656"/>
                  <a:pt x="800" y="119088"/>
                  <a:pt x="1270" y="119520"/>
                </a:cubicBezTo>
                <a:cubicBezTo>
                  <a:pt x="6236" y="124460"/>
                  <a:pt x="9423" y="130085"/>
                  <a:pt x="11557" y="135775"/>
                </a:cubicBezTo>
                <a:cubicBezTo>
                  <a:pt x="16497" y="131444"/>
                  <a:pt x="21603" y="127610"/>
                  <a:pt x="22834" y="12811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Freeform 292"/>
          <p:cNvSpPr/>
          <p:nvPr/>
        </p:nvSpPr>
        <p:spPr>
          <a:xfrm>
            <a:off x="3687856" y="4279730"/>
            <a:ext cx="84962" cy="135775"/>
          </a:xfrm>
          <a:custGeom>
            <a:avLst/>
            <a:gdLst/>
            <a:ahLst/>
            <a:cxnLst/>
            <a:rect l="0" t="0" r="0" b="0"/>
            <a:pathLst>
              <a:path w="84962" h="135775">
                <a:moveTo>
                  <a:pt x="22834" y="128117"/>
                </a:moveTo>
                <a:cubicBezTo>
                  <a:pt x="25056" y="129082"/>
                  <a:pt x="26542" y="133819"/>
                  <a:pt x="31000" y="129082"/>
                </a:cubicBezTo>
                <a:cubicBezTo>
                  <a:pt x="35470" y="124307"/>
                  <a:pt x="40664" y="125273"/>
                  <a:pt x="40664" y="130034"/>
                </a:cubicBezTo>
                <a:cubicBezTo>
                  <a:pt x="40664" y="134784"/>
                  <a:pt x="42150" y="133819"/>
                  <a:pt x="45859" y="129082"/>
                </a:cubicBezTo>
                <a:cubicBezTo>
                  <a:pt x="49580" y="124307"/>
                  <a:pt x="53288" y="130022"/>
                  <a:pt x="53288" y="120485"/>
                </a:cubicBezTo>
                <a:cubicBezTo>
                  <a:pt x="53288" y="110998"/>
                  <a:pt x="57759" y="119558"/>
                  <a:pt x="57759" y="109093"/>
                </a:cubicBezTo>
                <a:cubicBezTo>
                  <a:pt x="57759" y="98615"/>
                  <a:pt x="58495" y="88138"/>
                  <a:pt x="58495" y="83401"/>
                </a:cubicBezTo>
                <a:cubicBezTo>
                  <a:pt x="58495" y="78626"/>
                  <a:pt x="68896" y="73876"/>
                  <a:pt x="68896" y="66269"/>
                </a:cubicBezTo>
                <a:cubicBezTo>
                  <a:pt x="68896" y="58661"/>
                  <a:pt x="77824" y="43434"/>
                  <a:pt x="77824" y="33909"/>
                </a:cubicBezTo>
                <a:cubicBezTo>
                  <a:pt x="77824" y="24409"/>
                  <a:pt x="80060" y="22492"/>
                  <a:pt x="82295" y="17742"/>
                </a:cubicBezTo>
                <a:cubicBezTo>
                  <a:pt x="83819" y="14453"/>
                  <a:pt x="84962" y="7963"/>
                  <a:pt x="84073" y="1791"/>
                </a:cubicBezTo>
                <a:lnTo>
                  <a:pt x="84073" y="1880"/>
                </a:lnTo>
                <a:lnTo>
                  <a:pt x="73697" y="0"/>
                </a:lnTo>
                <a:lnTo>
                  <a:pt x="68503" y="1880"/>
                </a:lnTo>
                <a:lnTo>
                  <a:pt x="61835" y="3785"/>
                </a:lnTo>
                <a:cubicBezTo>
                  <a:pt x="61835" y="3785"/>
                  <a:pt x="62572" y="10439"/>
                  <a:pt x="59613" y="15189"/>
                </a:cubicBezTo>
                <a:cubicBezTo>
                  <a:pt x="56628" y="19939"/>
                  <a:pt x="55904" y="30378"/>
                  <a:pt x="55904" y="30378"/>
                </a:cubicBezTo>
                <a:cubicBezTo>
                  <a:pt x="55904" y="30378"/>
                  <a:pt x="42544" y="21831"/>
                  <a:pt x="38848" y="22784"/>
                </a:cubicBezTo>
                <a:cubicBezTo>
                  <a:pt x="37261" y="23177"/>
                  <a:pt x="31228" y="23063"/>
                  <a:pt x="24827" y="22809"/>
                </a:cubicBezTo>
                <a:cubicBezTo>
                  <a:pt x="24218" y="29172"/>
                  <a:pt x="23570" y="36576"/>
                  <a:pt x="23570" y="38671"/>
                </a:cubicBezTo>
                <a:cubicBezTo>
                  <a:pt x="23570" y="42481"/>
                  <a:pt x="31736" y="34849"/>
                  <a:pt x="35470" y="38671"/>
                </a:cubicBezTo>
                <a:cubicBezTo>
                  <a:pt x="39153" y="42481"/>
                  <a:pt x="38442" y="48184"/>
                  <a:pt x="33984" y="51054"/>
                </a:cubicBezTo>
                <a:cubicBezTo>
                  <a:pt x="29514" y="53899"/>
                  <a:pt x="32485" y="60553"/>
                  <a:pt x="36194" y="63411"/>
                </a:cubicBezTo>
                <a:cubicBezTo>
                  <a:pt x="39915" y="66269"/>
                  <a:pt x="39153" y="71958"/>
                  <a:pt x="39153" y="79591"/>
                </a:cubicBezTo>
                <a:cubicBezTo>
                  <a:pt x="39153" y="87185"/>
                  <a:pt x="39153" y="96710"/>
                  <a:pt x="35470" y="97676"/>
                </a:cubicBezTo>
                <a:cubicBezTo>
                  <a:pt x="31736" y="98615"/>
                  <a:pt x="29514" y="94818"/>
                  <a:pt x="26542" y="95771"/>
                </a:cubicBezTo>
                <a:cubicBezTo>
                  <a:pt x="23570" y="96710"/>
                  <a:pt x="22834" y="86258"/>
                  <a:pt x="19850" y="86258"/>
                </a:cubicBezTo>
                <a:cubicBezTo>
                  <a:pt x="16891" y="86258"/>
                  <a:pt x="18377" y="94818"/>
                  <a:pt x="14643" y="94818"/>
                </a:cubicBezTo>
                <a:cubicBezTo>
                  <a:pt x="10935" y="94818"/>
                  <a:pt x="4991" y="93853"/>
                  <a:pt x="7213" y="101460"/>
                </a:cubicBezTo>
                <a:cubicBezTo>
                  <a:pt x="9449" y="109093"/>
                  <a:pt x="11671" y="113843"/>
                  <a:pt x="5728" y="113843"/>
                </a:cubicBezTo>
                <a:cubicBezTo>
                  <a:pt x="2934" y="113843"/>
                  <a:pt x="1143" y="115976"/>
                  <a:pt x="0" y="118237"/>
                </a:cubicBezTo>
                <a:cubicBezTo>
                  <a:pt x="406" y="118656"/>
                  <a:pt x="800" y="119088"/>
                  <a:pt x="1270" y="119520"/>
                </a:cubicBezTo>
                <a:cubicBezTo>
                  <a:pt x="6236" y="124460"/>
                  <a:pt x="9423" y="130085"/>
                  <a:pt x="11557" y="135775"/>
                </a:cubicBezTo>
                <a:cubicBezTo>
                  <a:pt x="16497" y="131444"/>
                  <a:pt x="21603" y="127610"/>
                  <a:pt x="22834" y="12811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Freeform 293"/>
          <p:cNvSpPr/>
          <p:nvPr/>
        </p:nvSpPr>
        <p:spPr>
          <a:xfrm>
            <a:off x="3809724" y="3968480"/>
            <a:ext cx="199325" cy="314704"/>
          </a:xfrm>
          <a:custGeom>
            <a:avLst/>
            <a:gdLst/>
            <a:ahLst/>
            <a:cxnLst/>
            <a:rect l="0" t="0" r="0" b="0"/>
            <a:pathLst>
              <a:path w="199325" h="314704">
                <a:moveTo>
                  <a:pt x="158089" y="6095"/>
                </a:moveTo>
                <a:cubicBezTo>
                  <a:pt x="154533" y="6095"/>
                  <a:pt x="155943" y="17029"/>
                  <a:pt x="150292" y="17029"/>
                </a:cubicBezTo>
                <a:cubicBezTo>
                  <a:pt x="144577" y="17029"/>
                  <a:pt x="146710" y="24319"/>
                  <a:pt x="143154" y="24319"/>
                </a:cubicBezTo>
                <a:cubicBezTo>
                  <a:pt x="139624" y="24319"/>
                  <a:pt x="136754" y="19747"/>
                  <a:pt x="136754" y="19747"/>
                </a:cubicBezTo>
                <a:lnTo>
                  <a:pt x="121120" y="19747"/>
                </a:lnTo>
                <a:cubicBezTo>
                  <a:pt x="121120" y="19747"/>
                  <a:pt x="117576" y="15213"/>
                  <a:pt x="115430" y="17029"/>
                </a:cubicBezTo>
                <a:cubicBezTo>
                  <a:pt x="113284" y="18858"/>
                  <a:pt x="111163" y="20674"/>
                  <a:pt x="111163" y="20674"/>
                </a:cubicBezTo>
                <a:lnTo>
                  <a:pt x="37833" y="20674"/>
                </a:lnTo>
                <a:lnTo>
                  <a:pt x="37833" y="53034"/>
                </a:lnTo>
                <a:lnTo>
                  <a:pt x="26708" y="53034"/>
                </a:lnTo>
                <a:lnTo>
                  <a:pt x="26708" y="103364"/>
                </a:lnTo>
                <a:cubicBezTo>
                  <a:pt x="26708" y="103364"/>
                  <a:pt x="27457" y="118528"/>
                  <a:pt x="25222" y="119493"/>
                </a:cubicBezTo>
                <a:cubicBezTo>
                  <a:pt x="23000" y="120420"/>
                  <a:pt x="14846" y="123277"/>
                  <a:pt x="14846" y="128027"/>
                </a:cubicBezTo>
                <a:cubicBezTo>
                  <a:pt x="14846" y="132777"/>
                  <a:pt x="14110" y="136562"/>
                  <a:pt x="10401" y="137527"/>
                </a:cubicBezTo>
                <a:cubicBezTo>
                  <a:pt x="6693" y="138467"/>
                  <a:pt x="10401" y="148906"/>
                  <a:pt x="5194" y="148906"/>
                </a:cubicBezTo>
                <a:cubicBezTo>
                  <a:pt x="0" y="148906"/>
                  <a:pt x="7429" y="156501"/>
                  <a:pt x="4470" y="160323"/>
                </a:cubicBezTo>
                <a:cubicBezTo>
                  <a:pt x="1486" y="164095"/>
                  <a:pt x="2248" y="168870"/>
                  <a:pt x="5931" y="168870"/>
                </a:cubicBezTo>
                <a:cubicBezTo>
                  <a:pt x="9639" y="168870"/>
                  <a:pt x="8179" y="174535"/>
                  <a:pt x="8179" y="180250"/>
                </a:cubicBezTo>
                <a:cubicBezTo>
                  <a:pt x="8179" y="185939"/>
                  <a:pt x="14110" y="189737"/>
                  <a:pt x="14110" y="189737"/>
                </a:cubicBezTo>
                <a:lnTo>
                  <a:pt x="12598" y="196379"/>
                </a:lnTo>
                <a:cubicBezTo>
                  <a:pt x="12598" y="196379"/>
                  <a:pt x="20777" y="208723"/>
                  <a:pt x="21526" y="211568"/>
                </a:cubicBezTo>
                <a:cubicBezTo>
                  <a:pt x="22263" y="214413"/>
                  <a:pt x="26708" y="222007"/>
                  <a:pt x="22263" y="224865"/>
                </a:cubicBezTo>
                <a:cubicBezTo>
                  <a:pt x="17818" y="227710"/>
                  <a:pt x="20777" y="230554"/>
                  <a:pt x="20777" y="230554"/>
                </a:cubicBezTo>
                <a:lnTo>
                  <a:pt x="25959" y="231507"/>
                </a:lnTo>
                <a:lnTo>
                  <a:pt x="27457" y="236257"/>
                </a:lnTo>
                <a:cubicBezTo>
                  <a:pt x="27457" y="236257"/>
                  <a:pt x="33376" y="236257"/>
                  <a:pt x="37097" y="241946"/>
                </a:cubicBezTo>
                <a:cubicBezTo>
                  <a:pt x="40792" y="247623"/>
                  <a:pt x="42278" y="248588"/>
                  <a:pt x="42278" y="251433"/>
                </a:cubicBezTo>
                <a:cubicBezTo>
                  <a:pt x="42278" y="254278"/>
                  <a:pt x="45237" y="255243"/>
                  <a:pt x="49695" y="259993"/>
                </a:cubicBezTo>
                <a:cubicBezTo>
                  <a:pt x="54140" y="264730"/>
                  <a:pt x="54127" y="267588"/>
                  <a:pt x="54127" y="270432"/>
                </a:cubicBezTo>
                <a:cubicBezTo>
                  <a:pt x="54127" y="273264"/>
                  <a:pt x="62293" y="278027"/>
                  <a:pt x="62293" y="278027"/>
                </a:cubicBezTo>
                <a:lnTo>
                  <a:pt x="65075" y="286892"/>
                </a:lnTo>
                <a:cubicBezTo>
                  <a:pt x="66472" y="287819"/>
                  <a:pt x="67589" y="288974"/>
                  <a:pt x="68186" y="290905"/>
                </a:cubicBezTo>
                <a:cubicBezTo>
                  <a:pt x="69672" y="295680"/>
                  <a:pt x="73380" y="298537"/>
                  <a:pt x="73380" y="298537"/>
                </a:cubicBezTo>
                <a:cubicBezTo>
                  <a:pt x="73380" y="298537"/>
                  <a:pt x="77838" y="302322"/>
                  <a:pt x="80810" y="298537"/>
                </a:cubicBezTo>
                <a:cubicBezTo>
                  <a:pt x="83807" y="294715"/>
                  <a:pt x="87516" y="299503"/>
                  <a:pt x="87516" y="299503"/>
                </a:cubicBezTo>
                <a:cubicBezTo>
                  <a:pt x="87516" y="299503"/>
                  <a:pt x="91224" y="295680"/>
                  <a:pt x="93446" y="297560"/>
                </a:cubicBezTo>
                <a:cubicBezTo>
                  <a:pt x="94983" y="298868"/>
                  <a:pt x="101600" y="305840"/>
                  <a:pt x="107340" y="312571"/>
                </a:cubicBezTo>
                <a:cubicBezTo>
                  <a:pt x="108204" y="312177"/>
                  <a:pt x="113779" y="309548"/>
                  <a:pt x="116230" y="309256"/>
                </a:cubicBezTo>
                <a:cubicBezTo>
                  <a:pt x="118897" y="308901"/>
                  <a:pt x="122631" y="314704"/>
                  <a:pt x="123698" y="312660"/>
                </a:cubicBezTo>
                <a:cubicBezTo>
                  <a:pt x="124765" y="310615"/>
                  <a:pt x="130365" y="307542"/>
                  <a:pt x="132486" y="308901"/>
                </a:cubicBezTo>
                <a:cubicBezTo>
                  <a:pt x="134633" y="310260"/>
                  <a:pt x="139687" y="310615"/>
                  <a:pt x="139954" y="308228"/>
                </a:cubicBezTo>
                <a:cubicBezTo>
                  <a:pt x="140132" y="306602"/>
                  <a:pt x="142418" y="304951"/>
                  <a:pt x="144018" y="303224"/>
                </a:cubicBezTo>
                <a:cubicBezTo>
                  <a:pt x="144767" y="302424"/>
                  <a:pt x="145389" y="301573"/>
                  <a:pt x="145555" y="300709"/>
                </a:cubicBezTo>
                <a:cubicBezTo>
                  <a:pt x="146075" y="297979"/>
                  <a:pt x="152476" y="293203"/>
                  <a:pt x="155143" y="292505"/>
                </a:cubicBezTo>
                <a:cubicBezTo>
                  <a:pt x="157823" y="291819"/>
                  <a:pt x="161035" y="291489"/>
                  <a:pt x="162356" y="293546"/>
                </a:cubicBezTo>
                <a:cubicBezTo>
                  <a:pt x="162978" y="294486"/>
                  <a:pt x="164134" y="295210"/>
                  <a:pt x="165353" y="295870"/>
                </a:cubicBezTo>
                <a:cubicBezTo>
                  <a:pt x="166255" y="287120"/>
                  <a:pt x="167766" y="282345"/>
                  <a:pt x="165556" y="282345"/>
                </a:cubicBezTo>
                <a:cubicBezTo>
                  <a:pt x="162584" y="282345"/>
                  <a:pt x="156616" y="278548"/>
                  <a:pt x="154407" y="270928"/>
                </a:cubicBezTo>
                <a:cubicBezTo>
                  <a:pt x="152171" y="263333"/>
                  <a:pt x="145478" y="258570"/>
                  <a:pt x="144005" y="253795"/>
                </a:cubicBezTo>
                <a:cubicBezTo>
                  <a:pt x="142494" y="249033"/>
                  <a:pt x="134340" y="250011"/>
                  <a:pt x="132855" y="246201"/>
                </a:cubicBezTo>
                <a:cubicBezTo>
                  <a:pt x="131356" y="242378"/>
                  <a:pt x="135077" y="242378"/>
                  <a:pt x="135077" y="237615"/>
                </a:cubicBezTo>
                <a:cubicBezTo>
                  <a:pt x="135077" y="232891"/>
                  <a:pt x="144005" y="235710"/>
                  <a:pt x="144742" y="234771"/>
                </a:cubicBezTo>
                <a:cubicBezTo>
                  <a:pt x="145478" y="233818"/>
                  <a:pt x="146228" y="223353"/>
                  <a:pt x="146228" y="217626"/>
                </a:cubicBezTo>
                <a:cubicBezTo>
                  <a:pt x="146228" y="211936"/>
                  <a:pt x="152171" y="206234"/>
                  <a:pt x="149936" y="203376"/>
                </a:cubicBezTo>
                <a:cubicBezTo>
                  <a:pt x="147726" y="200506"/>
                  <a:pt x="152171" y="199579"/>
                  <a:pt x="155143" y="196722"/>
                </a:cubicBezTo>
                <a:cubicBezTo>
                  <a:pt x="158127" y="193839"/>
                  <a:pt x="155880" y="185291"/>
                  <a:pt x="158876" y="181482"/>
                </a:cubicBezTo>
                <a:cubicBezTo>
                  <a:pt x="161835" y="177659"/>
                  <a:pt x="164057" y="170064"/>
                  <a:pt x="166293" y="170064"/>
                </a:cubicBezTo>
                <a:cubicBezTo>
                  <a:pt x="168528" y="170064"/>
                  <a:pt x="171487" y="166254"/>
                  <a:pt x="171487" y="162432"/>
                </a:cubicBezTo>
                <a:cubicBezTo>
                  <a:pt x="171487" y="158647"/>
                  <a:pt x="176694" y="151027"/>
                  <a:pt x="175970" y="144359"/>
                </a:cubicBezTo>
                <a:cubicBezTo>
                  <a:pt x="175195" y="137705"/>
                  <a:pt x="172986" y="129132"/>
                  <a:pt x="176694" y="123430"/>
                </a:cubicBezTo>
                <a:cubicBezTo>
                  <a:pt x="180415" y="117715"/>
                  <a:pt x="181901" y="112978"/>
                  <a:pt x="181164" y="108215"/>
                </a:cubicBezTo>
                <a:cubicBezTo>
                  <a:pt x="180415" y="103453"/>
                  <a:pt x="185622" y="102500"/>
                  <a:pt x="187845" y="99643"/>
                </a:cubicBezTo>
                <a:cubicBezTo>
                  <a:pt x="189432" y="97611"/>
                  <a:pt x="195084" y="94601"/>
                  <a:pt x="199325" y="85939"/>
                </a:cubicBezTo>
                <a:cubicBezTo>
                  <a:pt x="196620" y="81710"/>
                  <a:pt x="193725" y="78205"/>
                  <a:pt x="191858" y="77100"/>
                </a:cubicBezTo>
                <a:cubicBezTo>
                  <a:pt x="187603" y="74624"/>
                  <a:pt x="184758" y="65061"/>
                  <a:pt x="184758" y="53008"/>
                </a:cubicBezTo>
                <a:cubicBezTo>
                  <a:pt x="184758" y="40931"/>
                  <a:pt x="182422" y="31355"/>
                  <a:pt x="182091" y="27507"/>
                </a:cubicBezTo>
                <a:cubicBezTo>
                  <a:pt x="181736" y="23633"/>
                  <a:pt x="177100" y="15454"/>
                  <a:pt x="171614" y="11568"/>
                </a:cubicBezTo>
                <a:cubicBezTo>
                  <a:pt x="167715" y="8850"/>
                  <a:pt x="165543" y="4737"/>
                  <a:pt x="164883" y="0"/>
                </a:cubicBezTo>
                <a:cubicBezTo>
                  <a:pt x="164769" y="215"/>
                  <a:pt x="164591" y="457"/>
                  <a:pt x="164489" y="647"/>
                </a:cubicBezTo>
                <a:cubicBezTo>
                  <a:pt x="160933" y="7034"/>
                  <a:pt x="161657" y="6095"/>
                  <a:pt x="158089" y="6095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Freeform 294"/>
          <p:cNvSpPr/>
          <p:nvPr/>
        </p:nvSpPr>
        <p:spPr>
          <a:xfrm>
            <a:off x="3809724" y="3968480"/>
            <a:ext cx="199325" cy="314704"/>
          </a:xfrm>
          <a:custGeom>
            <a:avLst/>
            <a:gdLst/>
            <a:ahLst/>
            <a:cxnLst/>
            <a:rect l="0" t="0" r="0" b="0"/>
            <a:pathLst>
              <a:path w="199325" h="314704">
                <a:moveTo>
                  <a:pt x="158089" y="6095"/>
                </a:moveTo>
                <a:cubicBezTo>
                  <a:pt x="154533" y="6095"/>
                  <a:pt x="155943" y="17029"/>
                  <a:pt x="150292" y="17029"/>
                </a:cubicBezTo>
                <a:cubicBezTo>
                  <a:pt x="144577" y="17029"/>
                  <a:pt x="146710" y="24319"/>
                  <a:pt x="143154" y="24319"/>
                </a:cubicBezTo>
                <a:cubicBezTo>
                  <a:pt x="139624" y="24319"/>
                  <a:pt x="136754" y="19747"/>
                  <a:pt x="136754" y="19747"/>
                </a:cubicBezTo>
                <a:lnTo>
                  <a:pt x="121120" y="19747"/>
                </a:lnTo>
                <a:cubicBezTo>
                  <a:pt x="121120" y="19747"/>
                  <a:pt x="117576" y="15213"/>
                  <a:pt x="115430" y="17029"/>
                </a:cubicBezTo>
                <a:cubicBezTo>
                  <a:pt x="113284" y="18858"/>
                  <a:pt x="111163" y="20674"/>
                  <a:pt x="111163" y="20674"/>
                </a:cubicBezTo>
                <a:lnTo>
                  <a:pt x="37833" y="20674"/>
                </a:lnTo>
                <a:lnTo>
                  <a:pt x="37833" y="53034"/>
                </a:lnTo>
                <a:lnTo>
                  <a:pt x="26708" y="53034"/>
                </a:lnTo>
                <a:lnTo>
                  <a:pt x="26708" y="103364"/>
                </a:lnTo>
                <a:cubicBezTo>
                  <a:pt x="26708" y="103364"/>
                  <a:pt x="27457" y="118528"/>
                  <a:pt x="25222" y="119493"/>
                </a:cubicBezTo>
                <a:cubicBezTo>
                  <a:pt x="23000" y="120420"/>
                  <a:pt x="14846" y="123277"/>
                  <a:pt x="14846" y="128027"/>
                </a:cubicBezTo>
                <a:cubicBezTo>
                  <a:pt x="14846" y="132777"/>
                  <a:pt x="14110" y="136562"/>
                  <a:pt x="10401" y="137527"/>
                </a:cubicBezTo>
                <a:cubicBezTo>
                  <a:pt x="6693" y="138467"/>
                  <a:pt x="10401" y="148906"/>
                  <a:pt x="5194" y="148906"/>
                </a:cubicBezTo>
                <a:cubicBezTo>
                  <a:pt x="0" y="148906"/>
                  <a:pt x="7429" y="156501"/>
                  <a:pt x="4470" y="160323"/>
                </a:cubicBezTo>
                <a:cubicBezTo>
                  <a:pt x="1486" y="164095"/>
                  <a:pt x="2248" y="168870"/>
                  <a:pt x="5931" y="168870"/>
                </a:cubicBezTo>
                <a:cubicBezTo>
                  <a:pt x="9639" y="168870"/>
                  <a:pt x="8179" y="174535"/>
                  <a:pt x="8179" y="180250"/>
                </a:cubicBezTo>
                <a:cubicBezTo>
                  <a:pt x="8179" y="185939"/>
                  <a:pt x="14110" y="189737"/>
                  <a:pt x="14110" y="189737"/>
                </a:cubicBezTo>
                <a:lnTo>
                  <a:pt x="12598" y="196379"/>
                </a:lnTo>
                <a:cubicBezTo>
                  <a:pt x="12598" y="196379"/>
                  <a:pt x="20777" y="208723"/>
                  <a:pt x="21526" y="211568"/>
                </a:cubicBezTo>
                <a:cubicBezTo>
                  <a:pt x="22263" y="214413"/>
                  <a:pt x="26708" y="222007"/>
                  <a:pt x="22263" y="224865"/>
                </a:cubicBezTo>
                <a:cubicBezTo>
                  <a:pt x="17818" y="227710"/>
                  <a:pt x="20777" y="230554"/>
                  <a:pt x="20777" y="230554"/>
                </a:cubicBezTo>
                <a:lnTo>
                  <a:pt x="25959" y="231507"/>
                </a:lnTo>
                <a:lnTo>
                  <a:pt x="27457" y="236257"/>
                </a:lnTo>
                <a:cubicBezTo>
                  <a:pt x="27457" y="236257"/>
                  <a:pt x="33376" y="236257"/>
                  <a:pt x="37097" y="241946"/>
                </a:cubicBezTo>
                <a:cubicBezTo>
                  <a:pt x="40792" y="247623"/>
                  <a:pt x="42278" y="248588"/>
                  <a:pt x="42278" y="251433"/>
                </a:cubicBezTo>
                <a:cubicBezTo>
                  <a:pt x="42278" y="254278"/>
                  <a:pt x="45237" y="255243"/>
                  <a:pt x="49695" y="259993"/>
                </a:cubicBezTo>
                <a:cubicBezTo>
                  <a:pt x="54140" y="264730"/>
                  <a:pt x="54127" y="267588"/>
                  <a:pt x="54127" y="270432"/>
                </a:cubicBezTo>
                <a:cubicBezTo>
                  <a:pt x="54127" y="273264"/>
                  <a:pt x="62293" y="278027"/>
                  <a:pt x="62293" y="278027"/>
                </a:cubicBezTo>
                <a:lnTo>
                  <a:pt x="65075" y="286892"/>
                </a:lnTo>
                <a:cubicBezTo>
                  <a:pt x="66472" y="287819"/>
                  <a:pt x="67589" y="288974"/>
                  <a:pt x="68186" y="290905"/>
                </a:cubicBezTo>
                <a:cubicBezTo>
                  <a:pt x="69672" y="295680"/>
                  <a:pt x="73380" y="298537"/>
                  <a:pt x="73380" y="298537"/>
                </a:cubicBezTo>
                <a:cubicBezTo>
                  <a:pt x="73380" y="298537"/>
                  <a:pt x="77838" y="302322"/>
                  <a:pt x="80810" y="298537"/>
                </a:cubicBezTo>
                <a:cubicBezTo>
                  <a:pt x="83807" y="294715"/>
                  <a:pt x="87516" y="299503"/>
                  <a:pt x="87516" y="299503"/>
                </a:cubicBezTo>
                <a:cubicBezTo>
                  <a:pt x="87516" y="299503"/>
                  <a:pt x="91224" y="295680"/>
                  <a:pt x="93446" y="297560"/>
                </a:cubicBezTo>
                <a:cubicBezTo>
                  <a:pt x="94983" y="298868"/>
                  <a:pt x="101600" y="305840"/>
                  <a:pt x="107340" y="312571"/>
                </a:cubicBezTo>
                <a:cubicBezTo>
                  <a:pt x="108204" y="312177"/>
                  <a:pt x="113779" y="309548"/>
                  <a:pt x="116230" y="309256"/>
                </a:cubicBezTo>
                <a:cubicBezTo>
                  <a:pt x="118897" y="308901"/>
                  <a:pt x="122631" y="314704"/>
                  <a:pt x="123698" y="312660"/>
                </a:cubicBezTo>
                <a:cubicBezTo>
                  <a:pt x="124765" y="310615"/>
                  <a:pt x="130365" y="307542"/>
                  <a:pt x="132486" y="308901"/>
                </a:cubicBezTo>
                <a:cubicBezTo>
                  <a:pt x="134633" y="310260"/>
                  <a:pt x="139687" y="310615"/>
                  <a:pt x="139954" y="308228"/>
                </a:cubicBezTo>
                <a:cubicBezTo>
                  <a:pt x="140132" y="306602"/>
                  <a:pt x="142418" y="304951"/>
                  <a:pt x="144018" y="303224"/>
                </a:cubicBezTo>
                <a:cubicBezTo>
                  <a:pt x="144767" y="302424"/>
                  <a:pt x="145389" y="301573"/>
                  <a:pt x="145555" y="300709"/>
                </a:cubicBezTo>
                <a:cubicBezTo>
                  <a:pt x="146075" y="297979"/>
                  <a:pt x="152476" y="293203"/>
                  <a:pt x="155143" y="292505"/>
                </a:cubicBezTo>
                <a:cubicBezTo>
                  <a:pt x="157823" y="291819"/>
                  <a:pt x="161035" y="291489"/>
                  <a:pt x="162356" y="293546"/>
                </a:cubicBezTo>
                <a:cubicBezTo>
                  <a:pt x="162978" y="294486"/>
                  <a:pt x="164134" y="295210"/>
                  <a:pt x="165353" y="295870"/>
                </a:cubicBezTo>
                <a:cubicBezTo>
                  <a:pt x="166255" y="287120"/>
                  <a:pt x="167766" y="282345"/>
                  <a:pt x="165556" y="282345"/>
                </a:cubicBezTo>
                <a:cubicBezTo>
                  <a:pt x="162584" y="282345"/>
                  <a:pt x="156616" y="278548"/>
                  <a:pt x="154407" y="270928"/>
                </a:cubicBezTo>
                <a:cubicBezTo>
                  <a:pt x="152171" y="263333"/>
                  <a:pt x="145478" y="258570"/>
                  <a:pt x="144005" y="253795"/>
                </a:cubicBezTo>
                <a:cubicBezTo>
                  <a:pt x="142494" y="249033"/>
                  <a:pt x="134340" y="250011"/>
                  <a:pt x="132855" y="246201"/>
                </a:cubicBezTo>
                <a:cubicBezTo>
                  <a:pt x="131356" y="242378"/>
                  <a:pt x="135077" y="242378"/>
                  <a:pt x="135077" y="237615"/>
                </a:cubicBezTo>
                <a:cubicBezTo>
                  <a:pt x="135077" y="232891"/>
                  <a:pt x="144005" y="235710"/>
                  <a:pt x="144742" y="234771"/>
                </a:cubicBezTo>
                <a:cubicBezTo>
                  <a:pt x="145478" y="233818"/>
                  <a:pt x="146228" y="223353"/>
                  <a:pt x="146228" y="217626"/>
                </a:cubicBezTo>
                <a:cubicBezTo>
                  <a:pt x="146228" y="211936"/>
                  <a:pt x="152171" y="206234"/>
                  <a:pt x="149936" y="203376"/>
                </a:cubicBezTo>
                <a:cubicBezTo>
                  <a:pt x="147726" y="200506"/>
                  <a:pt x="152171" y="199579"/>
                  <a:pt x="155143" y="196722"/>
                </a:cubicBezTo>
                <a:cubicBezTo>
                  <a:pt x="158127" y="193839"/>
                  <a:pt x="155880" y="185291"/>
                  <a:pt x="158876" y="181482"/>
                </a:cubicBezTo>
                <a:cubicBezTo>
                  <a:pt x="161835" y="177659"/>
                  <a:pt x="164057" y="170064"/>
                  <a:pt x="166293" y="170064"/>
                </a:cubicBezTo>
                <a:cubicBezTo>
                  <a:pt x="168528" y="170064"/>
                  <a:pt x="171487" y="166254"/>
                  <a:pt x="171487" y="162432"/>
                </a:cubicBezTo>
                <a:cubicBezTo>
                  <a:pt x="171487" y="158647"/>
                  <a:pt x="176694" y="151027"/>
                  <a:pt x="175970" y="144359"/>
                </a:cubicBezTo>
                <a:cubicBezTo>
                  <a:pt x="175195" y="137705"/>
                  <a:pt x="172986" y="129132"/>
                  <a:pt x="176694" y="123430"/>
                </a:cubicBezTo>
                <a:cubicBezTo>
                  <a:pt x="180415" y="117715"/>
                  <a:pt x="181901" y="112978"/>
                  <a:pt x="181164" y="108215"/>
                </a:cubicBezTo>
                <a:cubicBezTo>
                  <a:pt x="180415" y="103453"/>
                  <a:pt x="185622" y="102500"/>
                  <a:pt x="187845" y="99643"/>
                </a:cubicBezTo>
                <a:cubicBezTo>
                  <a:pt x="189432" y="97611"/>
                  <a:pt x="195084" y="94601"/>
                  <a:pt x="199325" y="85939"/>
                </a:cubicBezTo>
                <a:cubicBezTo>
                  <a:pt x="196620" y="81710"/>
                  <a:pt x="193725" y="78205"/>
                  <a:pt x="191858" y="77100"/>
                </a:cubicBezTo>
                <a:cubicBezTo>
                  <a:pt x="187603" y="74624"/>
                  <a:pt x="184758" y="65061"/>
                  <a:pt x="184758" y="53008"/>
                </a:cubicBezTo>
                <a:cubicBezTo>
                  <a:pt x="184758" y="40931"/>
                  <a:pt x="182422" y="31355"/>
                  <a:pt x="182091" y="27507"/>
                </a:cubicBezTo>
                <a:cubicBezTo>
                  <a:pt x="181736" y="23633"/>
                  <a:pt x="177100" y="15454"/>
                  <a:pt x="171614" y="11568"/>
                </a:cubicBezTo>
                <a:cubicBezTo>
                  <a:pt x="167715" y="8850"/>
                  <a:pt x="165543" y="4737"/>
                  <a:pt x="164883" y="0"/>
                </a:cubicBezTo>
                <a:cubicBezTo>
                  <a:pt x="164769" y="215"/>
                  <a:pt x="164591" y="457"/>
                  <a:pt x="164489" y="647"/>
                </a:cubicBezTo>
                <a:cubicBezTo>
                  <a:pt x="160933" y="7034"/>
                  <a:pt x="161657" y="6095"/>
                  <a:pt x="158089" y="609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Freeform 295"/>
          <p:cNvSpPr/>
          <p:nvPr/>
        </p:nvSpPr>
        <p:spPr>
          <a:xfrm>
            <a:off x="4046691" y="4139071"/>
            <a:ext cx="23494" cy="29146"/>
          </a:xfrm>
          <a:custGeom>
            <a:avLst/>
            <a:gdLst/>
            <a:ahLst/>
            <a:cxnLst/>
            <a:rect l="0" t="0" r="0" b="0"/>
            <a:pathLst>
              <a:path w="23494" h="29146">
                <a:moveTo>
                  <a:pt x="8470" y="3454"/>
                </a:moveTo>
                <a:cubicBezTo>
                  <a:pt x="7772" y="4914"/>
                  <a:pt x="4902" y="10807"/>
                  <a:pt x="2628" y="14172"/>
                </a:cubicBezTo>
                <a:cubicBezTo>
                  <a:pt x="0" y="17982"/>
                  <a:pt x="1485" y="25183"/>
                  <a:pt x="2235" y="27101"/>
                </a:cubicBezTo>
                <a:cubicBezTo>
                  <a:pt x="2997" y="29031"/>
                  <a:pt x="6756" y="28536"/>
                  <a:pt x="9003" y="26618"/>
                </a:cubicBezTo>
                <a:cubicBezTo>
                  <a:pt x="10743" y="25132"/>
                  <a:pt x="12051" y="25996"/>
                  <a:pt x="14667" y="29146"/>
                </a:cubicBezTo>
                <a:cubicBezTo>
                  <a:pt x="16013" y="26618"/>
                  <a:pt x="17918" y="23812"/>
                  <a:pt x="19633" y="21551"/>
                </a:cubicBezTo>
                <a:cubicBezTo>
                  <a:pt x="16674" y="19329"/>
                  <a:pt x="13918" y="18960"/>
                  <a:pt x="13181" y="18033"/>
                </a:cubicBezTo>
                <a:cubicBezTo>
                  <a:pt x="11949" y="16433"/>
                  <a:pt x="16750" y="11899"/>
                  <a:pt x="20128" y="10985"/>
                </a:cubicBezTo>
                <a:cubicBezTo>
                  <a:pt x="23494" y="10070"/>
                  <a:pt x="21906" y="5079"/>
                  <a:pt x="19049" y="1867"/>
                </a:cubicBezTo>
                <a:cubicBezTo>
                  <a:pt x="18591" y="1359"/>
                  <a:pt x="18058" y="699"/>
                  <a:pt x="17461" y="0"/>
                </a:cubicBezTo>
                <a:cubicBezTo>
                  <a:pt x="15886" y="1207"/>
                  <a:pt x="14578" y="2286"/>
                  <a:pt x="14210" y="2921"/>
                </a:cubicBezTo>
                <a:cubicBezTo>
                  <a:pt x="13334" y="4431"/>
                  <a:pt x="11365" y="3873"/>
                  <a:pt x="8470" y="345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Freeform 296"/>
          <p:cNvSpPr/>
          <p:nvPr/>
        </p:nvSpPr>
        <p:spPr>
          <a:xfrm>
            <a:off x="4046691" y="4139071"/>
            <a:ext cx="23494" cy="29146"/>
          </a:xfrm>
          <a:custGeom>
            <a:avLst/>
            <a:gdLst/>
            <a:ahLst/>
            <a:cxnLst/>
            <a:rect l="0" t="0" r="0" b="0"/>
            <a:pathLst>
              <a:path w="23494" h="29146">
                <a:moveTo>
                  <a:pt x="8470" y="3454"/>
                </a:moveTo>
                <a:cubicBezTo>
                  <a:pt x="7772" y="4914"/>
                  <a:pt x="4902" y="10807"/>
                  <a:pt x="2628" y="14172"/>
                </a:cubicBezTo>
                <a:cubicBezTo>
                  <a:pt x="0" y="17982"/>
                  <a:pt x="1485" y="25183"/>
                  <a:pt x="2235" y="27101"/>
                </a:cubicBezTo>
                <a:cubicBezTo>
                  <a:pt x="2997" y="29031"/>
                  <a:pt x="6756" y="28536"/>
                  <a:pt x="9003" y="26618"/>
                </a:cubicBezTo>
                <a:cubicBezTo>
                  <a:pt x="10743" y="25132"/>
                  <a:pt x="12051" y="25996"/>
                  <a:pt x="14667" y="29146"/>
                </a:cubicBezTo>
                <a:cubicBezTo>
                  <a:pt x="16013" y="26618"/>
                  <a:pt x="17918" y="23812"/>
                  <a:pt x="19633" y="21551"/>
                </a:cubicBezTo>
                <a:cubicBezTo>
                  <a:pt x="16674" y="19329"/>
                  <a:pt x="13918" y="18960"/>
                  <a:pt x="13181" y="18033"/>
                </a:cubicBezTo>
                <a:cubicBezTo>
                  <a:pt x="11949" y="16433"/>
                  <a:pt x="16750" y="11899"/>
                  <a:pt x="20128" y="10985"/>
                </a:cubicBezTo>
                <a:cubicBezTo>
                  <a:pt x="23494" y="10070"/>
                  <a:pt x="21906" y="5079"/>
                  <a:pt x="19049" y="1867"/>
                </a:cubicBezTo>
                <a:cubicBezTo>
                  <a:pt x="18591" y="1359"/>
                  <a:pt x="18058" y="699"/>
                  <a:pt x="17461" y="0"/>
                </a:cubicBezTo>
                <a:cubicBezTo>
                  <a:pt x="15886" y="1207"/>
                  <a:pt x="14578" y="2286"/>
                  <a:pt x="14210" y="2921"/>
                </a:cubicBezTo>
                <a:cubicBezTo>
                  <a:pt x="13334" y="4431"/>
                  <a:pt x="11365" y="3873"/>
                  <a:pt x="8470" y="345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>
            <a:off x="3982716" y="4054431"/>
            <a:ext cx="81431" cy="89064"/>
          </a:xfrm>
          <a:custGeom>
            <a:avLst/>
            <a:gdLst/>
            <a:ahLst/>
            <a:cxnLst/>
            <a:rect l="0" t="0" r="0" b="0"/>
            <a:pathLst>
              <a:path w="81431" h="89064">
                <a:moveTo>
                  <a:pt x="14858" y="13690"/>
                </a:moveTo>
                <a:cubicBezTo>
                  <a:pt x="12623" y="16547"/>
                  <a:pt x="7429" y="17500"/>
                  <a:pt x="8178" y="22262"/>
                </a:cubicBezTo>
                <a:cubicBezTo>
                  <a:pt x="8915" y="27024"/>
                  <a:pt x="7429" y="31774"/>
                  <a:pt x="3708" y="37464"/>
                </a:cubicBezTo>
                <a:cubicBezTo>
                  <a:pt x="0" y="43153"/>
                  <a:pt x="2197" y="51650"/>
                  <a:pt x="2959" y="58305"/>
                </a:cubicBezTo>
                <a:cubicBezTo>
                  <a:pt x="7429" y="57898"/>
                  <a:pt x="12077" y="57784"/>
                  <a:pt x="13017" y="58965"/>
                </a:cubicBezTo>
                <a:cubicBezTo>
                  <a:pt x="14896" y="61353"/>
                  <a:pt x="15619" y="58965"/>
                  <a:pt x="16763" y="54177"/>
                </a:cubicBezTo>
                <a:cubicBezTo>
                  <a:pt x="17880" y="49364"/>
                  <a:pt x="20115" y="49859"/>
                  <a:pt x="22389" y="52259"/>
                </a:cubicBezTo>
                <a:cubicBezTo>
                  <a:pt x="24611" y="54672"/>
                  <a:pt x="26110" y="58495"/>
                  <a:pt x="29856" y="56095"/>
                </a:cubicBezTo>
                <a:cubicBezTo>
                  <a:pt x="33615" y="53695"/>
                  <a:pt x="33234" y="55130"/>
                  <a:pt x="35114" y="56095"/>
                </a:cubicBezTo>
                <a:cubicBezTo>
                  <a:pt x="36981" y="57073"/>
                  <a:pt x="44487" y="55612"/>
                  <a:pt x="47103" y="56095"/>
                </a:cubicBezTo>
                <a:cubicBezTo>
                  <a:pt x="49744" y="56577"/>
                  <a:pt x="72592" y="87769"/>
                  <a:pt x="72592" y="87769"/>
                </a:cubicBezTo>
                <a:cubicBezTo>
                  <a:pt x="72592" y="87769"/>
                  <a:pt x="72528" y="87883"/>
                  <a:pt x="72452" y="88086"/>
                </a:cubicBezTo>
                <a:cubicBezTo>
                  <a:pt x="75335" y="88518"/>
                  <a:pt x="77291" y="89064"/>
                  <a:pt x="78192" y="87565"/>
                </a:cubicBezTo>
                <a:cubicBezTo>
                  <a:pt x="78548" y="86918"/>
                  <a:pt x="79856" y="85851"/>
                  <a:pt x="81431" y="84632"/>
                </a:cubicBezTo>
                <a:cubicBezTo>
                  <a:pt x="78510" y="81126"/>
                  <a:pt x="74293" y="75373"/>
                  <a:pt x="68629" y="66267"/>
                </a:cubicBezTo>
                <a:cubicBezTo>
                  <a:pt x="61860" y="55320"/>
                  <a:pt x="53872" y="49427"/>
                  <a:pt x="49617" y="49427"/>
                </a:cubicBezTo>
                <a:cubicBezTo>
                  <a:pt x="45350" y="49427"/>
                  <a:pt x="44626" y="40093"/>
                  <a:pt x="41972" y="39636"/>
                </a:cubicBezTo>
                <a:cubicBezTo>
                  <a:pt x="39305" y="39191"/>
                  <a:pt x="33260" y="25767"/>
                  <a:pt x="33082" y="17106"/>
                </a:cubicBezTo>
                <a:cubicBezTo>
                  <a:pt x="32993" y="12230"/>
                  <a:pt x="29843" y="5474"/>
                  <a:pt x="26338" y="0"/>
                </a:cubicBezTo>
                <a:cubicBezTo>
                  <a:pt x="22096" y="8649"/>
                  <a:pt x="16445" y="11659"/>
                  <a:pt x="14858" y="1369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>
            <a:off x="3982716" y="4054431"/>
            <a:ext cx="81431" cy="89064"/>
          </a:xfrm>
          <a:custGeom>
            <a:avLst/>
            <a:gdLst/>
            <a:ahLst/>
            <a:cxnLst/>
            <a:rect l="0" t="0" r="0" b="0"/>
            <a:pathLst>
              <a:path w="81431" h="89064">
                <a:moveTo>
                  <a:pt x="14858" y="13690"/>
                </a:moveTo>
                <a:cubicBezTo>
                  <a:pt x="12623" y="16547"/>
                  <a:pt x="7429" y="17500"/>
                  <a:pt x="8178" y="22262"/>
                </a:cubicBezTo>
                <a:cubicBezTo>
                  <a:pt x="8915" y="27024"/>
                  <a:pt x="7429" y="31774"/>
                  <a:pt x="3708" y="37464"/>
                </a:cubicBezTo>
                <a:cubicBezTo>
                  <a:pt x="0" y="43153"/>
                  <a:pt x="2197" y="51650"/>
                  <a:pt x="2959" y="58305"/>
                </a:cubicBezTo>
                <a:cubicBezTo>
                  <a:pt x="7429" y="57898"/>
                  <a:pt x="12077" y="57784"/>
                  <a:pt x="13017" y="58965"/>
                </a:cubicBezTo>
                <a:cubicBezTo>
                  <a:pt x="14896" y="61353"/>
                  <a:pt x="15619" y="58965"/>
                  <a:pt x="16763" y="54177"/>
                </a:cubicBezTo>
                <a:cubicBezTo>
                  <a:pt x="17880" y="49364"/>
                  <a:pt x="20115" y="49859"/>
                  <a:pt x="22389" y="52259"/>
                </a:cubicBezTo>
                <a:cubicBezTo>
                  <a:pt x="24611" y="54672"/>
                  <a:pt x="26110" y="58495"/>
                  <a:pt x="29856" y="56095"/>
                </a:cubicBezTo>
                <a:cubicBezTo>
                  <a:pt x="33615" y="53695"/>
                  <a:pt x="33234" y="55130"/>
                  <a:pt x="35114" y="56095"/>
                </a:cubicBezTo>
                <a:cubicBezTo>
                  <a:pt x="36981" y="57073"/>
                  <a:pt x="44487" y="55612"/>
                  <a:pt x="47103" y="56095"/>
                </a:cubicBezTo>
                <a:cubicBezTo>
                  <a:pt x="49744" y="56577"/>
                  <a:pt x="72592" y="87769"/>
                  <a:pt x="72592" y="87769"/>
                </a:cubicBezTo>
                <a:cubicBezTo>
                  <a:pt x="72592" y="87769"/>
                  <a:pt x="72528" y="87883"/>
                  <a:pt x="72452" y="88086"/>
                </a:cubicBezTo>
                <a:cubicBezTo>
                  <a:pt x="75335" y="88518"/>
                  <a:pt x="77291" y="89064"/>
                  <a:pt x="78192" y="87565"/>
                </a:cubicBezTo>
                <a:cubicBezTo>
                  <a:pt x="78548" y="86918"/>
                  <a:pt x="79856" y="85851"/>
                  <a:pt x="81431" y="84632"/>
                </a:cubicBezTo>
                <a:cubicBezTo>
                  <a:pt x="78510" y="81126"/>
                  <a:pt x="74293" y="75373"/>
                  <a:pt x="68629" y="66267"/>
                </a:cubicBezTo>
                <a:cubicBezTo>
                  <a:pt x="61860" y="55320"/>
                  <a:pt x="53872" y="49427"/>
                  <a:pt x="49617" y="49427"/>
                </a:cubicBezTo>
                <a:cubicBezTo>
                  <a:pt x="45350" y="49427"/>
                  <a:pt x="44626" y="40093"/>
                  <a:pt x="41972" y="39636"/>
                </a:cubicBezTo>
                <a:cubicBezTo>
                  <a:pt x="39305" y="39191"/>
                  <a:pt x="33260" y="25767"/>
                  <a:pt x="33082" y="17106"/>
                </a:cubicBezTo>
                <a:cubicBezTo>
                  <a:pt x="32993" y="12230"/>
                  <a:pt x="29843" y="5474"/>
                  <a:pt x="26338" y="0"/>
                </a:cubicBezTo>
                <a:cubicBezTo>
                  <a:pt x="22096" y="8649"/>
                  <a:pt x="16445" y="11659"/>
                  <a:pt x="14858" y="1369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>
            <a:off x="3941080" y="4103806"/>
            <a:ext cx="181368" cy="180403"/>
          </a:xfrm>
          <a:custGeom>
            <a:avLst/>
            <a:gdLst/>
            <a:ahLst/>
            <a:cxnLst/>
            <a:rect l="0" t="0" r="0" b="0"/>
            <a:pathLst>
              <a:path w="181368" h="180403">
                <a:moveTo>
                  <a:pt x="12649" y="118478"/>
                </a:moveTo>
                <a:cubicBezTo>
                  <a:pt x="14122" y="123240"/>
                  <a:pt x="20815" y="128003"/>
                  <a:pt x="23037" y="135597"/>
                </a:cubicBezTo>
                <a:cubicBezTo>
                  <a:pt x="25260" y="143230"/>
                  <a:pt x="31229" y="147014"/>
                  <a:pt x="34200" y="147014"/>
                </a:cubicBezTo>
                <a:cubicBezTo>
                  <a:pt x="36410" y="147014"/>
                  <a:pt x="34912" y="151802"/>
                  <a:pt x="33997" y="160540"/>
                </a:cubicBezTo>
                <a:cubicBezTo>
                  <a:pt x="35420" y="161276"/>
                  <a:pt x="36931" y="161937"/>
                  <a:pt x="37922" y="162661"/>
                </a:cubicBezTo>
                <a:cubicBezTo>
                  <a:pt x="39801" y="164020"/>
                  <a:pt x="47535" y="162661"/>
                  <a:pt x="50202" y="165722"/>
                </a:cubicBezTo>
                <a:cubicBezTo>
                  <a:pt x="52857" y="168795"/>
                  <a:pt x="61378" y="175970"/>
                  <a:pt x="64058" y="175970"/>
                </a:cubicBezTo>
                <a:cubicBezTo>
                  <a:pt x="66725" y="175970"/>
                  <a:pt x="76314" y="177672"/>
                  <a:pt x="77914" y="179031"/>
                </a:cubicBezTo>
                <a:cubicBezTo>
                  <a:pt x="79527" y="180403"/>
                  <a:pt x="81648" y="173926"/>
                  <a:pt x="85927" y="170827"/>
                </a:cubicBezTo>
                <a:cubicBezTo>
                  <a:pt x="90195" y="167766"/>
                  <a:pt x="95516" y="165722"/>
                  <a:pt x="96316" y="168109"/>
                </a:cubicBezTo>
                <a:cubicBezTo>
                  <a:pt x="97116" y="170509"/>
                  <a:pt x="100063" y="172554"/>
                  <a:pt x="102184" y="171195"/>
                </a:cubicBezTo>
                <a:cubicBezTo>
                  <a:pt x="103047" y="170636"/>
                  <a:pt x="105485" y="169798"/>
                  <a:pt x="108178" y="169036"/>
                </a:cubicBezTo>
                <a:cubicBezTo>
                  <a:pt x="112115" y="167906"/>
                  <a:pt x="116636" y="166877"/>
                  <a:pt x="117919" y="167106"/>
                </a:cubicBezTo>
                <a:cubicBezTo>
                  <a:pt x="120052" y="167436"/>
                  <a:pt x="125920" y="156501"/>
                  <a:pt x="133641" y="156501"/>
                </a:cubicBezTo>
                <a:cubicBezTo>
                  <a:pt x="141376" y="156501"/>
                  <a:pt x="143509" y="158216"/>
                  <a:pt x="146976" y="153441"/>
                </a:cubicBezTo>
                <a:cubicBezTo>
                  <a:pt x="150444" y="148665"/>
                  <a:pt x="176567" y="114846"/>
                  <a:pt x="178968" y="112471"/>
                </a:cubicBezTo>
                <a:cubicBezTo>
                  <a:pt x="181368" y="110084"/>
                  <a:pt x="177368" y="109055"/>
                  <a:pt x="174701" y="109055"/>
                </a:cubicBezTo>
                <a:cubicBezTo>
                  <a:pt x="172046" y="109055"/>
                  <a:pt x="166700" y="108725"/>
                  <a:pt x="158178" y="104280"/>
                </a:cubicBezTo>
                <a:cubicBezTo>
                  <a:pt x="149631" y="99835"/>
                  <a:pt x="136308" y="94044"/>
                  <a:pt x="133908" y="93358"/>
                </a:cubicBezTo>
                <a:cubicBezTo>
                  <a:pt x="131508" y="92672"/>
                  <a:pt x="128041" y="85497"/>
                  <a:pt x="125920" y="84150"/>
                </a:cubicBezTo>
                <a:cubicBezTo>
                  <a:pt x="123774" y="82779"/>
                  <a:pt x="119519" y="73216"/>
                  <a:pt x="118427" y="70142"/>
                </a:cubicBezTo>
                <a:cubicBezTo>
                  <a:pt x="118084" y="69075"/>
                  <a:pt x="118909" y="66878"/>
                  <a:pt x="120268" y="64415"/>
                </a:cubicBezTo>
                <a:cubicBezTo>
                  <a:pt x="117652" y="61265"/>
                  <a:pt x="116344" y="60401"/>
                  <a:pt x="114617" y="61887"/>
                </a:cubicBezTo>
                <a:cubicBezTo>
                  <a:pt x="112356" y="63805"/>
                  <a:pt x="108610" y="64288"/>
                  <a:pt x="107848" y="62370"/>
                </a:cubicBezTo>
                <a:cubicBezTo>
                  <a:pt x="107098" y="60452"/>
                  <a:pt x="105600" y="53264"/>
                  <a:pt x="108254" y="49441"/>
                </a:cubicBezTo>
                <a:cubicBezTo>
                  <a:pt x="110870" y="45581"/>
                  <a:pt x="114249" y="38392"/>
                  <a:pt x="114249" y="38392"/>
                </a:cubicBezTo>
                <a:cubicBezTo>
                  <a:pt x="114249" y="38392"/>
                  <a:pt x="91376" y="7188"/>
                  <a:pt x="88747" y="6731"/>
                </a:cubicBezTo>
                <a:cubicBezTo>
                  <a:pt x="86118" y="6236"/>
                  <a:pt x="78625" y="7684"/>
                  <a:pt x="76745" y="6731"/>
                </a:cubicBezTo>
                <a:cubicBezTo>
                  <a:pt x="74879" y="5753"/>
                  <a:pt x="75247" y="4318"/>
                  <a:pt x="71500" y="6731"/>
                </a:cubicBezTo>
                <a:cubicBezTo>
                  <a:pt x="67754" y="9106"/>
                  <a:pt x="66255" y="5296"/>
                  <a:pt x="64020" y="2896"/>
                </a:cubicBezTo>
                <a:cubicBezTo>
                  <a:pt x="61747" y="483"/>
                  <a:pt x="59524" y="0"/>
                  <a:pt x="58394" y="4814"/>
                </a:cubicBezTo>
                <a:cubicBezTo>
                  <a:pt x="57264" y="9589"/>
                  <a:pt x="56527" y="11989"/>
                  <a:pt x="54647" y="9589"/>
                </a:cubicBezTo>
                <a:cubicBezTo>
                  <a:pt x="53708" y="8408"/>
                  <a:pt x="49059" y="8522"/>
                  <a:pt x="44589" y="8916"/>
                </a:cubicBezTo>
                <a:cubicBezTo>
                  <a:pt x="44589" y="8954"/>
                  <a:pt x="44589" y="9005"/>
                  <a:pt x="44614" y="9030"/>
                </a:cubicBezTo>
                <a:cubicBezTo>
                  <a:pt x="45351" y="15697"/>
                  <a:pt x="40131" y="23330"/>
                  <a:pt x="40131" y="27115"/>
                </a:cubicBezTo>
                <a:cubicBezTo>
                  <a:pt x="40131" y="30925"/>
                  <a:pt x="37172" y="34747"/>
                  <a:pt x="34937" y="34747"/>
                </a:cubicBezTo>
                <a:cubicBezTo>
                  <a:pt x="32702" y="34747"/>
                  <a:pt x="30479" y="42342"/>
                  <a:pt x="27520" y="46165"/>
                </a:cubicBezTo>
                <a:cubicBezTo>
                  <a:pt x="24523" y="49962"/>
                  <a:pt x="26771" y="58522"/>
                  <a:pt x="23799" y="61392"/>
                </a:cubicBezTo>
                <a:cubicBezTo>
                  <a:pt x="20815" y="64237"/>
                  <a:pt x="16357" y="65189"/>
                  <a:pt x="18579" y="68047"/>
                </a:cubicBezTo>
                <a:cubicBezTo>
                  <a:pt x="20815" y="70892"/>
                  <a:pt x="14871" y="76619"/>
                  <a:pt x="14871" y="82309"/>
                </a:cubicBezTo>
                <a:cubicBezTo>
                  <a:pt x="14871" y="88037"/>
                  <a:pt x="14122" y="98489"/>
                  <a:pt x="13385" y="99454"/>
                </a:cubicBezTo>
                <a:cubicBezTo>
                  <a:pt x="12649" y="100394"/>
                  <a:pt x="3709" y="97549"/>
                  <a:pt x="3709" y="102299"/>
                </a:cubicBezTo>
                <a:cubicBezTo>
                  <a:pt x="3709" y="107061"/>
                  <a:pt x="0" y="107061"/>
                  <a:pt x="1499" y="110871"/>
                </a:cubicBezTo>
                <a:cubicBezTo>
                  <a:pt x="2998" y="114694"/>
                  <a:pt x="11151" y="113716"/>
                  <a:pt x="12649" y="11847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Freeform 300"/>
          <p:cNvSpPr/>
          <p:nvPr/>
        </p:nvSpPr>
        <p:spPr>
          <a:xfrm>
            <a:off x="3941080" y="4103806"/>
            <a:ext cx="181368" cy="180403"/>
          </a:xfrm>
          <a:custGeom>
            <a:avLst/>
            <a:gdLst/>
            <a:ahLst/>
            <a:cxnLst/>
            <a:rect l="0" t="0" r="0" b="0"/>
            <a:pathLst>
              <a:path w="181368" h="180403">
                <a:moveTo>
                  <a:pt x="12649" y="118478"/>
                </a:moveTo>
                <a:cubicBezTo>
                  <a:pt x="14122" y="123240"/>
                  <a:pt x="20815" y="128003"/>
                  <a:pt x="23037" y="135597"/>
                </a:cubicBezTo>
                <a:cubicBezTo>
                  <a:pt x="25260" y="143230"/>
                  <a:pt x="31229" y="147014"/>
                  <a:pt x="34200" y="147014"/>
                </a:cubicBezTo>
                <a:cubicBezTo>
                  <a:pt x="36410" y="147014"/>
                  <a:pt x="34912" y="151802"/>
                  <a:pt x="33997" y="160540"/>
                </a:cubicBezTo>
                <a:cubicBezTo>
                  <a:pt x="35420" y="161276"/>
                  <a:pt x="36931" y="161937"/>
                  <a:pt x="37922" y="162661"/>
                </a:cubicBezTo>
                <a:cubicBezTo>
                  <a:pt x="39801" y="164020"/>
                  <a:pt x="47535" y="162661"/>
                  <a:pt x="50202" y="165722"/>
                </a:cubicBezTo>
                <a:cubicBezTo>
                  <a:pt x="52857" y="168795"/>
                  <a:pt x="61378" y="175970"/>
                  <a:pt x="64058" y="175970"/>
                </a:cubicBezTo>
                <a:cubicBezTo>
                  <a:pt x="66725" y="175970"/>
                  <a:pt x="76314" y="177672"/>
                  <a:pt x="77914" y="179031"/>
                </a:cubicBezTo>
                <a:cubicBezTo>
                  <a:pt x="79527" y="180403"/>
                  <a:pt x="81648" y="173926"/>
                  <a:pt x="85927" y="170827"/>
                </a:cubicBezTo>
                <a:cubicBezTo>
                  <a:pt x="90195" y="167766"/>
                  <a:pt x="95516" y="165722"/>
                  <a:pt x="96316" y="168109"/>
                </a:cubicBezTo>
                <a:cubicBezTo>
                  <a:pt x="97116" y="170509"/>
                  <a:pt x="100063" y="172554"/>
                  <a:pt x="102184" y="171195"/>
                </a:cubicBezTo>
                <a:cubicBezTo>
                  <a:pt x="103047" y="170636"/>
                  <a:pt x="105485" y="169798"/>
                  <a:pt x="108178" y="169036"/>
                </a:cubicBezTo>
                <a:cubicBezTo>
                  <a:pt x="112115" y="167906"/>
                  <a:pt x="116636" y="166877"/>
                  <a:pt x="117919" y="167106"/>
                </a:cubicBezTo>
                <a:cubicBezTo>
                  <a:pt x="120052" y="167436"/>
                  <a:pt x="125920" y="156501"/>
                  <a:pt x="133641" y="156501"/>
                </a:cubicBezTo>
                <a:cubicBezTo>
                  <a:pt x="141376" y="156501"/>
                  <a:pt x="143509" y="158216"/>
                  <a:pt x="146976" y="153441"/>
                </a:cubicBezTo>
                <a:cubicBezTo>
                  <a:pt x="150444" y="148665"/>
                  <a:pt x="176567" y="114846"/>
                  <a:pt x="178968" y="112471"/>
                </a:cubicBezTo>
                <a:cubicBezTo>
                  <a:pt x="181368" y="110084"/>
                  <a:pt x="177368" y="109055"/>
                  <a:pt x="174701" y="109055"/>
                </a:cubicBezTo>
                <a:cubicBezTo>
                  <a:pt x="172046" y="109055"/>
                  <a:pt x="166700" y="108725"/>
                  <a:pt x="158178" y="104280"/>
                </a:cubicBezTo>
                <a:cubicBezTo>
                  <a:pt x="149631" y="99835"/>
                  <a:pt x="136308" y="94044"/>
                  <a:pt x="133908" y="93358"/>
                </a:cubicBezTo>
                <a:cubicBezTo>
                  <a:pt x="131508" y="92672"/>
                  <a:pt x="128041" y="85497"/>
                  <a:pt x="125920" y="84150"/>
                </a:cubicBezTo>
                <a:cubicBezTo>
                  <a:pt x="123774" y="82779"/>
                  <a:pt x="119519" y="73216"/>
                  <a:pt x="118427" y="70142"/>
                </a:cubicBezTo>
                <a:cubicBezTo>
                  <a:pt x="118084" y="69075"/>
                  <a:pt x="118909" y="66878"/>
                  <a:pt x="120268" y="64415"/>
                </a:cubicBezTo>
                <a:cubicBezTo>
                  <a:pt x="117652" y="61265"/>
                  <a:pt x="116344" y="60401"/>
                  <a:pt x="114617" y="61887"/>
                </a:cubicBezTo>
                <a:cubicBezTo>
                  <a:pt x="112356" y="63805"/>
                  <a:pt x="108610" y="64288"/>
                  <a:pt x="107848" y="62370"/>
                </a:cubicBezTo>
                <a:cubicBezTo>
                  <a:pt x="107098" y="60452"/>
                  <a:pt x="105600" y="53264"/>
                  <a:pt x="108254" y="49441"/>
                </a:cubicBezTo>
                <a:cubicBezTo>
                  <a:pt x="110870" y="45581"/>
                  <a:pt x="114249" y="38392"/>
                  <a:pt x="114249" y="38392"/>
                </a:cubicBezTo>
                <a:cubicBezTo>
                  <a:pt x="114249" y="38392"/>
                  <a:pt x="91376" y="7188"/>
                  <a:pt x="88747" y="6731"/>
                </a:cubicBezTo>
                <a:cubicBezTo>
                  <a:pt x="86118" y="6236"/>
                  <a:pt x="78625" y="7684"/>
                  <a:pt x="76745" y="6731"/>
                </a:cubicBezTo>
                <a:cubicBezTo>
                  <a:pt x="74879" y="5753"/>
                  <a:pt x="75247" y="4318"/>
                  <a:pt x="71500" y="6731"/>
                </a:cubicBezTo>
                <a:cubicBezTo>
                  <a:pt x="67754" y="9106"/>
                  <a:pt x="66255" y="5296"/>
                  <a:pt x="64020" y="2896"/>
                </a:cubicBezTo>
                <a:cubicBezTo>
                  <a:pt x="61747" y="483"/>
                  <a:pt x="59524" y="0"/>
                  <a:pt x="58394" y="4814"/>
                </a:cubicBezTo>
                <a:cubicBezTo>
                  <a:pt x="57264" y="9589"/>
                  <a:pt x="56527" y="11989"/>
                  <a:pt x="54647" y="9589"/>
                </a:cubicBezTo>
                <a:cubicBezTo>
                  <a:pt x="53708" y="8408"/>
                  <a:pt x="49059" y="8522"/>
                  <a:pt x="44589" y="8916"/>
                </a:cubicBezTo>
                <a:cubicBezTo>
                  <a:pt x="44589" y="8954"/>
                  <a:pt x="44589" y="9005"/>
                  <a:pt x="44614" y="9030"/>
                </a:cubicBezTo>
                <a:cubicBezTo>
                  <a:pt x="45351" y="15697"/>
                  <a:pt x="40131" y="23330"/>
                  <a:pt x="40131" y="27115"/>
                </a:cubicBezTo>
                <a:cubicBezTo>
                  <a:pt x="40131" y="30925"/>
                  <a:pt x="37172" y="34747"/>
                  <a:pt x="34937" y="34747"/>
                </a:cubicBezTo>
                <a:cubicBezTo>
                  <a:pt x="32702" y="34747"/>
                  <a:pt x="30479" y="42342"/>
                  <a:pt x="27520" y="46165"/>
                </a:cubicBezTo>
                <a:cubicBezTo>
                  <a:pt x="24523" y="49962"/>
                  <a:pt x="26771" y="58522"/>
                  <a:pt x="23799" y="61392"/>
                </a:cubicBezTo>
                <a:cubicBezTo>
                  <a:pt x="20815" y="64237"/>
                  <a:pt x="16357" y="65189"/>
                  <a:pt x="18579" y="68047"/>
                </a:cubicBezTo>
                <a:cubicBezTo>
                  <a:pt x="20815" y="70892"/>
                  <a:pt x="14871" y="76619"/>
                  <a:pt x="14871" y="82309"/>
                </a:cubicBezTo>
                <a:cubicBezTo>
                  <a:pt x="14871" y="88037"/>
                  <a:pt x="14122" y="98489"/>
                  <a:pt x="13385" y="99454"/>
                </a:cubicBezTo>
                <a:cubicBezTo>
                  <a:pt x="12649" y="100394"/>
                  <a:pt x="3709" y="97549"/>
                  <a:pt x="3709" y="102299"/>
                </a:cubicBezTo>
                <a:cubicBezTo>
                  <a:pt x="3709" y="107061"/>
                  <a:pt x="0" y="107061"/>
                  <a:pt x="1499" y="110871"/>
                </a:cubicBezTo>
                <a:cubicBezTo>
                  <a:pt x="2998" y="114694"/>
                  <a:pt x="11151" y="113716"/>
                  <a:pt x="12649" y="11847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" name="Freeform 301"/>
          <p:cNvSpPr/>
          <p:nvPr/>
        </p:nvSpPr>
        <p:spPr>
          <a:xfrm>
            <a:off x="3969542" y="3774026"/>
            <a:ext cx="18503" cy="28714"/>
          </a:xfrm>
          <a:custGeom>
            <a:avLst/>
            <a:gdLst/>
            <a:ahLst/>
            <a:cxnLst/>
            <a:rect l="0" t="0" r="0" b="0"/>
            <a:pathLst>
              <a:path w="18503" h="28714">
                <a:moveTo>
                  <a:pt x="14884" y="12522"/>
                </a:moveTo>
                <a:cubicBezTo>
                  <a:pt x="17157" y="9982"/>
                  <a:pt x="18503" y="0"/>
                  <a:pt x="9068" y="546"/>
                </a:cubicBezTo>
                <a:cubicBezTo>
                  <a:pt x="8979" y="1207"/>
                  <a:pt x="8941" y="1855"/>
                  <a:pt x="8941" y="2566"/>
                </a:cubicBezTo>
                <a:cubicBezTo>
                  <a:pt x="8941" y="7163"/>
                  <a:pt x="3175" y="16852"/>
                  <a:pt x="0" y="25628"/>
                </a:cubicBezTo>
                <a:lnTo>
                  <a:pt x="5677" y="28714"/>
                </a:lnTo>
                <a:cubicBezTo>
                  <a:pt x="8611" y="21983"/>
                  <a:pt x="13081" y="14541"/>
                  <a:pt x="14884" y="1252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Freeform 302"/>
          <p:cNvSpPr/>
          <p:nvPr/>
        </p:nvSpPr>
        <p:spPr>
          <a:xfrm>
            <a:off x="3969542" y="3774026"/>
            <a:ext cx="18503" cy="28714"/>
          </a:xfrm>
          <a:custGeom>
            <a:avLst/>
            <a:gdLst/>
            <a:ahLst/>
            <a:cxnLst/>
            <a:rect l="0" t="0" r="0" b="0"/>
            <a:pathLst>
              <a:path w="18503" h="28714">
                <a:moveTo>
                  <a:pt x="14884" y="12522"/>
                </a:moveTo>
                <a:cubicBezTo>
                  <a:pt x="17157" y="9982"/>
                  <a:pt x="18503" y="0"/>
                  <a:pt x="9068" y="546"/>
                </a:cubicBezTo>
                <a:cubicBezTo>
                  <a:pt x="8979" y="1207"/>
                  <a:pt x="8941" y="1855"/>
                  <a:pt x="8941" y="2566"/>
                </a:cubicBezTo>
                <a:cubicBezTo>
                  <a:pt x="8941" y="7163"/>
                  <a:pt x="3175" y="16852"/>
                  <a:pt x="0" y="25628"/>
                </a:cubicBezTo>
                <a:lnTo>
                  <a:pt x="5677" y="28714"/>
                </a:lnTo>
                <a:cubicBezTo>
                  <a:pt x="8611" y="21983"/>
                  <a:pt x="13081" y="14541"/>
                  <a:pt x="14884" y="1252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Freeform 303"/>
          <p:cNvSpPr/>
          <p:nvPr/>
        </p:nvSpPr>
        <p:spPr>
          <a:xfrm>
            <a:off x="3975219" y="3731366"/>
            <a:ext cx="82739" cy="84479"/>
          </a:xfrm>
          <a:custGeom>
            <a:avLst/>
            <a:gdLst/>
            <a:ahLst/>
            <a:cxnLst/>
            <a:rect l="0" t="0" r="0" b="0"/>
            <a:pathLst>
              <a:path w="82739" h="84479">
                <a:moveTo>
                  <a:pt x="9207" y="55181"/>
                </a:moveTo>
                <a:cubicBezTo>
                  <a:pt x="7404" y="57200"/>
                  <a:pt x="2934" y="64642"/>
                  <a:pt x="0" y="71373"/>
                </a:cubicBezTo>
                <a:lnTo>
                  <a:pt x="622" y="71716"/>
                </a:lnTo>
                <a:lnTo>
                  <a:pt x="1562" y="77177"/>
                </a:lnTo>
                <a:lnTo>
                  <a:pt x="12483" y="84479"/>
                </a:lnTo>
                <a:cubicBezTo>
                  <a:pt x="12483" y="84479"/>
                  <a:pt x="20560" y="77177"/>
                  <a:pt x="23888" y="76580"/>
                </a:cubicBezTo>
                <a:cubicBezTo>
                  <a:pt x="27190" y="75970"/>
                  <a:pt x="65163" y="49848"/>
                  <a:pt x="65163" y="49848"/>
                </a:cubicBezTo>
                <a:cubicBezTo>
                  <a:pt x="65163" y="49848"/>
                  <a:pt x="68490" y="43155"/>
                  <a:pt x="68033" y="40716"/>
                </a:cubicBezTo>
                <a:cubicBezTo>
                  <a:pt x="67538" y="38278"/>
                  <a:pt x="67068" y="31585"/>
                  <a:pt x="68973" y="28562"/>
                </a:cubicBezTo>
                <a:cubicBezTo>
                  <a:pt x="70878" y="25540"/>
                  <a:pt x="66610" y="20663"/>
                  <a:pt x="68033" y="15799"/>
                </a:cubicBezTo>
                <a:cubicBezTo>
                  <a:pt x="69455" y="10922"/>
                  <a:pt x="75615" y="8509"/>
                  <a:pt x="75615" y="8509"/>
                </a:cubicBezTo>
                <a:lnTo>
                  <a:pt x="82739" y="1829"/>
                </a:lnTo>
                <a:lnTo>
                  <a:pt x="77990" y="0"/>
                </a:lnTo>
                <a:cubicBezTo>
                  <a:pt x="77990" y="0"/>
                  <a:pt x="71817" y="3035"/>
                  <a:pt x="64705" y="2438"/>
                </a:cubicBezTo>
                <a:cubicBezTo>
                  <a:pt x="57568" y="1829"/>
                  <a:pt x="56171" y="8509"/>
                  <a:pt x="48576" y="8509"/>
                </a:cubicBezTo>
                <a:cubicBezTo>
                  <a:pt x="40957" y="8509"/>
                  <a:pt x="36702" y="10922"/>
                  <a:pt x="34810" y="7899"/>
                </a:cubicBezTo>
                <a:cubicBezTo>
                  <a:pt x="32905" y="4864"/>
                  <a:pt x="32422" y="6693"/>
                  <a:pt x="27190" y="9728"/>
                </a:cubicBezTo>
                <a:cubicBezTo>
                  <a:pt x="21983" y="12764"/>
                  <a:pt x="18655" y="12154"/>
                  <a:pt x="16293" y="9728"/>
                </a:cubicBezTo>
                <a:cubicBezTo>
                  <a:pt x="13906" y="7290"/>
                  <a:pt x="12026" y="10338"/>
                  <a:pt x="11543" y="13373"/>
                </a:cubicBezTo>
                <a:cubicBezTo>
                  <a:pt x="11099" y="16218"/>
                  <a:pt x="11797" y="22758"/>
                  <a:pt x="4432" y="24054"/>
                </a:cubicBezTo>
                <a:cubicBezTo>
                  <a:pt x="3912" y="26860"/>
                  <a:pt x="3048" y="29781"/>
                  <a:pt x="4318" y="31801"/>
                </a:cubicBezTo>
                <a:cubicBezTo>
                  <a:pt x="6223" y="34811"/>
                  <a:pt x="3950" y="38367"/>
                  <a:pt x="3391" y="43205"/>
                </a:cubicBezTo>
                <a:cubicBezTo>
                  <a:pt x="12826" y="42659"/>
                  <a:pt x="11480" y="52641"/>
                  <a:pt x="9207" y="5518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" name="Freeform 304"/>
          <p:cNvSpPr/>
          <p:nvPr/>
        </p:nvSpPr>
        <p:spPr>
          <a:xfrm>
            <a:off x="3975219" y="3731366"/>
            <a:ext cx="82739" cy="84479"/>
          </a:xfrm>
          <a:custGeom>
            <a:avLst/>
            <a:gdLst/>
            <a:ahLst/>
            <a:cxnLst/>
            <a:rect l="0" t="0" r="0" b="0"/>
            <a:pathLst>
              <a:path w="82739" h="84479">
                <a:moveTo>
                  <a:pt x="9207" y="55181"/>
                </a:moveTo>
                <a:cubicBezTo>
                  <a:pt x="7404" y="57200"/>
                  <a:pt x="2934" y="64642"/>
                  <a:pt x="0" y="71373"/>
                </a:cubicBezTo>
                <a:lnTo>
                  <a:pt x="622" y="71716"/>
                </a:lnTo>
                <a:lnTo>
                  <a:pt x="1562" y="77177"/>
                </a:lnTo>
                <a:lnTo>
                  <a:pt x="12483" y="84479"/>
                </a:lnTo>
                <a:cubicBezTo>
                  <a:pt x="12483" y="84479"/>
                  <a:pt x="20560" y="77177"/>
                  <a:pt x="23888" y="76580"/>
                </a:cubicBezTo>
                <a:cubicBezTo>
                  <a:pt x="27190" y="75970"/>
                  <a:pt x="65163" y="49848"/>
                  <a:pt x="65163" y="49848"/>
                </a:cubicBezTo>
                <a:cubicBezTo>
                  <a:pt x="65163" y="49848"/>
                  <a:pt x="68490" y="43155"/>
                  <a:pt x="68033" y="40716"/>
                </a:cubicBezTo>
                <a:cubicBezTo>
                  <a:pt x="67538" y="38278"/>
                  <a:pt x="67068" y="31585"/>
                  <a:pt x="68973" y="28562"/>
                </a:cubicBezTo>
                <a:cubicBezTo>
                  <a:pt x="70878" y="25540"/>
                  <a:pt x="66610" y="20663"/>
                  <a:pt x="68033" y="15799"/>
                </a:cubicBezTo>
                <a:cubicBezTo>
                  <a:pt x="69455" y="10922"/>
                  <a:pt x="75615" y="8509"/>
                  <a:pt x="75615" y="8509"/>
                </a:cubicBezTo>
                <a:lnTo>
                  <a:pt x="82739" y="1829"/>
                </a:lnTo>
                <a:lnTo>
                  <a:pt x="77990" y="0"/>
                </a:lnTo>
                <a:cubicBezTo>
                  <a:pt x="77990" y="0"/>
                  <a:pt x="71817" y="3035"/>
                  <a:pt x="64705" y="2438"/>
                </a:cubicBezTo>
                <a:cubicBezTo>
                  <a:pt x="57568" y="1829"/>
                  <a:pt x="56171" y="8509"/>
                  <a:pt x="48576" y="8509"/>
                </a:cubicBezTo>
                <a:cubicBezTo>
                  <a:pt x="40957" y="8509"/>
                  <a:pt x="36702" y="10922"/>
                  <a:pt x="34810" y="7899"/>
                </a:cubicBezTo>
                <a:cubicBezTo>
                  <a:pt x="32905" y="4864"/>
                  <a:pt x="32422" y="6693"/>
                  <a:pt x="27190" y="9728"/>
                </a:cubicBezTo>
                <a:cubicBezTo>
                  <a:pt x="21983" y="12764"/>
                  <a:pt x="18655" y="12154"/>
                  <a:pt x="16293" y="9728"/>
                </a:cubicBezTo>
                <a:cubicBezTo>
                  <a:pt x="13906" y="7290"/>
                  <a:pt x="12026" y="10338"/>
                  <a:pt x="11543" y="13373"/>
                </a:cubicBezTo>
                <a:cubicBezTo>
                  <a:pt x="11099" y="16218"/>
                  <a:pt x="11797" y="22758"/>
                  <a:pt x="4432" y="24054"/>
                </a:cubicBezTo>
                <a:cubicBezTo>
                  <a:pt x="3912" y="26860"/>
                  <a:pt x="3048" y="29781"/>
                  <a:pt x="4318" y="31801"/>
                </a:cubicBezTo>
                <a:cubicBezTo>
                  <a:pt x="6223" y="34811"/>
                  <a:pt x="3950" y="38367"/>
                  <a:pt x="3391" y="43205"/>
                </a:cubicBezTo>
                <a:cubicBezTo>
                  <a:pt x="12826" y="42659"/>
                  <a:pt x="11480" y="52641"/>
                  <a:pt x="9207" y="5518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>
            <a:off x="5057185" y="3712501"/>
            <a:ext cx="46049" cy="72973"/>
          </a:xfrm>
          <a:custGeom>
            <a:avLst/>
            <a:gdLst/>
            <a:ahLst/>
            <a:cxnLst/>
            <a:rect l="0" t="0" r="0" b="0"/>
            <a:pathLst>
              <a:path w="46049" h="72973">
                <a:moveTo>
                  <a:pt x="11353" y="6108"/>
                </a:moveTo>
                <a:cubicBezTo>
                  <a:pt x="10261" y="7492"/>
                  <a:pt x="7035" y="10070"/>
                  <a:pt x="4267" y="12940"/>
                </a:cubicBezTo>
                <a:cubicBezTo>
                  <a:pt x="5651" y="15810"/>
                  <a:pt x="5372" y="20763"/>
                  <a:pt x="8013" y="21093"/>
                </a:cubicBezTo>
                <a:cubicBezTo>
                  <a:pt x="11733" y="21538"/>
                  <a:pt x="11391" y="28828"/>
                  <a:pt x="7290" y="27672"/>
                </a:cubicBezTo>
                <a:cubicBezTo>
                  <a:pt x="3213" y="26542"/>
                  <a:pt x="3200" y="34746"/>
                  <a:pt x="6769" y="41794"/>
                </a:cubicBezTo>
                <a:cubicBezTo>
                  <a:pt x="10325" y="48843"/>
                  <a:pt x="0" y="56806"/>
                  <a:pt x="2857" y="60451"/>
                </a:cubicBezTo>
                <a:cubicBezTo>
                  <a:pt x="5689" y="64083"/>
                  <a:pt x="3391" y="68414"/>
                  <a:pt x="4623" y="70700"/>
                </a:cubicBezTo>
                <a:cubicBezTo>
                  <a:pt x="5867" y="72973"/>
                  <a:pt x="20992" y="69798"/>
                  <a:pt x="27570" y="61137"/>
                </a:cubicBezTo>
                <a:cubicBezTo>
                  <a:pt x="34136" y="52475"/>
                  <a:pt x="35914" y="53631"/>
                  <a:pt x="39280" y="54761"/>
                </a:cubicBezTo>
                <a:cubicBezTo>
                  <a:pt x="42671" y="55917"/>
                  <a:pt x="46049" y="51586"/>
                  <a:pt x="44258" y="48157"/>
                </a:cubicBezTo>
                <a:cubicBezTo>
                  <a:pt x="42480" y="44754"/>
                  <a:pt x="40512" y="36346"/>
                  <a:pt x="41045" y="25856"/>
                </a:cubicBezTo>
                <a:cubicBezTo>
                  <a:pt x="41375" y="19773"/>
                  <a:pt x="34898" y="8774"/>
                  <a:pt x="28625" y="0"/>
                </a:cubicBezTo>
                <a:cubicBezTo>
                  <a:pt x="26669" y="2019"/>
                  <a:pt x="24916" y="3073"/>
                  <a:pt x="22275" y="3073"/>
                </a:cubicBezTo>
                <a:cubicBezTo>
                  <a:pt x="17982" y="3073"/>
                  <a:pt x="13258" y="3683"/>
                  <a:pt x="11353" y="610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" name="Freeform 306"/>
          <p:cNvSpPr/>
          <p:nvPr/>
        </p:nvSpPr>
        <p:spPr>
          <a:xfrm>
            <a:off x="5057185" y="3712501"/>
            <a:ext cx="46049" cy="72973"/>
          </a:xfrm>
          <a:custGeom>
            <a:avLst/>
            <a:gdLst/>
            <a:ahLst/>
            <a:cxnLst/>
            <a:rect l="0" t="0" r="0" b="0"/>
            <a:pathLst>
              <a:path w="46049" h="72973">
                <a:moveTo>
                  <a:pt x="11353" y="6108"/>
                </a:moveTo>
                <a:cubicBezTo>
                  <a:pt x="10261" y="7492"/>
                  <a:pt x="7035" y="10070"/>
                  <a:pt x="4267" y="12940"/>
                </a:cubicBezTo>
                <a:cubicBezTo>
                  <a:pt x="5651" y="15810"/>
                  <a:pt x="5372" y="20763"/>
                  <a:pt x="8013" y="21093"/>
                </a:cubicBezTo>
                <a:cubicBezTo>
                  <a:pt x="11733" y="21538"/>
                  <a:pt x="11391" y="28828"/>
                  <a:pt x="7290" y="27672"/>
                </a:cubicBezTo>
                <a:cubicBezTo>
                  <a:pt x="3213" y="26542"/>
                  <a:pt x="3200" y="34746"/>
                  <a:pt x="6769" y="41794"/>
                </a:cubicBezTo>
                <a:cubicBezTo>
                  <a:pt x="10325" y="48843"/>
                  <a:pt x="0" y="56806"/>
                  <a:pt x="2857" y="60451"/>
                </a:cubicBezTo>
                <a:cubicBezTo>
                  <a:pt x="5689" y="64083"/>
                  <a:pt x="3391" y="68414"/>
                  <a:pt x="4623" y="70700"/>
                </a:cubicBezTo>
                <a:cubicBezTo>
                  <a:pt x="5867" y="72973"/>
                  <a:pt x="20992" y="69798"/>
                  <a:pt x="27570" y="61137"/>
                </a:cubicBezTo>
                <a:cubicBezTo>
                  <a:pt x="34136" y="52475"/>
                  <a:pt x="35914" y="53631"/>
                  <a:pt x="39280" y="54761"/>
                </a:cubicBezTo>
                <a:cubicBezTo>
                  <a:pt x="42671" y="55917"/>
                  <a:pt x="46049" y="51586"/>
                  <a:pt x="44258" y="48157"/>
                </a:cubicBezTo>
                <a:cubicBezTo>
                  <a:pt x="42480" y="44754"/>
                  <a:pt x="40512" y="36346"/>
                  <a:pt x="41045" y="25856"/>
                </a:cubicBezTo>
                <a:cubicBezTo>
                  <a:pt x="41375" y="19773"/>
                  <a:pt x="34898" y="8774"/>
                  <a:pt x="28625" y="0"/>
                </a:cubicBezTo>
                <a:cubicBezTo>
                  <a:pt x="26669" y="2019"/>
                  <a:pt x="24916" y="3073"/>
                  <a:pt x="22275" y="3073"/>
                </a:cubicBezTo>
                <a:cubicBezTo>
                  <a:pt x="17982" y="3073"/>
                  <a:pt x="13258" y="3683"/>
                  <a:pt x="11353" y="610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" name="Freeform 307"/>
          <p:cNvSpPr/>
          <p:nvPr/>
        </p:nvSpPr>
        <p:spPr>
          <a:xfrm>
            <a:off x="4604716" y="3918341"/>
            <a:ext cx="53835" cy="90410"/>
          </a:xfrm>
          <a:custGeom>
            <a:avLst/>
            <a:gdLst/>
            <a:ahLst/>
            <a:cxnLst/>
            <a:rect l="0" t="0" r="0" b="0"/>
            <a:pathLst>
              <a:path w="53835" h="90410">
                <a:moveTo>
                  <a:pt x="53835" y="75831"/>
                </a:moveTo>
                <a:cubicBezTo>
                  <a:pt x="51715" y="60744"/>
                  <a:pt x="50521" y="46114"/>
                  <a:pt x="48971" y="46114"/>
                </a:cubicBezTo>
                <a:cubicBezTo>
                  <a:pt x="46838" y="46114"/>
                  <a:pt x="43955" y="59017"/>
                  <a:pt x="40335" y="58102"/>
                </a:cubicBezTo>
                <a:cubicBezTo>
                  <a:pt x="36741" y="57175"/>
                  <a:pt x="36741" y="41503"/>
                  <a:pt x="41059" y="41503"/>
                </a:cubicBezTo>
                <a:cubicBezTo>
                  <a:pt x="45390" y="41503"/>
                  <a:pt x="50419" y="29515"/>
                  <a:pt x="50419" y="25819"/>
                </a:cubicBezTo>
                <a:cubicBezTo>
                  <a:pt x="50419" y="22136"/>
                  <a:pt x="46114" y="22136"/>
                  <a:pt x="41783" y="22136"/>
                </a:cubicBezTo>
                <a:cubicBezTo>
                  <a:pt x="37465" y="22136"/>
                  <a:pt x="28105" y="23050"/>
                  <a:pt x="28105" y="23050"/>
                </a:cubicBezTo>
                <a:cubicBezTo>
                  <a:pt x="28105" y="23050"/>
                  <a:pt x="22314" y="20282"/>
                  <a:pt x="22314" y="15659"/>
                </a:cubicBezTo>
                <a:cubicBezTo>
                  <a:pt x="22314" y="11062"/>
                  <a:pt x="20180" y="7366"/>
                  <a:pt x="14402" y="7366"/>
                </a:cubicBezTo>
                <a:cubicBezTo>
                  <a:pt x="8649" y="7366"/>
                  <a:pt x="8649" y="0"/>
                  <a:pt x="4318" y="7366"/>
                </a:cubicBezTo>
                <a:cubicBezTo>
                  <a:pt x="0" y="14757"/>
                  <a:pt x="13691" y="14757"/>
                  <a:pt x="12243" y="20282"/>
                </a:cubicBezTo>
                <a:cubicBezTo>
                  <a:pt x="10808" y="25819"/>
                  <a:pt x="6490" y="22136"/>
                  <a:pt x="5766" y="26746"/>
                </a:cubicBezTo>
                <a:cubicBezTo>
                  <a:pt x="5042" y="31343"/>
                  <a:pt x="6490" y="43345"/>
                  <a:pt x="8649" y="49784"/>
                </a:cubicBezTo>
                <a:cubicBezTo>
                  <a:pt x="10300" y="54775"/>
                  <a:pt x="12802" y="67361"/>
                  <a:pt x="12891" y="77951"/>
                </a:cubicBezTo>
                <a:cubicBezTo>
                  <a:pt x="16231" y="77126"/>
                  <a:pt x="17806" y="75133"/>
                  <a:pt x="20917" y="75133"/>
                </a:cubicBezTo>
                <a:cubicBezTo>
                  <a:pt x="24841" y="75133"/>
                  <a:pt x="30175" y="74460"/>
                  <a:pt x="30518" y="69228"/>
                </a:cubicBezTo>
                <a:cubicBezTo>
                  <a:pt x="30874" y="63995"/>
                  <a:pt x="35319" y="60134"/>
                  <a:pt x="37795" y="61696"/>
                </a:cubicBezTo>
                <a:cubicBezTo>
                  <a:pt x="40297" y="63309"/>
                  <a:pt x="44031" y="76059"/>
                  <a:pt x="44196" y="82663"/>
                </a:cubicBezTo>
                <a:cubicBezTo>
                  <a:pt x="44260" y="84771"/>
                  <a:pt x="44958" y="87515"/>
                  <a:pt x="46076" y="90410"/>
                </a:cubicBezTo>
                <a:cubicBezTo>
                  <a:pt x="48057" y="87921"/>
                  <a:pt x="50381" y="85902"/>
                  <a:pt x="50381" y="85902"/>
                </a:cubicBezTo>
                <a:cubicBezTo>
                  <a:pt x="50381" y="85902"/>
                  <a:pt x="51842" y="78878"/>
                  <a:pt x="53835" y="7583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" name="Freeform 308"/>
          <p:cNvSpPr/>
          <p:nvPr/>
        </p:nvSpPr>
        <p:spPr>
          <a:xfrm>
            <a:off x="4604716" y="3918341"/>
            <a:ext cx="53835" cy="90410"/>
          </a:xfrm>
          <a:custGeom>
            <a:avLst/>
            <a:gdLst/>
            <a:ahLst/>
            <a:cxnLst/>
            <a:rect l="0" t="0" r="0" b="0"/>
            <a:pathLst>
              <a:path w="53835" h="90410">
                <a:moveTo>
                  <a:pt x="53835" y="75831"/>
                </a:moveTo>
                <a:cubicBezTo>
                  <a:pt x="51715" y="60744"/>
                  <a:pt x="50521" y="46114"/>
                  <a:pt x="48971" y="46114"/>
                </a:cubicBezTo>
                <a:cubicBezTo>
                  <a:pt x="46838" y="46114"/>
                  <a:pt x="43955" y="59017"/>
                  <a:pt x="40335" y="58102"/>
                </a:cubicBezTo>
                <a:cubicBezTo>
                  <a:pt x="36741" y="57175"/>
                  <a:pt x="36741" y="41503"/>
                  <a:pt x="41059" y="41503"/>
                </a:cubicBezTo>
                <a:cubicBezTo>
                  <a:pt x="45390" y="41503"/>
                  <a:pt x="50419" y="29515"/>
                  <a:pt x="50419" y="25819"/>
                </a:cubicBezTo>
                <a:cubicBezTo>
                  <a:pt x="50419" y="22136"/>
                  <a:pt x="46114" y="22136"/>
                  <a:pt x="41783" y="22136"/>
                </a:cubicBezTo>
                <a:cubicBezTo>
                  <a:pt x="37465" y="22136"/>
                  <a:pt x="28105" y="23050"/>
                  <a:pt x="28105" y="23050"/>
                </a:cubicBezTo>
                <a:cubicBezTo>
                  <a:pt x="28105" y="23050"/>
                  <a:pt x="22314" y="20282"/>
                  <a:pt x="22314" y="15659"/>
                </a:cubicBezTo>
                <a:cubicBezTo>
                  <a:pt x="22314" y="11062"/>
                  <a:pt x="20180" y="7366"/>
                  <a:pt x="14402" y="7366"/>
                </a:cubicBezTo>
                <a:cubicBezTo>
                  <a:pt x="8649" y="7366"/>
                  <a:pt x="8649" y="0"/>
                  <a:pt x="4318" y="7366"/>
                </a:cubicBezTo>
                <a:cubicBezTo>
                  <a:pt x="0" y="14757"/>
                  <a:pt x="13691" y="14757"/>
                  <a:pt x="12243" y="20282"/>
                </a:cubicBezTo>
                <a:cubicBezTo>
                  <a:pt x="10808" y="25819"/>
                  <a:pt x="6490" y="22136"/>
                  <a:pt x="5766" y="26746"/>
                </a:cubicBezTo>
                <a:cubicBezTo>
                  <a:pt x="5042" y="31343"/>
                  <a:pt x="6490" y="43345"/>
                  <a:pt x="8649" y="49784"/>
                </a:cubicBezTo>
                <a:cubicBezTo>
                  <a:pt x="10300" y="54775"/>
                  <a:pt x="12802" y="67361"/>
                  <a:pt x="12891" y="77951"/>
                </a:cubicBezTo>
                <a:cubicBezTo>
                  <a:pt x="16231" y="77126"/>
                  <a:pt x="17806" y="75133"/>
                  <a:pt x="20917" y="75133"/>
                </a:cubicBezTo>
                <a:cubicBezTo>
                  <a:pt x="24841" y="75133"/>
                  <a:pt x="30175" y="74460"/>
                  <a:pt x="30518" y="69228"/>
                </a:cubicBezTo>
                <a:cubicBezTo>
                  <a:pt x="30874" y="63995"/>
                  <a:pt x="35319" y="60134"/>
                  <a:pt x="37795" y="61696"/>
                </a:cubicBezTo>
                <a:cubicBezTo>
                  <a:pt x="40297" y="63309"/>
                  <a:pt x="44031" y="76059"/>
                  <a:pt x="44196" y="82663"/>
                </a:cubicBezTo>
                <a:cubicBezTo>
                  <a:pt x="44260" y="84771"/>
                  <a:pt x="44958" y="87515"/>
                  <a:pt x="46076" y="90410"/>
                </a:cubicBezTo>
                <a:cubicBezTo>
                  <a:pt x="48057" y="87921"/>
                  <a:pt x="50381" y="85902"/>
                  <a:pt x="50381" y="85902"/>
                </a:cubicBezTo>
                <a:cubicBezTo>
                  <a:pt x="50381" y="85902"/>
                  <a:pt x="51842" y="78878"/>
                  <a:pt x="53835" y="7583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" name="Freeform 309"/>
          <p:cNvSpPr/>
          <p:nvPr/>
        </p:nvSpPr>
        <p:spPr>
          <a:xfrm>
            <a:off x="4374272" y="3764191"/>
            <a:ext cx="334924" cy="452779"/>
          </a:xfrm>
          <a:custGeom>
            <a:avLst/>
            <a:gdLst/>
            <a:ahLst/>
            <a:cxnLst/>
            <a:rect l="0" t="0" r="0" b="0"/>
            <a:pathLst>
              <a:path w="334924" h="452779">
                <a:moveTo>
                  <a:pt x="239090" y="203936"/>
                </a:moveTo>
                <a:cubicBezTo>
                  <a:pt x="236931" y="197498"/>
                  <a:pt x="235471" y="185496"/>
                  <a:pt x="236208" y="180899"/>
                </a:cubicBezTo>
                <a:cubicBezTo>
                  <a:pt x="236931" y="176289"/>
                  <a:pt x="241249" y="179972"/>
                  <a:pt x="242709" y="174434"/>
                </a:cubicBezTo>
                <a:cubicBezTo>
                  <a:pt x="244131" y="168910"/>
                  <a:pt x="230442" y="168910"/>
                  <a:pt x="234760" y="161519"/>
                </a:cubicBezTo>
                <a:cubicBezTo>
                  <a:pt x="239090" y="154152"/>
                  <a:pt x="239090" y="161519"/>
                  <a:pt x="244843" y="161519"/>
                </a:cubicBezTo>
                <a:cubicBezTo>
                  <a:pt x="250621" y="161519"/>
                  <a:pt x="252755" y="165214"/>
                  <a:pt x="252755" y="169812"/>
                </a:cubicBezTo>
                <a:cubicBezTo>
                  <a:pt x="252755" y="174434"/>
                  <a:pt x="258546" y="177203"/>
                  <a:pt x="258546" y="177203"/>
                </a:cubicBezTo>
                <a:cubicBezTo>
                  <a:pt x="258546" y="177203"/>
                  <a:pt x="267906" y="176289"/>
                  <a:pt x="272224" y="176289"/>
                </a:cubicBezTo>
                <a:cubicBezTo>
                  <a:pt x="276555" y="176289"/>
                  <a:pt x="280847" y="176289"/>
                  <a:pt x="280847" y="179972"/>
                </a:cubicBezTo>
                <a:cubicBezTo>
                  <a:pt x="280847" y="183642"/>
                  <a:pt x="275831" y="195643"/>
                  <a:pt x="271500" y="195643"/>
                </a:cubicBezTo>
                <a:cubicBezTo>
                  <a:pt x="267182" y="195643"/>
                  <a:pt x="267182" y="211327"/>
                  <a:pt x="270776" y="212254"/>
                </a:cubicBezTo>
                <a:cubicBezTo>
                  <a:pt x="274395" y="213156"/>
                  <a:pt x="277266" y="200254"/>
                  <a:pt x="279412" y="200254"/>
                </a:cubicBezTo>
                <a:cubicBezTo>
                  <a:pt x="280961" y="200254"/>
                  <a:pt x="282143" y="214883"/>
                  <a:pt x="284276" y="229983"/>
                </a:cubicBezTo>
                <a:cubicBezTo>
                  <a:pt x="284835" y="229120"/>
                  <a:pt x="285406" y="228510"/>
                  <a:pt x="286054" y="228510"/>
                </a:cubicBezTo>
                <a:cubicBezTo>
                  <a:pt x="288874" y="228510"/>
                  <a:pt x="287451" y="215747"/>
                  <a:pt x="289382" y="212102"/>
                </a:cubicBezTo>
                <a:cubicBezTo>
                  <a:pt x="291261" y="208444"/>
                  <a:pt x="290321" y="196939"/>
                  <a:pt x="291744" y="196939"/>
                </a:cubicBezTo>
                <a:cubicBezTo>
                  <a:pt x="293166" y="196939"/>
                  <a:pt x="301700" y="200558"/>
                  <a:pt x="301243" y="197523"/>
                </a:cubicBezTo>
                <a:cubicBezTo>
                  <a:pt x="300761" y="194475"/>
                  <a:pt x="306450" y="184137"/>
                  <a:pt x="305511" y="178676"/>
                </a:cubicBezTo>
                <a:cubicBezTo>
                  <a:pt x="304571" y="173202"/>
                  <a:pt x="308812" y="166522"/>
                  <a:pt x="308812" y="159842"/>
                </a:cubicBezTo>
                <a:cubicBezTo>
                  <a:pt x="308812" y="153149"/>
                  <a:pt x="313562" y="151333"/>
                  <a:pt x="316890" y="147688"/>
                </a:cubicBezTo>
                <a:cubicBezTo>
                  <a:pt x="320217" y="144031"/>
                  <a:pt x="325932" y="139179"/>
                  <a:pt x="326872" y="142214"/>
                </a:cubicBezTo>
                <a:cubicBezTo>
                  <a:pt x="327824" y="145263"/>
                  <a:pt x="334924" y="147688"/>
                  <a:pt x="332079" y="142214"/>
                </a:cubicBezTo>
                <a:cubicBezTo>
                  <a:pt x="329234" y="136728"/>
                  <a:pt x="329234" y="133109"/>
                  <a:pt x="331139" y="131889"/>
                </a:cubicBezTo>
                <a:cubicBezTo>
                  <a:pt x="333044" y="130658"/>
                  <a:pt x="333997" y="124587"/>
                  <a:pt x="333997" y="124587"/>
                </a:cubicBezTo>
                <a:cubicBezTo>
                  <a:pt x="333997" y="124587"/>
                  <a:pt x="327824" y="123368"/>
                  <a:pt x="326872" y="119723"/>
                </a:cubicBezTo>
                <a:cubicBezTo>
                  <a:pt x="325932" y="116091"/>
                  <a:pt x="322109" y="112433"/>
                  <a:pt x="322109" y="109398"/>
                </a:cubicBezTo>
                <a:cubicBezTo>
                  <a:pt x="322109" y="106350"/>
                  <a:pt x="318782" y="107569"/>
                  <a:pt x="315950" y="110604"/>
                </a:cubicBezTo>
                <a:cubicBezTo>
                  <a:pt x="313105" y="113665"/>
                  <a:pt x="307873" y="106959"/>
                  <a:pt x="301700" y="111214"/>
                </a:cubicBezTo>
                <a:cubicBezTo>
                  <a:pt x="295528" y="115481"/>
                  <a:pt x="294106" y="120332"/>
                  <a:pt x="291261" y="119723"/>
                </a:cubicBezTo>
                <a:cubicBezTo>
                  <a:pt x="288416" y="119101"/>
                  <a:pt x="288874" y="122758"/>
                  <a:pt x="286511" y="125793"/>
                </a:cubicBezTo>
                <a:cubicBezTo>
                  <a:pt x="284149" y="128841"/>
                  <a:pt x="282244" y="132499"/>
                  <a:pt x="280822" y="132499"/>
                </a:cubicBezTo>
                <a:cubicBezTo>
                  <a:pt x="279399" y="132499"/>
                  <a:pt x="274649" y="135534"/>
                  <a:pt x="274649" y="135534"/>
                </a:cubicBezTo>
                <a:cubicBezTo>
                  <a:pt x="274649" y="135534"/>
                  <a:pt x="277990" y="144653"/>
                  <a:pt x="276072" y="148907"/>
                </a:cubicBezTo>
                <a:cubicBezTo>
                  <a:pt x="274167" y="153149"/>
                  <a:pt x="269417" y="148907"/>
                  <a:pt x="264210" y="150723"/>
                </a:cubicBezTo>
                <a:cubicBezTo>
                  <a:pt x="258978" y="152552"/>
                  <a:pt x="256615" y="148298"/>
                  <a:pt x="252806" y="149504"/>
                </a:cubicBezTo>
                <a:cubicBezTo>
                  <a:pt x="249021" y="150723"/>
                  <a:pt x="246646" y="146469"/>
                  <a:pt x="244754" y="147066"/>
                </a:cubicBezTo>
                <a:cubicBezTo>
                  <a:pt x="242849" y="147688"/>
                  <a:pt x="240004" y="141592"/>
                  <a:pt x="240944" y="136728"/>
                </a:cubicBezTo>
                <a:cubicBezTo>
                  <a:pt x="241909" y="131889"/>
                  <a:pt x="239040" y="125184"/>
                  <a:pt x="237160" y="128841"/>
                </a:cubicBezTo>
                <a:cubicBezTo>
                  <a:pt x="235255" y="132499"/>
                  <a:pt x="232410" y="130658"/>
                  <a:pt x="232410" y="136144"/>
                </a:cubicBezTo>
                <a:cubicBezTo>
                  <a:pt x="232410" y="141592"/>
                  <a:pt x="234772" y="148298"/>
                  <a:pt x="231940" y="151943"/>
                </a:cubicBezTo>
                <a:cubicBezTo>
                  <a:pt x="229083" y="155588"/>
                  <a:pt x="213894" y="157429"/>
                  <a:pt x="211049" y="154368"/>
                </a:cubicBezTo>
                <a:cubicBezTo>
                  <a:pt x="208204" y="151333"/>
                  <a:pt x="195860" y="149504"/>
                  <a:pt x="195390" y="146469"/>
                </a:cubicBezTo>
                <a:cubicBezTo>
                  <a:pt x="194907" y="143421"/>
                  <a:pt x="191110" y="137960"/>
                  <a:pt x="188735" y="137960"/>
                </a:cubicBezTo>
                <a:cubicBezTo>
                  <a:pt x="186360" y="137960"/>
                  <a:pt x="179248" y="142214"/>
                  <a:pt x="177356" y="140386"/>
                </a:cubicBezTo>
                <a:cubicBezTo>
                  <a:pt x="175451" y="138570"/>
                  <a:pt x="170701" y="133718"/>
                  <a:pt x="167374" y="133109"/>
                </a:cubicBezTo>
                <a:cubicBezTo>
                  <a:pt x="164059" y="132499"/>
                  <a:pt x="158826" y="129438"/>
                  <a:pt x="158357" y="127013"/>
                </a:cubicBezTo>
                <a:cubicBezTo>
                  <a:pt x="157887" y="124587"/>
                  <a:pt x="150292" y="123368"/>
                  <a:pt x="148857" y="120942"/>
                </a:cubicBezTo>
                <a:cubicBezTo>
                  <a:pt x="147435" y="118504"/>
                  <a:pt x="142710" y="117894"/>
                  <a:pt x="142710" y="114859"/>
                </a:cubicBezTo>
                <a:cubicBezTo>
                  <a:pt x="142710" y="111836"/>
                  <a:pt x="144590" y="106959"/>
                  <a:pt x="144590" y="103314"/>
                </a:cubicBezTo>
                <a:cubicBezTo>
                  <a:pt x="144590" y="99669"/>
                  <a:pt x="150292" y="96025"/>
                  <a:pt x="150292" y="93599"/>
                </a:cubicBezTo>
                <a:cubicBezTo>
                  <a:pt x="150292" y="91160"/>
                  <a:pt x="145072" y="86906"/>
                  <a:pt x="145072" y="86906"/>
                </a:cubicBezTo>
                <a:cubicBezTo>
                  <a:pt x="145072" y="86906"/>
                  <a:pt x="141745" y="78994"/>
                  <a:pt x="137960" y="78994"/>
                </a:cubicBezTo>
                <a:cubicBezTo>
                  <a:pt x="134150" y="78994"/>
                  <a:pt x="131306" y="70510"/>
                  <a:pt x="127978" y="69901"/>
                </a:cubicBezTo>
                <a:cubicBezTo>
                  <a:pt x="124651" y="69291"/>
                  <a:pt x="125603" y="60769"/>
                  <a:pt x="123698" y="57734"/>
                </a:cubicBezTo>
                <a:cubicBezTo>
                  <a:pt x="121806" y="54699"/>
                  <a:pt x="123228" y="47396"/>
                  <a:pt x="126556" y="51054"/>
                </a:cubicBezTo>
                <a:cubicBezTo>
                  <a:pt x="129870" y="54699"/>
                  <a:pt x="136055" y="51054"/>
                  <a:pt x="133668" y="45580"/>
                </a:cubicBezTo>
                <a:cubicBezTo>
                  <a:pt x="131306" y="40107"/>
                  <a:pt x="127026" y="35268"/>
                  <a:pt x="127026" y="32207"/>
                </a:cubicBezTo>
                <a:cubicBezTo>
                  <a:pt x="127026" y="29172"/>
                  <a:pt x="129883" y="20066"/>
                  <a:pt x="126556" y="17615"/>
                </a:cubicBezTo>
                <a:cubicBezTo>
                  <a:pt x="123228" y="15202"/>
                  <a:pt x="120384" y="11544"/>
                  <a:pt x="119444" y="7302"/>
                </a:cubicBezTo>
                <a:cubicBezTo>
                  <a:pt x="118479" y="3035"/>
                  <a:pt x="114694" y="0"/>
                  <a:pt x="114694" y="0"/>
                </a:cubicBezTo>
                <a:lnTo>
                  <a:pt x="109944" y="597"/>
                </a:lnTo>
                <a:cubicBezTo>
                  <a:pt x="109944" y="597"/>
                  <a:pt x="107099" y="10325"/>
                  <a:pt x="105194" y="11544"/>
                </a:cubicBezTo>
                <a:cubicBezTo>
                  <a:pt x="103289" y="12751"/>
                  <a:pt x="96647" y="14580"/>
                  <a:pt x="93333" y="17615"/>
                </a:cubicBezTo>
                <a:cubicBezTo>
                  <a:pt x="90005" y="20663"/>
                  <a:pt x="80506" y="13373"/>
                  <a:pt x="75299" y="13373"/>
                </a:cubicBezTo>
                <a:cubicBezTo>
                  <a:pt x="70066" y="13373"/>
                  <a:pt x="66739" y="20066"/>
                  <a:pt x="69114" y="21882"/>
                </a:cubicBezTo>
                <a:cubicBezTo>
                  <a:pt x="71501" y="23711"/>
                  <a:pt x="71006" y="36449"/>
                  <a:pt x="71006" y="36449"/>
                </a:cubicBezTo>
                <a:cubicBezTo>
                  <a:pt x="71006" y="36449"/>
                  <a:pt x="73876" y="52260"/>
                  <a:pt x="78143" y="51054"/>
                </a:cubicBezTo>
                <a:cubicBezTo>
                  <a:pt x="82411" y="49835"/>
                  <a:pt x="87630" y="56515"/>
                  <a:pt x="83833" y="57734"/>
                </a:cubicBezTo>
                <a:cubicBezTo>
                  <a:pt x="80048" y="58941"/>
                  <a:pt x="78143" y="64414"/>
                  <a:pt x="77661" y="69291"/>
                </a:cubicBezTo>
                <a:cubicBezTo>
                  <a:pt x="77178" y="74155"/>
                  <a:pt x="78143" y="80213"/>
                  <a:pt x="75299" y="80823"/>
                </a:cubicBezTo>
                <a:cubicBezTo>
                  <a:pt x="72454" y="81432"/>
                  <a:pt x="69584" y="82664"/>
                  <a:pt x="69584" y="89344"/>
                </a:cubicBezTo>
                <a:cubicBezTo>
                  <a:pt x="69584" y="96025"/>
                  <a:pt x="63437" y="94208"/>
                  <a:pt x="62472" y="96634"/>
                </a:cubicBezTo>
                <a:cubicBezTo>
                  <a:pt x="61532" y="99060"/>
                  <a:pt x="59144" y="111214"/>
                  <a:pt x="57722" y="113043"/>
                </a:cubicBezTo>
                <a:cubicBezTo>
                  <a:pt x="56299" y="114859"/>
                  <a:pt x="48222" y="115481"/>
                  <a:pt x="47752" y="120955"/>
                </a:cubicBezTo>
                <a:cubicBezTo>
                  <a:pt x="47282" y="126403"/>
                  <a:pt x="43498" y="133109"/>
                  <a:pt x="41110" y="132499"/>
                </a:cubicBezTo>
                <a:cubicBezTo>
                  <a:pt x="38748" y="131889"/>
                  <a:pt x="34455" y="129438"/>
                  <a:pt x="33033" y="133109"/>
                </a:cubicBezTo>
                <a:cubicBezTo>
                  <a:pt x="31611" y="136754"/>
                  <a:pt x="25464" y="130048"/>
                  <a:pt x="24041" y="131889"/>
                </a:cubicBezTo>
                <a:cubicBezTo>
                  <a:pt x="22606" y="133718"/>
                  <a:pt x="14999" y="141605"/>
                  <a:pt x="14999" y="146469"/>
                </a:cubicBezTo>
                <a:cubicBezTo>
                  <a:pt x="14999" y="151333"/>
                  <a:pt x="23076" y="151333"/>
                  <a:pt x="22606" y="157429"/>
                </a:cubicBezTo>
                <a:cubicBezTo>
                  <a:pt x="22136" y="163487"/>
                  <a:pt x="25464" y="170180"/>
                  <a:pt x="27826" y="173202"/>
                </a:cubicBezTo>
                <a:cubicBezTo>
                  <a:pt x="30188" y="176263"/>
                  <a:pt x="33998" y="183553"/>
                  <a:pt x="32093" y="187198"/>
                </a:cubicBezTo>
                <a:cubicBezTo>
                  <a:pt x="30188" y="190843"/>
                  <a:pt x="27356" y="191452"/>
                  <a:pt x="23076" y="190233"/>
                </a:cubicBezTo>
                <a:cubicBezTo>
                  <a:pt x="18809" y="189001"/>
                  <a:pt x="19266" y="192659"/>
                  <a:pt x="11672" y="190843"/>
                </a:cubicBezTo>
                <a:cubicBezTo>
                  <a:pt x="4102" y="189001"/>
                  <a:pt x="3607" y="196291"/>
                  <a:pt x="775" y="200558"/>
                </a:cubicBezTo>
                <a:cubicBezTo>
                  <a:pt x="597" y="200838"/>
                  <a:pt x="305" y="201206"/>
                  <a:pt x="0" y="201689"/>
                </a:cubicBezTo>
                <a:cubicBezTo>
                  <a:pt x="3582" y="205307"/>
                  <a:pt x="5093" y="211771"/>
                  <a:pt x="11049" y="214731"/>
                </a:cubicBezTo>
                <a:cubicBezTo>
                  <a:pt x="17996" y="218147"/>
                  <a:pt x="24206" y="209016"/>
                  <a:pt x="24206" y="215620"/>
                </a:cubicBezTo>
                <a:cubicBezTo>
                  <a:pt x="24206" y="222249"/>
                  <a:pt x="7849" y="220890"/>
                  <a:pt x="7506" y="222909"/>
                </a:cubicBezTo>
                <a:cubicBezTo>
                  <a:pt x="7150" y="224967"/>
                  <a:pt x="24372" y="251586"/>
                  <a:pt x="33097" y="249554"/>
                </a:cubicBezTo>
                <a:cubicBezTo>
                  <a:pt x="41796" y="247509"/>
                  <a:pt x="48210" y="235432"/>
                  <a:pt x="45695" y="233615"/>
                </a:cubicBezTo>
                <a:cubicBezTo>
                  <a:pt x="43218" y="231787"/>
                  <a:pt x="47143" y="224268"/>
                  <a:pt x="49454" y="225653"/>
                </a:cubicBezTo>
                <a:cubicBezTo>
                  <a:pt x="51765" y="227011"/>
                  <a:pt x="49810" y="238835"/>
                  <a:pt x="52464" y="241578"/>
                </a:cubicBezTo>
                <a:cubicBezTo>
                  <a:pt x="55131" y="244296"/>
                  <a:pt x="54242" y="249313"/>
                  <a:pt x="52464" y="255688"/>
                </a:cubicBezTo>
                <a:cubicBezTo>
                  <a:pt x="50711" y="262076"/>
                  <a:pt x="54242" y="274573"/>
                  <a:pt x="54788" y="281621"/>
                </a:cubicBezTo>
                <a:cubicBezTo>
                  <a:pt x="55309" y="288695"/>
                  <a:pt x="59030" y="298906"/>
                  <a:pt x="60287" y="309396"/>
                </a:cubicBezTo>
                <a:cubicBezTo>
                  <a:pt x="61545" y="319874"/>
                  <a:pt x="66701" y="338975"/>
                  <a:pt x="71501" y="350582"/>
                </a:cubicBezTo>
                <a:cubicBezTo>
                  <a:pt x="76289" y="362178"/>
                  <a:pt x="80010" y="384949"/>
                  <a:pt x="83211" y="390422"/>
                </a:cubicBezTo>
                <a:cubicBezTo>
                  <a:pt x="86411" y="395883"/>
                  <a:pt x="94590" y="412495"/>
                  <a:pt x="94590" y="422731"/>
                </a:cubicBezTo>
                <a:cubicBezTo>
                  <a:pt x="94590" y="432967"/>
                  <a:pt x="103315" y="447306"/>
                  <a:pt x="106312" y="450036"/>
                </a:cubicBezTo>
                <a:cubicBezTo>
                  <a:pt x="109347" y="452779"/>
                  <a:pt x="115926" y="446848"/>
                  <a:pt x="117526" y="440486"/>
                </a:cubicBezTo>
                <a:cubicBezTo>
                  <a:pt x="119126" y="434123"/>
                  <a:pt x="128194" y="431596"/>
                  <a:pt x="128728" y="426135"/>
                </a:cubicBezTo>
                <a:cubicBezTo>
                  <a:pt x="129261" y="420686"/>
                  <a:pt x="130137" y="416356"/>
                  <a:pt x="133338" y="415683"/>
                </a:cubicBezTo>
                <a:cubicBezTo>
                  <a:pt x="136538" y="414997"/>
                  <a:pt x="136538" y="410679"/>
                  <a:pt x="136538" y="404761"/>
                </a:cubicBezTo>
                <a:cubicBezTo>
                  <a:pt x="136538" y="398830"/>
                  <a:pt x="136881" y="390422"/>
                  <a:pt x="140107" y="385177"/>
                </a:cubicBezTo>
                <a:cubicBezTo>
                  <a:pt x="143294" y="379957"/>
                  <a:pt x="143828" y="365848"/>
                  <a:pt x="141872" y="360171"/>
                </a:cubicBezTo>
                <a:cubicBezTo>
                  <a:pt x="139929" y="354456"/>
                  <a:pt x="140983" y="346493"/>
                  <a:pt x="142774" y="340803"/>
                </a:cubicBezTo>
                <a:cubicBezTo>
                  <a:pt x="144526" y="335114"/>
                  <a:pt x="143828" y="328510"/>
                  <a:pt x="147219" y="328065"/>
                </a:cubicBezTo>
                <a:cubicBezTo>
                  <a:pt x="150584" y="327595"/>
                  <a:pt x="155550" y="323722"/>
                  <a:pt x="159106" y="317588"/>
                </a:cubicBezTo>
                <a:cubicBezTo>
                  <a:pt x="162675" y="311454"/>
                  <a:pt x="173508" y="303021"/>
                  <a:pt x="177432" y="298906"/>
                </a:cubicBezTo>
                <a:cubicBezTo>
                  <a:pt x="181331" y="294829"/>
                  <a:pt x="193244" y="281405"/>
                  <a:pt x="196800" y="273887"/>
                </a:cubicBezTo>
                <a:cubicBezTo>
                  <a:pt x="200343" y="266369"/>
                  <a:pt x="210490" y="263892"/>
                  <a:pt x="215113" y="257720"/>
                </a:cubicBezTo>
                <a:cubicBezTo>
                  <a:pt x="219723" y="251586"/>
                  <a:pt x="217958" y="248398"/>
                  <a:pt x="218834" y="241794"/>
                </a:cubicBezTo>
                <a:cubicBezTo>
                  <a:pt x="219723" y="235216"/>
                  <a:pt x="234658" y="232472"/>
                  <a:pt x="240334" y="232472"/>
                </a:cubicBezTo>
                <a:cubicBezTo>
                  <a:pt x="241502" y="232472"/>
                  <a:pt x="242468" y="232320"/>
                  <a:pt x="243344" y="232104"/>
                </a:cubicBezTo>
                <a:cubicBezTo>
                  <a:pt x="243242" y="221512"/>
                  <a:pt x="240753" y="208927"/>
                  <a:pt x="239090" y="20393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" name="Freeform 310"/>
          <p:cNvSpPr/>
          <p:nvPr/>
        </p:nvSpPr>
        <p:spPr>
          <a:xfrm>
            <a:off x="4374272" y="3764191"/>
            <a:ext cx="334924" cy="452779"/>
          </a:xfrm>
          <a:custGeom>
            <a:avLst/>
            <a:gdLst/>
            <a:ahLst/>
            <a:cxnLst/>
            <a:rect l="0" t="0" r="0" b="0"/>
            <a:pathLst>
              <a:path w="334924" h="452779">
                <a:moveTo>
                  <a:pt x="239090" y="203936"/>
                </a:moveTo>
                <a:cubicBezTo>
                  <a:pt x="236931" y="197498"/>
                  <a:pt x="235471" y="185496"/>
                  <a:pt x="236208" y="180899"/>
                </a:cubicBezTo>
                <a:cubicBezTo>
                  <a:pt x="236931" y="176289"/>
                  <a:pt x="241249" y="179972"/>
                  <a:pt x="242709" y="174434"/>
                </a:cubicBezTo>
                <a:cubicBezTo>
                  <a:pt x="244131" y="168910"/>
                  <a:pt x="230442" y="168910"/>
                  <a:pt x="234760" y="161519"/>
                </a:cubicBezTo>
                <a:cubicBezTo>
                  <a:pt x="239090" y="154152"/>
                  <a:pt x="239090" y="161519"/>
                  <a:pt x="244843" y="161519"/>
                </a:cubicBezTo>
                <a:cubicBezTo>
                  <a:pt x="250621" y="161519"/>
                  <a:pt x="252755" y="165214"/>
                  <a:pt x="252755" y="169812"/>
                </a:cubicBezTo>
                <a:cubicBezTo>
                  <a:pt x="252755" y="174434"/>
                  <a:pt x="258546" y="177203"/>
                  <a:pt x="258546" y="177203"/>
                </a:cubicBezTo>
                <a:cubicBezTo>
                  <a:pt x="258546" y="177203"/>
                  <a:pt x="267906" y="176289"/>
                  <a:pt x="272224" y="176289"/>
                </a:cubicBezTo>
                <a:cubicBezTo>
                  <a:pt x="276555" y="176289"/>
                  <a:pt x="280847" y="176289"/>
                  <a:pt x="280847" y="179972"/>
                </a:cubicBezTo>
                <a:cubicBezTo>
                  <a:pt x="280847" y="183642"/>
                  <a:pt x="275831" y="195643"/>
                  <a:pt x="271500" y="195643"/>
                </a:cubicBezTo>
                <a:cubicBezTo>
                  <a:pt x="267182" y="195643"/>
                  <a:pt x="267182" y="211327"/>
                  <a:pt x="270776" y="212254"/>
                </a:cubicBezTo>
                <a:cubicBezTo>
                  <a:pt x="274395" y="213156"/>
                  <a:pt x="277266" y="200254"/>
                  <a:pt x="279412" y="200254"/>
                </a:cubicBezTo>
                <a:cubicBezTo>
                  <a:pt x="280961" y="200254"/>
                  <a:pt x="282143" y="214883"/>
                  <a:pt x="284276" y="229983"/>
                </a:cubicBezTo>
                <a:cubicBezTo>
                  <a:pt x="284835" y="229120"/>
                  <a:pt x="285406" y="228510"/>
                  <a:pt x="286054" y="228510"/>
                </a:cubicBezTo>
                <a:cubicBezTo>
                  <a:pt x="288874" y="228510"/>
                  <a:pt x="287451" y="215747"/>
                  <a:pt x="289382" y="212102"/>
                </a:cubicBezTo>
                <a:cubicBezTo>
                  <a:pt x="291261" y="208444"/>
                  <a:pt x="290321" y="196939"/>
                  <a:pt x="291744" y="196939"/>
                </a:cubicBezTo>
                <a:cubicBezTo>
                  <a:pt x="293166" y="196939"/>
                  <a:pt x="301700" y="200558"/>
                  <a:pt x="301243" y="197523"/>
                </a:cubicBezTo>
                <a:cubicBezTo>
                  <a:pt x="300761" y="194475"/>
                  <a:pt x="306450" y="184137"/>
                  <a:pt x="305511" y="178676"/>
                </a:cubicBezTo>
                <a:cubicBezTo>
                  <a:pt x="304571" y="173202"/>
                  <a:pt x="308812" y="166522"/>
                  <a:pt x="308812" y="159842"/>
                </a:cubicBezTo>
                <a:cubicBezTo>
                  <a:pt x="308812" y="153149"/>
                  <a:pt x="313562" y="151333"/>
                  <a:pt x="316890" y="147688"/>
                </a:cubicBezTo>
                <a:cubicBezTo>
                  <a:pt x="320217" y="144031"/>
                  <a:pt x="325932" y="139179"/>
                  <a:pt x="326872" y="142214"/>
                </a:cubicBezTo>
                <a:cubicBezTo>
                  <a:pt x="327824" y="145263"/>
                  <a:pt x="334924" y="147688"/>
                  <a:pt x="332079" y="142214"/>
                </a:cubicBezTo>
                <a:cubicBezTo>
                  <a:pt x="329234" y="136728"/>
                  <a:pt x="329234" y="133109"/>
                  <a:pt x="331139" y="131889"/>
                </a:cubicBezTo>
                <a:cubicBezTo>
                  <a:pt x="333044" y="130658"/>
                  <a:pt x="333997" y="124587"/>
                  <a:pt x="333997" y="124587"/>
                </a:cubicBezTo>
                <a:cubicBezTo>
                  <a:pt x="333997" y="124587"/>
                  <a:pt x="327824" y="123368"/>
                  <a:pt x="326872" y="119723"/>
                </a:cubicBezTo>
                <a:cubicBezTo>
                  <a:pt x="325932" y="116091"/>
                  <a:pt x="322109" y="112433"/>
                  <a:pt x="322109" y="109398"/>
                </a:cubicBezTo>
                <a:cubicBezTo>
                  <a:pt x="322109" y="106350"/>
                  <a:pt x="318782" y="107569"/>
                  <a:pt x="315950" y="110604"/>
                </a:cubicBezTo>
                <a:cubicBezTo>
                  <a:pt x="313105" y="113665"/>
                  <a:pt x="307873" y="106959"/>
                  <a:pt x="301700" y="111214"/>
                </a:cubicBezTo>
                <a:cubicBezTo>
                  <a:pt x="295528" y="115481"/>
                  <a:pt x="294106" y="120332"/>
                  <a:pt x="291261" y="119723"/>
                </a:cubicBezTo>
                <a:cubicBezTo>
                  <a:pt x="288416" y="119101"/>
                  <a:pt x="288874" y="122758"/>
                  <a:pt x="286511" y="125793"/>
                </a:cubicBezTo>
                <a:cubicBezTo>
                  <a:pt x="284149" y="128841"/>
                  <a:pt x="282244" y="132499"/>
                  <a:pt x="280822" y="132499"/>
                </a:cubicBezTo>
                <a:cubicBezTo>
                  <a:pt x="279399" y="132499"/>
                  <a:pt x="274649" y="135534"/>
                  <a:pt x="274649" y="135534"/>
                </a:cubicBezTo>
                <a:cubicBezTo>
                  <a:pt x="274649" y="135534"/>
                  <a:pt x="277990" y="144653"/>
                  <a:pt x="276072" y="148907"/>
                </a:cubicBezTo>
                <a:cubicBezTo>
                  <a:pt x="274167" y="153149"/>
                  <a:pt x="269417" y="148907"/>
                  <a:pt x="264210" y="150723"/>
                </a:cubicBezTo>
                <a:cubicBezTo>
                  <a:pt x="258978" y="152552"/>
                  <a:pt x="256615" y="148298"/>
                  <a:pt x="252806" y="149504"/>
                </a:cubicBezTo>
                <a:cubicBezTo>
                  <a:pt x="249021" y="150723"/>
                  <a:pt x="246646" y="146469"/>
                  <a:pt x="244754" y="147066"/>
                </a:cubicBezTo>
                <a:cubicBezTo>
                  <a:pt x="242849" y="147688"/>
                  <a:pt x="240004" y="141592"/>
                  <a:pt x="240944" y="136728"/>
                </a:cubicBezTo>
                <a:cubicBezTo>
                  <a:pt x="241909" y="131889"/>
                  <a:pt x="239040" y="125184"/>
                  <a:pt x="237160" y="128841"/>
                </a:cubicBezTo>
                <a:cubicBezTo>
                  <a:pt x="235255" y="132499"/>
                  <a:pt x="232410" y="130658"/>
                  <a:pt x="232410" y="136144"/>
                </a:cubicBezTo>
                <a:cubicBezTo>
                  <a:pt x="232410" y="141592"/>
                  <a:pt x="234772" y="148298"/>
                  <a:pt x="231940" y="151943"/>
                </a:cubicBezTo>
                <a:cubicBezTo>
                  <a:pt x="229083" y="155588"/>
                  <a:pt x="213894" y="157429"/>
                  <a:pt x="211049" y="154368"/>
                </a:cubicBezTo>
                <a:cubicBezTo>
                  <a:pt x="208204" y="151333"/>
                  <a:pt x="195860" y="149504"/>
                  <a:pt x="195390" y="146469"/>
                </a:cubicBezTo>
                <a:cubicBezTo>
                  <a:pt x="194907" y="143421"/>
                  <a:pt x="191110" y="137960"/>
                  <a:pt x="188735" y="137960"/>
                </a:cubicBezTo>
                <a:cubicBezTo>
                  <a:pt x="186360" y="137960"/>
                  <a:pt x="179248" y="142214"/>
                  <a:pt x="177356" y="140386"/>
                </a:cubicBezTo>
                <a:cubicBezTo>
                  <a:pt x="175451" y="138570"/>
                  <a:pt x="170701" y="133718"/>
                  <a:pt x="167374" y="133109"/>
                </a:cubicBezTo>
                <a:cubicBezTo>
                  <a:pt x="164059" y="132499"/>
                  <a:pt x="158826" y="129438"/>
                  <a:pt x="158357" y="127013"/>
                </a:cubicBezTo>
                <a:cubicBezTo>
                  <a:pt x="157887" y="124587"/>
                  <a:pt x="150292" y="123368"/>
                  <a:pt x="148857" y="120942"/>
                </a:cubicBezTo>
                <a:cubicBezTo>
                  <a:pt x="147435" y="118504"/>
                  <a:pt x="142710" y="117894"/>
                  <a:pt x="142710" y="114859"/>
                </a:cubicBezTo>
                <a:cubicBezTo>
                  <a:pt x="142710" y="111836"/>
                  <a:pt x="144590" y="106959"/>
                  <a:pt x="144590" y="103314"/>
                </a:cubicBezTo>
                <a:cubicBezTo>
                  <a:pt x="144590" y="99669"/>
                  <a:pt x="150292" y="96025"/>
                  <a:pt x="150292" y="93599"/>
                </a:cubicBezTo>
                <a:cubicBezTo>
                  <a:pt x="150292" y="91160"/>
                  <a:pt x="145072" y="86906"/>
                  <a:pt x="145072" y="86906"/>
                </a:cubicBezTo>
                <a:cubicBezTo>
                  <a:pt x="145072" y="86906"/>
                  <a:pt x="141745" y="78994"/>
                  <a:pt x="137960" y="78994"/>
                </a:cubicBezTo>
                <a:cubicBezTo>
                  <a:pt x="134150" y="78994"/>
                  <a:pt x="131306" y="70510"/>
                  <a:pt x="127978" y="69901"/>
                </a:cubicBezTo>
                <a:cubicBezTo>
                  <a:pt x="124651" y="69291"/>
                  <a:pt x="125603" y="60769"/>
                  <a:pt x="123698" y="57734"/>
                </a:cubicBezTo>
                <a:cubicBezTo>
                  <a:pt x="121806" y="54699"/>
                  <a:pt x="123228" y="47396"/>
                  <a:pt x="126556" y="51054"/>
                </a:cubicBezTo>
                <a:cubicBezTo>
                  <a:pt x="129870" y="54699"/>
                  <a:pt x="136055" y="51054"/>
                  <a:pt x="133668" y="45580"/>
                </a:cubicBezTo>
                <a:cubicBezTo>
                  <a:pt x="131306" y="40107"/>
                  <a:pt x="127026" y="35268"/>
                  <a:pt x="127026" y="32207"/>
                </a:cubicBezTo>
                <a:cubicBezTo>
                  <a:pt x="127026" y="29172"/>
                  <a:pt x="129883" y="20066"/>
                  <a:pt x="126556" y="17615"/>
                </a:cubicBezTo>
                <a:cubicBezTo>
                  <a:pt x="123228" y="15202"/>
                  <a:pt x="120384" y="11544"/>
                  <a:pt x="119444" y="7302"/>
                </a:cubicBezTo>
                <a:cubicBezTo>
                  <a:pt x="118479" y="3035"/>
                  <a:pt x="114694" y="0"/>
                  <a:pt x="114694" y="0"/>
                </a:cubicBezTo>
                <a:lnTo>
                  <a:pt x="109944" y="597"/>
                </a:lnTo>
                <a:cubicBezTo>
                  <a:pt x="109944" y="597"/>
                  <a:pt x="107099" y="10325"/>
                  <a:pt x="105194" y="11544"/>
                </a:cubicBezTo>
                <a:cubicBezTo>
                  <a:pt x="103289" y="12751"/>
                  <a:pt x="96647" y="14580"/>
                  <a:pt x="93333" y="17615"/>
                </a:cubicBezTo>
                <a:cubicBezTo>
                  <a:pt x="90005" y="20663"/>
                  <a:pt x="80506" y="13373"/>
                  <a:pt x="75299" y="13373"/>
                </a:cubicBezTo>
                <a:cubicBezTo>
                  <a:pt x="70066" y="13373"/>
                  <a:pt x="66739" y="20066"/>
                  <a:pt x="69114" y="21882"/>
                </a:cubicBezTo>
                <a:cubicBezTo>
                  <a:pt x="71501" y="23711"/>
                  <a:pt x="71006" y="36449"/>
                  <a:pt x="71006" y="36449"/>
                </a:cubicBezTo>
                <a:cubicBezTo>
                  <a:pt x="71006" y="36449"/>
                  <a:pt x="73876" y="52260"/>
                  <a:pt x="78143" y="51054"/>
                </a:cubicBezTo>
                <a:cubicBezTo>
                  <a:pt x="82411" y="49835"/>
                  <a:pt x="87630" y="56515"/>
                  <a:pt x="83833" y="57734"/>
                </a:cubicBezTo>
                <a:cubicBezTo>
                  <a:pt x="80048" y="58941"/>
                  <a:pt x="78143" y="64414"/>
                  <a:pt x="77661" y="69291"/>
                </a:cubicBezTo>
                <a:cubicBezTo>
                  <a:pt x="77178" y="74155"/>
                  <a:pt x="78143" y="80213"/>
                  <a:pt x="75299" y="80823"/>
                </a:cubicBezTo>
                <a:cubicBezTo>
                  <a:pt x="72454" y="81432"/>
                  <a:pt x="69584" y="82664"/>
                  <a:pt x="69584" y="89344"/>
                </a:cubicBezTo>
                <a:cubicBezTo>
                  <a:pt x="69584" y="96025"/>
                  <a:pt x="63437" y="94208"/>
                  <a:pt x="62472" y="96634"/>
                </a:cubicBezTo>
                <a:cubicBezTo>
                  <a:pt x="61532" y="99060"/>
                  <a:pt x="59144" y="111214"/>
                  <a:pt x="57722" y="113043"/>
                </a:cubicBezTo>
                <a:cubicBezTo>
                  <a:pt x="56299" y="114859"/>
                  <a:pt x="48222" y="115481"/>
                  <a:pt x="47752" y="120955"/>
                </a:cubicBezTo>
                <a:cubicBezTo>
                  <a:pt x="47282" y="126403"/>
                  <a:pt x="43498" y="133109"/>
                  <a:pt x="41110" y="132499"/>
                </a:cubicBezTo>
                <a:cubicBezTo>
                  <a:pt x="38748" y="131889"/>
                  <a:pt x="34455" y="129438"/>
                  <a:pt x="33033" y="133109"/>
                </a:cubicBezTo>
                <a:cubicBezTo>
                  <a:pt x="31611" y="136754"/>
                  <a:pt x="25464" y="130048"/>
                  <a:pt x="24041" y="131889"/>
                </a:cubicBezTo>
                <a:cubicBezTo>
                  <a:pt x="22606" y="133718"/>
                  <a:pt x="14999" y="141605"/>
                  <a:pt x="14999" y="146469"/>
                </a:cubicBezTo>
                <a:cubicBezTo>
                  <a:pt x="14999" y="151333"/>
                  <a:pt x="23076" y="151333"/>
                  <a:pt x="22606" y="157429"/>
                </a:cubicBezTo>
                <a:cubicBezTo>
                  <a:pt x="22136" y="163487"/>
                  <a:pt x="25464" y="170180"/>
                  <a:pt x="27826" y="173202"/>
                </a:cubicBezTo>
                <a:cubicBezTo>
                  <a:pt x="30188" y="176263"/>
                  <a:pt x="33998" y="183553"/>
                  <a:pt x="32093" y="187198"/>
                </a:cubicBezTo>
                <a:cubicBezTo>
                  <a:pt x="30188" y="190843"/>
                  <a:pt x="27356" y="191452"/>
                  <a:pt x="23076" y="190233"/>
                </a:cubicBezTo>
                <a:cubicBezTo>
                  <a:pt x="18809" y="189001"/>
                  <a:pt x="19266" y="192659"/>
                  <a:pt x="11672" y="190843"/>
                </a:cubicBezTo>
                <a:cubicBezTo>
                  <a:pt x="4102" y="189001"/>
                  <a:pt x="3607" y="196291"/>
                  <a:pt x="775" y="200558"/>
                </a:cubicBezTo>
                <a:cubicBezTo>
                  <a:pt x="597" y="200838"/>
                  <a:pt x="305" y="201206"/>
                  <a:pt x="0" y="201689"/>
                </a:cubicBezTo>
                <a:cubicBezTo>
                  <a:pt x="3582" y="205307"/>
                  <a:pt x="5093" y="211771"/>
                  <a:pt x="11049" y="214731"/>
                </a:cubicBezTo>
                <a:cubicBezTo>
                  <a:pt x="17996" y="218147"/>
                  <a:pt x="24206" y="209016"/>
                  <a:pt x="24206" y="215620"/>
                </a:cubicBezTo>
                <a:cubicBezTo>
                  <a:pt x="24206" y="222249"/>
                  <a:pt x="7849" y="220890"/>
                  <a:pt x="7506" y="222909"/>
                </a:cubicBezTo>
                <a:cubicBezTo>
                  <a:pt x="7150" y="224967"/>
                  <a:pt x="24372" y="251586"/>
                  <a:pt x="33097" y="249554"/>
                </a:cubicBezTo>
                <a:cubicBezTo>
                  <a:pt x="41796" y="247509"/>
                  <a:pt x="48210" y="235432"/>
                  <a:pt x="45695" y="233615"/>
                </a:cubicBezTo>
                <a:cubicBezTo>
                  <a:pt x="43218" y="231787"/>
                  <a:pt x="47143" y="224268"/>
                  <a:pt x="49454" y="225653"/>
                </a:cubicBezTo>
                <a:cubicBezTo>
                  <a:pt x="51765" y="227011"/>
                  <a:pt x="49810" y="238835"/>
                  <a:pt x="52464" y="241578"/>
                </a:cubicBezTo>
                <a:cubicBezTo>
                  <a:pt x="55131" y="244296"/>
                  <a:pt x="54242" y="249313"/>
                  <a:pt x="52464" y="255688"/>
                </a:cubicBezTo>
                <a:cubicBezTo>
                  <a:pt x="50711" y="262076"/>
                  <a:pt x="54242" y="274573"/>
                  <a:pt x="54788" y="281621"/>
                </a:cubicBezTo>
                <a:cubicBezTo>
                  <a:pt x="55309" y="288695"/>
                  <a:pt x="59030" y="298906"/>
                  <a:pt x="60287" y="309396"/>
                </a:cubicBezTo>
                <a:cubicBezTo>
                  <a:pt x="61545" y="319874"/>
                  <a:pt x="66701" y="338975"/>
                  <a:pt x="71501" y="350582"/>
                </a:cubicBezTo>
                <a:cubicBezTo>
                  <a:pt x="76289" y="362178"/>
                  <a:pt x="80010" y="384949"/>
                  <a:pt x="83211" y="390422"/>
                </a:cubicBezTo>
                <a:cubicBezTo>
                  <a:pt x="86411" y="395883"/>
                  <a:pt x="94590" y="412495"/>
                  <a:pt x="94590" y="422731"/>
                </a:cubicBezTo>
                <a:cubicBezTo>
                  <a:pt x="94590" y="432967"/>
                  <a:pt x="103315" y="447306"/>
                  <a:pt x="106312" y="450036"/>
                </a:cubicBezTo>
                <a:cubicBezTo>
                  <a:pt x="109347" y="452779"/>
                  <a:pt x="115926" y="446848"/>
                  <a:pt x="117526" y="440486"/>
                </a:cubicBezTo>
                <a:cubicBezTo>
                  <a:pt x="119126" y="434123"/>
                  <a:pt x="128194" y="431596"/>
                  <a:pt x="128728" y="426135"/>
                </a:cubicBezTo>
                <a:cubicBezTo>
                  <a:pt x="129261" y="420686"/>
                  <a:pt x="130137" y="416356"/>
                  <a:pt x="133338" y="415683"/>
                </a:cubicBezTo>
                <a:cubicBezTo>
                  <a:pt x="136538" y="414997"/>
                  <a:pt x="136538" y="410679"/>
                  <a:pt x="136538" y="404761"/>
                </a:cubicBezTo>
                <a:cubicBezTo>
                  <a:pt x="136538" y="398830"/>
                  <a:pt x="136881" y="390422"/>
                  <a:pt x="140107" y="385177"/>
                </a:cubicBezTo>
                <a:cubicBezTo>
                  <a:pt x="143294" y="379957"/>
                  <a:pt x="143828" y="365848"/>
                  <a:pt x="141872" y="360171"/>
                </a:cubicBezTo>
                <a:cubicBezTo>
                  <a:pt x="139929" y="354456"/>
                  <a:pt x="140983" y="346493"/>
                  <a:pt x="142774" y="340803"/>
                </a:cubicBezTo>
                <a:cubicBezTo>
                  <a:pt x="144526" y="335114"/>
                  <a:pt x="143828" y="328510"/>
                  <a:pt x="147219" y="328065"/>
                </a:cubicBezTo>
                <a:cubicBezTo>
                  <a:pt x="150584" y="327595"/>
                  <a:pt x="155550" y="323722"/>
                  <a:pt x="159106" y="317588"/>
                </a:cubicBezTo>
                <a:cubicBezTo>
                  <a:pt x="162675" y="311454"/>
                  <a:pt x="173508" y="303021"/>
                  <a:pt x="177432" y="298906"/>
                </a:cubicBezTo>
                <a:cubicBezTo>
                  <a:pt x="181331" y="294829"/>
                  <a:pt x="193244" y="281405"/>
                  <a:pt x="196800" y="273887"/>
                </a:cubicBezTo>
                <a:cubicBezTo>
                  <a:pt x="200343" y="266369"/>
                  <a:pt x="210490" y="263892"/>
                  <a:pt x="215113" y="257720"/>
                </a:cubicBezTo>
                <a:cubicBezTo>
                  <a:pt x="219723" y="251586"/>
                  <a:pt x="217958" y="248398"/>
                  <a:pt x="218834" y="241794"/>
                </a:cubicBezTo>
                <a:cubicBezTo>
                  <a:pt x="219723" y="235216"/>
                  <a:pt x="234658" y="232472"/>
                  <a:pt x="240334" y="232472"/>
                </a:cubicBezTo>
                <a:cubicBezTo>
                  <a:pt x="241502" y="232472"/>
                  <a:pt x="242468" y="232320"/>
                  <a:pt x="243344" y="232104"/>
                </a:cubicBezTo>
                <a:cubicBezTo>
                  <a:pt x="243242" y="221512"/>
                  <a:pt x="240753" y="208927"/>
                  <a:pt x="239090" y="20393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" name="Freeform 311"/>
          <p:cNvSpPr/>
          <p:nvPr/>
        </p:nvSpPr>
        <p:spPr>
          <a:xfrm>
            <a:off x="4605517" y="3448425"/>
            <a:ext cx="378231" cy="208152"/>
          </a:xfrm>
          <a:custGeom>
            <a:avLst/>
            <a:gdLst/>
            <a:ahLst/>
            <a:cxnLst/>
            <a:rect l="0" t="0" r="0" b="0"/>
            <a:pathLst>
              <a:path w="378231" h="208152">
                <a:moveTo>
                  <a:pt x="361950" y="87160"/>
                </a:moveTo>
                <a:cubicBezTo>
                  <a:pt x="358077" y="81230"/>
                  <a:pt x="351879" y="84201"/>
                  <a:pt x="350330" y="89153"/>
                </a:cubicBezTo>
                <a:cubicBezTo>
                  <a:pt x="348793" y="94119"/>
                  <a:pt x="345669" y="87160"/>
                  <a:pt x="338722" y="87160"/>
                </a:cubicBezTo>
                <a:cubicBezTo>
                  <a:pt x="331750" y="87160"/>
                  <a:pt x="330975" y="92138"/>
                  <a:pt x="326327" y="86170"/>
                </a:cubicBezTo>
                <a:cubicBezTo>
                  <a:pt x="321691" y="80226"/>
                  <a:pt x="327876" y="78232"/>
                  <a:pt x="327876" y="78232"/>
                </a:cubicBezTo>
                <a:lnTo>
                  <a:pt x="328651" y="70308"/>
                </a:lnTo>
                <a:lnTo>
                  <a:pt x="338265" y="45682"/>
                </a:lnTo>
                <a:cubicBezTo>
                  <a:pt x="335535" y="44247"/>
                  <a:pt x="331509" y="43688"/>
                  <a:pt x="329578" y="44616"/>
                </a:cubicBezTo>
                <a:cubicBezTo>
                  <a:pt x="326721" y="45974"/>
                  <a:pt x="319964" y="45073"/>
                  <a:pt x="319253" y="41885"/>
                </a:cubicBezTo>
                <a:cubicBezTo>
                  <a:pt x="318542" y="38685"/>
                  <a:pt x="307175" y="38227"/>
                  <a:pt x="304331" y="40971"/>
                </a:cubicBezTo>
                <a:cubicBezTo>
                  <a:pt x="301498" y="43701"/>
                  <a:pt x="295085" y="45974"/>
                  <a:pt x="294729" y="49175"/>
                </a:cubicBezTo>
                <a:cubicBezTo>
                  <a:pt x="294361" y="52350"/>
                  <a:pt x="287630" y="51435"/>
                  <a:pt x="285128" y="53709"/>
                </a:cubicBezTo>
                <a:cubicBezTo>
                  <a:pt x="282639" y="55995"/>
                  <a:pt x="269837" y="56896"/>
                  <a:pt x="269494" y="58725"/>
                </a:cubicBezTo>
                <a:cubicBezTo>
                  <a:pt x="269139" y="60554"/>
                  <a:pt x="255639" y="60999"/>
                  <a:pt x="253505" y="58725"/>
                </a:cubicBezTo>
                <a:cubicBezTo>
                  <a:pt x="251372" y="56465"/>
                  <a:pt x="239637" y="58725"/>
                  <a:pt x="238214" y="55080"/>
                </a:cubicBezTo>
                <a:cubicBezTo>
                  <a:pt x="236792" y="51435"/>
                  <a:pt x="231801" y="49619"/>
                  <a:pt x="231801" y="46432"/>
                </a:cubicBezTo>
                <a:cubicBezTo>
                  <a:pt x="231801" y="43244"/>
                  <a:pt x="222924" y="43244"/>
                  <a:pt x="221857" y="40526"/>
                </a:cubicBezTo>
                <a:cubicBezTo>
                  <a:pt x="220777" y="37783"/>
                  <a:pt x="213678" y="36411"/>
                  <a:pt x="212611" y="37326"/>
                </a:cubicBezTo>
                <a:cubicBezTo>
                  <a:pt x="211557" y="38227"/>
                  <a:pt x="203721" y="34583"/>
                  <a:pt x="201600" y="34138"/>
                </a:cubicBezTo>
                <a:cubicBezTo>
                  <a:pt x="199467" y="33693"/>
                  <a:pt x="192710" y="35967"/>
                  <a:pt x="190577" y="35967"/>
                </a:cubicBezTo>
                <a:cubicBezTo>
                  <a:pt x="188430" y="35967"/>
                  <a:pt x="184519" y="40971"/>
                  <a:pt x="182055" y="41415"/>
                </a:cubicBezTo>
                <a:cubicBezTo>
                  <a:pt x="179566" y="41885"/>
                  <a:pt x="172797" y="35967"/>
                  <a:pt x="171374" y="37326"/>
                </a:cubicBezTo>
                <a:cubicBezTo>
                  <a:pt x="169952" y="38685"/>
                  <a:pt x="165697" y="32779"/>
                  <a:pt x="163907" y="30049"/>
                </a:cubicBezTo>
                <a:cubicBezTo>
                  <a:pt x="162129" y="27318"/>
                  <a:pt x="163907" y="19571"/>
                  <a:pt x="162484" y="16853"/>
                </a:cubicBezTo>
                <a:cubicBezTo>
                  <a:pt x="161075" y="14123"/>
                  <a:pt x="153239" y="14123"/>
                  <a:pt x="150762" y="12294"/>
                </a:cubicBezTo>
                <a:cubicBezTo>
                  <a:pt x="148273" y="10478"/>
                  <a:pt x="144374" y="7747"/>
                  <a:pt x="141860" y="7747"/>
                </a:cubicBezTo>
                <a:cubicBezTo>
                  <a:pt x="139383" y="7747"/>
                  <a:pt x="135484" y="6846"/>
                  <a:pt x="134405" y="5474"/>
                </a:cubicBezTo>
                <a:cubicBezTo>
                  <a:pt x="133338" y="4103"/>
                  <a:pt x="128016" y="1829"/>
                  <a:pt x="125540" y="915"/>
                </a:cubicBezTo>
                <a:cubicBezTo>
                  <a:pt x="123038" y="0"/>
                  <a:pt x="122670" y="4103"/>
                  <a:pt x="121247" y="5919"/>
                </a:cubicBezTo>
                <a:cubicBezTo>
                  <a:pt x="119825" y="7747"/>
                  <a:pt x="115571" y="8205"/>
                  <a:pt x="114859" y="11392"/>
                </a:cubicBezTo>
                <a:cubicBezTo>
                  <a:pt x="114135" y="14567"/>
                  <a:pt x="109157" y="15482"/>
                  <a:pt x="109868" y="19127"/>
                </a:cubicBezTo>
                <a:cubicBezTo>
                  <a:pt x="110579" y="22759"/>
                  <a:pt x="112370" y="30049"/>
                  <a:pt x="114135" y="31865"/>
                </a:cubicBezTo>
                <a:cubicBezTo>
                  <a:pt x="115926" y="33693"/>
                  <a:pt x="114859" y="39142"/>
                  <a:pt x="113780" y="40971"/>
                </a:cubicBezTo>
                <a:cubicBezTo>
                  <a:pt x="112726" y="42787"/>
                  <a:pt x="105258" y="44146"/>
                  <a:pt x="103823" y="47346"/>
                </a:cubicBezTo>
                <a:cubicBezTo>
                  <a:pt x="102426" y="50534"/>
                  <a:pt x="98870" y="46889"/>
                  <a:pt x="95301" y="44146"/>
                </a:cubicBezTo>
                <a:cubicBezTo>
                  <a:pt x="91771" y="41415"/>
                  <a:pt x="87478" y="43244"/>
                  <a:pt x="85725" y="45073"/>
                </a:cubicBezTo>
                <a:cubicBezTo>
                  <a:pt x="83935" y="46889"/>
                  <a:pt x="77534" y="40526"/>
                  <a:pt x="75756" y="40056"/>
                </a:cubicBezTo>
                <a:cubicBezTo>
                  <a:pt x="73965" y="39612"/>
                  <a:pt x="73622" y="30963"/>
                  <a:pt x="71832" y="31420"/>
                </a:cubicBezTo>
                <a:cubicBezTo>
                  <a:pt x="70066" y="31865"/>
                  <a:pt x="57633" y="28690"/>
                  <a:pt x="55144" y="27763"/>
                </a:cubicBezTo>
                <a:cubicBezTo>
                  <a:pt x="52642" y="26861"/>
                  <a:pt x="47321" y="27318"/>
                  <a:pt x="46597" y="29579"/>
                </a:cubicBezTo>
                <a:cubicBezTo>
                  <a:pt x="45873" y="31865"/>
                  <a:pt x="39498" y="31420"/>
                  <a:pt x="38431" y="34138"/>
                </a:cubicBezTo>
                <a:cubicBezTo>
                  <a:pt x="37351" y="36868"/>
                  <a:pt x="32385" y="38227"/>
                  <a:pt x="30607" y="40971"/>
                </a:cubicBezTo>
                <a:cubicBezTo>
                  <a:pt x="28830" y="43701"/>
                  <a:pt x="22784" y="43701"/>
                  <a:pt x="21362" y="47791"/>
                </a:cubicBezTo>
                <a:cubicBezTo>
                  <a:pt x="19939" y="51905"/>
                  <a:pt x="12485" y="53709"/>
                  <a:pt x="10351" y="54179"/>
                </a:cubicBezTo>
                <a:cubicBezTo>
                  <a:pt x="8205" y="54623"/>
                  <a:pt x="2528" y="55995"/>
                  <a:pt x="2160" y="58268"/>
                </a:cubicBezTo>
                <a:cubicBezTo>
                  <a:pt x="2020" y="59246"/>
                  <a:pt x="1118" y="59373"/>
                  <a:pt x="0" y="59195"/>
                </a:cubicBezTo>
                <a:cubicBezTo>
                  <a:pt x="153" y="59817"/>
                  <a:pt x="305" y="60364"/>
                  <a:pt x="407" y="61037"/>
                </a:cubicBezTo>
                <a:cubicBezTo>
                  <a:pt x="1867" y="71425"/>
                  <a:pt x="5309" y="71120"/>
                  <a:pt x="9017" y="75223"/>
                </a:cubicBezTo>
                <a:cubicBezTo>
                  <a:pt x="12700" y="79312"/>
                  <a:pt x="15901" y="82461"/>
                  <a:pt x="19851" y="82779"/>
                </a:cubicBezTo>
                <a:cubicBezTo>
                  <a:pt x="23775" y="83097"/>
                  <a:pt x="29680" y="89065"/>
                  <a:pt x="30176" y="93497"/>
                </a:cubicBezTo>
                <a:cubicBezTo>
                  <a:pt x="30658" y="97891"/>
                  <a:pt x="34341" y="102946"/>
                  <a:pt x="36551" y="105143"/>
                </a:cubicBezTo>
                <a:cubicBezTo>
                  <a:pt x="38774" y="107353"/>
                  <a:pt x="35840" y="114922"/>
                  <a:pt x="35840" y="120573"/>
                </a:cubicBezTo>
                <a:cubicBezTo>
                  <a:pt x="35840" y="126250"/>
                  <a:pt x="30430" y="127520"/>
                  <a:pt x="33135" y="133197"/>
                </a:cubicBezTo>
                <a:cubicBezTo>
                  <a:pt x="35840" y="138849"/>
                  <a:pt x="54776" y="141681"/>
                  <a:pt x="60186" y="141681"/>
                </a:cubicBezTo>
                <a:cubicBezTo>
                  <a:pt x="65609" y="141681"/>
                  <a:pt x="67577" y="148297"/>
                  <a:pt x="69203" y="148653"/>
                </a:cubicBezTo>
                <a:cubicBezTo>
                  <a:pt x="72606" y="149377"/>
                  <a:pt x="73089" y="154596"/>
                  <a:pt x="76962" y="155587"/>
                </a:cubicBezTo>
                <a:cubicBezTo>
                  <a:pt x="80823" y="156565"/>
                  <a:pt x="84697" y="159537"/>
                  <a:pt x="86246" y="168478"/>
                </a:cubicBezTo>
                <a:cubicBezTo>
                  <a:pt x="87796" y="177406"/>
                  <a:pt x="92457" y="180378"/>
                  <a:pt x="93206" y="184353"/>
                </a:cubicBezTo>
                <a:cubicBezTo>
                  <a:pt x="93993" y="188328"/>
                  <a:pt x="102515" y="185331"/>
                  <a:pt x="108700" y="186346"/>
                </a:cubicBezTo>
                <a:cubicBezTo>
                  <a:pt x="114897" y="187337"/>
                  <a:pt x="132716" y="186346"/>
                  <a:pt x="137364" y="187337"/>
                </a:cubicBezTo>
                <a:cubicBezTo>
                  <a:pt x="141999" y="188328"/>
                  <a:pt x="152858" y="187337"/>
                  <a:pt x="159043" y="193281"/>
                </a:cubicBezTo>
                <a:cubicBezTo>
                  <a:pt x="165240" y="199212"/>
                  <a:pt x="168339" y="194259"/>
                  <a:pt x="172225" y="197230"/>
                </a:cubicBezTo>
                <a:cubicBezTo>
                  <a:pt x="176086" y="200202"/>
                  <a:pt x="179172" y="202183"/>
                  <a:pt x="184595" y="201193"/>
                </a:cubicBezTo>
                <a:cubicBezTo>
                  <a:pt x="190018" y="200202"/>
                  <a:pt x="190018" y="206171"/>
                  <a:pt x="193891" y="207162"/>
                </a:cubicBezTo>
                <a:cubicBezTo>
                  <a:pt x="197752" y="208152"/>
                  <a:pt x="204750" y="199212"/>
                  <a:pt x="214821" y="193281"/>
                </a:cubicBezTo>
                <a:cubicBezTo>
                  <a:pt x="224879" y="187337"/>
                  <a:pt x="236487" y="191299"/>
                  <a:pt x="241897" y="192290"/>
                </a:cubicBezTo>
                <a:cubicBezTo>
                  <a:pt x="247320" y="193281"/>
                  <a:pt x="257391" y="189318"/>
                  <a:pt x="263602" y="180378"/>
                </a:cubicBezTo>
                <a:cubicBezTo>
                  <a:pt x="269787" y="171449"/>
                  <a:pt x="277534" y="173443"/>
                  <a:pt x="278308" y="165506"/>
                </a:cubicBezTo>
                <a:cubicBezTo>
                  <a:pt x="279083" y="157581"/>
                  <a:pt x="272123" y="154596"/>
                  <a:pt x="275210" y="147662"/>
                </a:cubicBezTo>
                <a:cubicBezTo>
                  <a:pt x="278308" y="140728"/>
                  <a:pt x="283731" y="141693"/>
                  <a:pt x="286830" y="143700"/>
                </a:cubicBezTo>
                <a:cubicBezTo>
                  <a:pt x="289916" y="145681"/>
                  <a:pt x="298438" y="148653"/>
                  <a:pt x="306198" y="141693"/>
                </a:cubicBezTo>
                <a:cubicBezTo>
                  <a:pt x="313932" y="134772"/>
                  <a:pt x="317031" y="135762"/>
                  <a:pt x="324003" y="134772"/>
                </a:cubicBezTo>
                <a:cubicBezTo>
                  <a:pt x="330975" y="133769"/>
                  <a:pt x="330200" y="127825"/>
                  <a:pt x="334849" y="121869"/>
                </a:cubicBezTo>
                <a:cubicBezTo>
                  <a:pt x="339497" y="115925"/>
                  <a:pt x="344920" y="113944"/>
                  <a:pt x="349581" y="113944"/>
                </a:cubicBezTo>
                <a:cubicBezTo>
                  <a:pt x="354216" y="113944"/>
                  <a:pt x="360401" y="107975"/>
                  <a:pt x="365048" y="109981"/>
                </a:cubicBezTo>
                <a:cubicBezTo>
                  <a:pt x="369684" y="111963"/>
                  <a:pt x="376656" y="112953"/>
                  <a:pt x="377444" y="107975"/>
                </a:cubicBezTo>
                <a:cubicBezTo>
                  <a:pt x="378231" y="103035"/>
                  <a:pt x="365823" y="93103"/>
                  <a:pt x="361950" y="8716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>
            <a:off x="4605517" y="3448425"/>
            <a:ext cx="378231" cy="208152"/>
          </a:xfrm>
          <a:custGeom>
            <a:avLst/>
            <a:gdLst/>
            <a:ahLst/>
            <a:cxnLst/>
            <a:rect l="0" t="0" r="0" b="0"/>
            <a:pathLst>
              <a:path w="378231" h="208152">
                <a:moveTo>
                  <a:pt x="361950" y="87160"/>
                </a:moveTo>
                <a:cubicBezTo>
                  <a:pt x="358077" y="81230"/>
                  <a:pt x="351879" y="84201"/>
                  <a:pt x="350330" y="89153"/>
                </a:cubicBezTo>
                <a:cubicBezTo>
                  <a:pt x="348793" y="94119"/>
                  <a:pt x="345669" y="87160"/>
                  <a:pt x="338722" y="87160"/>
                </a:cubicBezTo>
                <a:cubicBezTo>
                  <a:pt x="331750" y="87160"/>
                  <a:pt x="330975" y="92138"/>
                  <a:pt x="326327" y="86170"/>
                </a:cubicBezTo>
                <a:cubicBezTo>
                  <a:pt x="321691" y="80226"/>
                  <a:pt x="327876" y="78232"/>
                  <a:pt x="327876" y="78232"/>
                </a:cubicBezTo>
                <a:lnTo>
                  <a:pt x="328651" y="70308"/>
                </a:lnTo>
                <a:lnTo>
                  <a:pt x="338265" y="45682"/>
                </a:lnTo>
                <a:cubicBezTo>
                  <a:pt x="335535" y="44247"/>
                  <a:pt x="331509" y="43688"/>
                  <a:pt x="329578" y="44616"/>
                </a:cubicBezTo>
                <a:cubicBezTo>
                  <a:pt x="326721" y="45974"/>
                  <a:pt x="319964" y="45073"/>
                  <a:pt x="319253" y="41885"/>
                </a:cubicBezTo>
                <a:cubicBezTo>
                  <a:pt x="318542" y="38685"/>
                  <a:pt x="307175" y="38227"/>
                  <a:pt x="304331" y="40971"/>
                </a:cubicBezTo>
                <a:cubicBezTo>
                  <a:pt x="301498" y="43701"/>
                  <a:pt x="295085" y="45974"/>
                  <a:pt x="294729" y="49175"/>
                </a:cubicBezTo>
                <a:cubicBezTo>
                  <a:pt x="294361" y="52350"/>
                  <a:pt x="287630" y="51435"/>
                  <a:pt x="285128" y="53709"/>
                </a:cubicBezTo>
                <a:cubicBezTo>
                  <a:pt x="282639" y="55995"/>
                  <a:pt x="269837" y="56896"/>
                  <a:pt x="269494" y="58725"/>
                </a:cubicBezTo>
                <a:cubicBezTo>
                  <a:pt x="269139" y="60554"/>
                  <a:pt x="255639" y="60999"/>
                  <a:pt x="253505" y="58725"/>
                </a:cubicBezTo>
                <a:cubicBezTo>
                  <a:pt x="251372" y="56465"/>
                  <a:pt x="239637" y="58725"/>
                  <a:pt x="238214" y="55080"/>
                </a:cubicBezTo>
                <a:cubicBezTo>
                  <a:pt x="236792" y="51435"/>
                  <a:pt x="231801" y="49619"/>
                  <a:pt x="231801" y="46432"/>
                </a:cubicBezTo>
                <a:cubicBezTo>
                  <a:pt x="231801" y="43244"/>
                  <a:pt x="222924" y="43244"/>
                  <a:pt x="221857" y="40526"/>
                </a:cubicBezTo>
                <a:cubicBezTo>
                  <a:pt x="220777" y="37783"/>
                  <a:pt x="213678" y="36411"/>
                  <a:pt x="212611" y="37326"/>
                </a:cubicBezTo>
                <a:cubicBezTo>
                  <a:pt x="211557" y="38227"/>
                  <a:pt x="203721" y="34583"/>
                  <a:pt x="201600" y="34138"/>
                </a:cubicBezTo>
                <a:cubicBezTo>
                  <a:pt x="199467" y="33693"/>
                  <a:pt x="192710" y="35967"/>
                  <a:pt x="190577" y="35967"/>
                </a:cubicBezTo>
                <a:cubicBezTo>
                  <a:pt x="188430" y="35967"/>
                  <a:pt x="184519" y="40971"/>
                  <a:pt x="182055" y="41415"/>
                </a:cubicBezTo>
                <a:cubicBezTo>
                  <a:pt x="179566" y="41885"/>
                  <a:pt x="172797" y="35967"/>
                  <a:pt x="171374" y="37326"/>
                </a:cubicBezTo>
                <a:cubicBezTo>
                  <a:pt x="169952" y="38685"/>
                  <a:pt x="165697" y="32779"/>
                  <a:pt x="163907" y="30049"/>
                </a:cubicBezTo>
                <a:cubicBezTo>
                  <a:pt x="162129" y="27318"/>
                  <a:pt x="163907" y="19571"/>
                  <a:pt x="162484" y="16853"/>
                </a:cubicBezTo>
                <a:cubicBezTo>
                  <a:pt x="161075" y="14123"/>
                  <a:pt x="153239" y="14123"/>
                  <a:pt x="150762" y="12294"/>
                </a:cubicBezTo>
                <a:cubicBezTo>
                  <a:pt x="148273" y="10478"/>
                  <a:pt x="144374" y="7747"/>
                  <a:pt x="141860" y="7747"/>
                </a:cubicBezTo>
                <a:cubicBezTo>
                  <a:pt x="139383" y="7747"/>
                  <a:pt x="135484" y="6846"/>
                  <a:pt x="134405" y="5474"/>
                </a:cubicBezTo>
                <a:cubicBezTo>
                  <a:pt x="133338" y="4103"/>
                  <a:pt x="128016" y="1829"/>
                  <a:pt x="125540" y="915"/>
                </a:cubicBezTo>
                <a:cubicBezTo>
                  <a:pt x="123038" y="0"/>
                  <a:pt x="122670" y="4103"/>
                  <a:pt x="121247" y="5919"/>
                </a:cubicBezTo>
                <a:cubicBezTo>
                  <a:pt x="119825" y="7747"/>
                  <a:pt x="115571" y="8205"/>
                  <a:pt x="114859" y="11392"/>
                </a:cubicBezTo>
                <a:cubicBezTo>
                  <a:pt x="114135" y="14567"/>
                  <a:pt x="109157" y="15482"/>
                  <a:pt x="109868" y="19127"/>
                </a:cubicBezTo>
                <a:cubicBezTo>
                  <a:pt x="110579" y="22759"/>
                  <a:pt x="112370" y="30049"/>
                  <a:pt x="114135" y="31865"/>
                </a:cubicBezTo>
                <a:cubicBezTo>
                  <a:pt x="115926" y="33693"/>
                  <a:pt x="114859" y="39142"/>
                  <a:pt x="113780" y="40971"/>
                </a:cubicBezTo>
                <a:cubicBezTo>
                  <a:pt x="112726" y="42787"/>
                  <a:pt x="105258" y="44146"/>
                  <a:pt x="103823" y="47346"/>
                </a:cubicBezTo>
                <a:cubicBezTo>
                  <a:pt x="102426" y="50534"/>
                  <a:pt x="98870" y="46889"/>
                  <a:pt x="95301" y="44146"/>
                </a:cubicBezTo>
                <a:cubicBezTo>
                  <a:pt x="91771" y="41415"/>
                  <a:pt x="87478" y="43244"/>
                  <a:pt x="85725" y="45073"/>
                </a:cubicBezTo>
                <a:cubicBezTo>
                  <a:pt x="83935" y="46889"/>
                  <a:pt x="77534" y="40526"/>
                  <a:pt x="75756" y="40056"/>
                </a:cubicBezTo>
                <a:cubicBezTo>
                  <a:pt x="73965" y="39612"/>
                  <a:pt x="73622" y="30963"/>
                  <a:pt x="71832" y="31420"/>
                </a:cubicBezTo>
                <a:cubicBezTo>
                  <a:pt x="70066" y="31865"/>
                  <a:pt x="57633" y="28690"/>
                  <a:pt x="55144" y="27763"/>
                </a:cubicBezTo>
                <a:cubicBezTo>
                  <a:pt x="52642" y="26861"/>
                  <a:pt x="47321" y="27318"/>
                  <a:pt x="46597" y="29579"/>
                </a:cubicBezTo>
                <a:cubicBezTo>
                  <a:pt x="45873" y="31865"/>
                  <a:pt x="39498" y="31420"/>
                  <a:pt x="38431" y="34138"/>
                </a:cubicBezTo>
                <a:cubicBezTo>
                  <a:pt x="37351" y="36868"/>
                  <a:pt x="32385" y="38227"/>
                  <a:pt x="30607" y="40971"/>
                </a:cubicBezTo>
                <a:cubicBezTo>
                  <a:pt x="28830" y="43701"/>
                  <a:pt x="22784" y="43701"/>
                  <a:pt x="21362" y="47791"/>
                </a:cubicBezTo>
                <a:cubicBezTo>
                  <a:pt x="19939" y="51905"/>
                  <a:pt x="12485" y="53709"/>
                  <a:pt x="10351" y="54179"/>
                </a:cubicBezTo>
                <a:cubicBezTo>
                  <a:pt x="8205" y="54623"/>
                  <a:pt x="2528" y="55995"/>
                  <a:pt x="2160" y="58268"/>
                </a:cubicBezTo>
                <a:cubicBezTo>
                  <a:pt x="2020" y="59246"/>
                  <a:pt x="1118" y="59373"/>
                  <a:pt x="0" y="59195"/>
                </a:cubicBezTo>
                <a:cubicBezTo>
                  <a:pt x="153" y="59817"/>
                  <a:pt x="305" y="60364"/>
                  <a:pt x="407" y="61037"/>
                </a:cubicBezTo>
                <a:cubicBezTo>
                  <a:pt x="1867" y="71425"/>
                  <a:pt x="5309" y="71120"/>
                  <a:pt x="9017" y="75223"/>
                </a:cubicBezTo>
                <a:cubicBezTo>
                  <a:pt x="12700" y="79312"/>
                  <a:pt x="15901" y="82461"/>
                  <a:pt x="19851" y="82779"/>
                </a:cubicBezTo>
                <a:cubicBezTo>
                  <a:pt x="23775" y="83097"/>
                  <a:pt x="29680" y="89065"/>
                  <a:pt x="30176" y="93497"/>
                </a:cubicBezTo>
                <a:cubicBezTo>
                  <a:pt x="30658" y="97891"/>
                  <a:pt x="34341" y="102946"/>
                  <a:pt x="36551" y="105143"/>
                </a:cubicBezTo>
                <a:cubicBezTo>
                  <a:pt x="38774" y="107353"/>
                  <a:pt x="35840" y="114922"/>
                  <a:pt x="35840" y="120573"/>
                </a:cubicBezTo>
                <a:cubicBezTo>
                  <a:pt x="35840" y="126250"/>
                  <a:pt x="30430" y="127520"/>
                  <a:pt x="33135" y="133197"/>
                </a:cubicBezTo>
                <a:cubicBezTo>
                  <a:pt x="35840" y="138849"/>
                  <a:pt x="54776" y="141681"/>
                  <a:pt x="60186" y="141681"/>
                </a:cubicBezTo>
                <a:cubicBezTo>
                  <a:pt x="65609" y="141681"/>
                  <a:pt x="67577" y="148297"/>
                  <a:pt x="69203" y="148653"/>
                </a:cubicBezTo>
                <a:cubicBezTo>
                  <a:pt x="72606" y="149377"/>
                  <a:pt x="73089" y="154596"/>
                  <a:pt x="76962" y="155587"/>
                </a:cubicBezTo>
                <a:cubicBezTo>
                  <a:pt x="80823" y="156565"/>
                  <a:pt x="84697" y="159537"/>
                  <a:pt x="86246" y="168478"/>
                </a:cubicBezTo>
                <a:cubicBezTo>
                  <a:pt x="87796" y="177406"/>
                  <a:pt x="92457" y="180378"/>
                  <a:pt x="93206" y="184353"/>
                </a:cubicBezTo>
                <a:cubicBezTo>
                  <a:pt x="93993" y="188328"/>
                  <a:pt x="102515" y="185331"/>
                  <a:pt x="108700" y="186346"/>
                </a:cubicBezTo>
                <a:cubicBezTo>
                  <a:pt x="114897" y="187337"/>
                  <a:pt x="132716" y="186346"/>
                  <a:pt x="137364" y="187337"/>
                </a:cubicBezTo>
                <a:cubicBezTo>
                  <a:pt x="141999" y="188328"/>
                  <a:pt x="152858" y="187337"/>
                  <a:pt x="159043" y="193281"/>
                </a:cubicBezTo>
                <a:cubicBezTo>
                  <a:pt x="165240" y="199212"/>
                  <a:pt x="168339" y="194259"/>
                  <a:pt x="172225" y="197230"/>
                </a:cubicBezTo>
                <a:cubicBezTo>
                  <a:pt x="176086" y="200202"/>
                  <a:pt x="179172" y="202183"/>
                  <a:pt x="184595" y="201193"/>
                </a:cubicBezTo>
                <a:cubicBezTo>
                  <a:pt x="190018" y="200202"/>
                  <a:pt x="190018" y="206171"/>
                  <a:pt x="193891" y="207162"/>
                </a:cubicBezTo>
                <a:cubicBezTo>
                  <a:pt x="197752" y="208152"/>
                  <a:pt x="204750" y="199212"/>
                  <a:pt x="214821" y="193281"/>
                </a:cubicBezTo>
                <a:cubicBezTo>
                  <a:pt x="224879" y="187337"/>
                  <a:pt x="236487" y="191299"/>
                  <a:pt x="241897" y="192290"/>
                </a:cubicBezTo>
                <a:cubicBezTo>
                  <a:pt x="247320" y="193281"/>
                  <a:pt x="257391" y="189318"/>
                  <a:pt x="263602" y="180378"/>
                </a:cubicBezTo>
                <a:cubicBezTo>
                  <a:pt x="269787" y="171449"/>
                  <a:pt x="277534" y="173443"/>
                  <a:pt x="278308" y="165506"/>
                </a:cubicBezTo>
                <a:cubicBezTo>
                  <a:pt x="279083" y="157581"/>
                  <a:pt x="272123" y="154596"/>
                  <a:pt x="275210" y="147662"/>
                </a:cubicBezTo>
                <a:cubicBezTo>
                  <a:pt x="278308" y="140728"/>
                  <a:pt x="283731" y="141693"/>
                  <a:pt x="286830" y="143700"/>
                </a:cubicBezTo>
                <a:cubicBezTo>
                  <a:pt x="289916" y="145681"/>
                  <a:pt x="298438" y="148653"/>
                  <a:pt x="306198" y="141693"/>
                </a:cubicBezTo>
                <a:cubicBezTo>
                  <a:pt x="313932" y="134772"/>
                  <a:pt x="317031" y="135762"/>
                  <a:pt x="324003" y="134772"/>
                </a:cubicBezTo>
                <a:cubicBezTo>
                  <a:pt x="330975" y="133769"/>
                  <a:pt x="330200" y="127825"/>
                  <a:pt x="334849" y="121869"/>
                </a:cubicBezTo>
                <a:cubicBezTo>
                  <a:pt x="339497" y="115925"/>
                  <a:pt x="344920" y="113944"/>
                  <a:pt x="349581" y="113944"/>
                </a:cubicBezTo>
                <a:cubicBezTo>
                  <a:pt x="354216" y="113944"/>
                  <a:pt x="360401" y="107975"/>
                  <a:pt x="365048" y="109981"/>
                </a:cubicBezTo>
                <a:cubicBezTo>
                  <a:pt x="369684" y="111963"/>
                  <a:pt x="376656" y="112953"/>
                  <a:pt x="377444" y="107975"/>
                </a:cubicBezTo>
                <a:cubicBezTo>
                  <a:pt x="378231" y="103035"/>
                  <a:pt x="365823" y="93103"/>
                  <a:pt x="361950" y="8716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" name="Freeform 313"/>
          <p:cNvSpPr/>
          <p:nvPr/>
        </p:nvSpPr>
        <p:spPr>
          <a:xfrm>
            <a:off x="3968455" y="3813049"/>
            <a:ext cx="6171" cy="21169"/>
          </a:xfrm>
          <a:custGeom>
            <a:avLst/>
            <a:gdLst/>
            <a:ahLst/>
            <a:cxnLst/>
            <a:rect l="0" t="0" r="0" b="0"/>
            <a:pathLst>
              <a:path w="6171" h="21169">
                <a:moveTo>
                  <a:pt x="2527" y="253"/>
                </a:moveTo>
                <a:cubicBezTo>
                  <a:pt x="724" y="1192"/>
                  <a:pt x="0" y="10006"/>
                  <a:pt x="0" y="11378"/>
                </a:cubicBezTo>
                <a:cubicBezTo>
                  <a:pt x="0" y="12394"/>
                  <a:pt x="1118" y="16839"/>
                  <a:pt x="4444" y="21169"/>
                </a:cubicBezTo>
                <a:cubicBezTo>
                  <a:pt x="5117" y="14413"/>
                  <a:pt x="5295" y="5561"/>
                  <a:pt x="5752" y="3148"/>
                </a:cubicBezTo>
                <a:cubicBezTo>
                  <a:pt x="5879" y="2526"/>
                  <a:pt x="6032" y="1446"/>
                  <a:pt x="6171" y="139"/>
                </a:cubicBezTo>
                <a:cubicBezTo>
                  <a:pt x="4381" y="12"/>
                  <a:pt x="3034" y="0"/>
                  <a:pt x="2527" y="25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Freeform 314"/>
          <p:cNvSpPr/>
          <p:nvPr/>
        </p:nvSpPr>
        <p:spPr>
          <a:xfrm>
            <a:off x="3968455" y="3813049"/>
            <a:ext cx="6171" cy="21169"/>
          </a:xfrm>
          <a:custGeom>
            <a:avLst/>
            <a:gdLst/>
            <a:ahLst/>
            <a:cxnLst/>
            <a:rect l="0" t="0" r="0" b="0"/>
            <a:pathLst>
              <a:path w="6171" h="21169">
                <a:moveTo>
                  <a:pt x="2527" y="253"/>
                </a:moveTo>
                <a:cubicBezTo>
                  <a:pt x="724" y="1192"/>
                  <a:pt x="0" y="10006"/>
                  <a:pt x="0" y="11378"/>
                </a:cubicBezTo>
                <a:cubicBezTo>
                  <a:pt x="0" y="12394"/>
                  <a:pt x="1118" y="16839"/>
                  <a:pt x="4444" y="21169"/>
                </a:cubicBezTo>
                <a:cubicBezTo>
                  <a:pt x="5117" y="14413"/>
                  <a:pt x="5295" y="5561"/>
                  <a:pt x="5752" y="3148"/>
                </a:cubicBezTo>
                <a:cubicBezTo>
                  <a:pt x="5879" y="2526"/>
                  <a:pt x="6032" y="1446"/>
                  <a:pt x="6171" y="139"/>
                </a:cubicBezTo>
                <a:cubicBezTo>
                  <a:pt x="4381" y="12"/>
                  <a:pt x="3034" y="0"/>
                  <a:pt x="2527" y="25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>
            <a:off x="3958140" y="3799661"/>
            <a:ext cx="17486" cy="64350"/>
          </a:xfrm>
          <a:custGeom>
            <a:avLst/>
            <a:gdLst/>
            <a:ahLst/>
            <a:cxnLst/>
            <a:rect l="0" t="0" r="0" b="0"/>
            <a:pathLst>
              <a:path w="17486" h="64350">
                <a:moveTo>
                  <a:pt x="8127" y="63474"/>
                </a:moveTo>
                <a:cubicBezTo>
                  <a:pt x="8520" y="63766"/>
                  <a:pt x="8939" y="64045"/>
                  <a:pt x="9371" y="64350"/>
                </a:cubicBezTo>
                <a:cubicBezTo>
                  <a:pt x="10400" y="55092"/>
                  <a:pt x="11937" y="44221"/>
                  <a:pt x="13232" y="42037"/>
                </a:cubicBezTo>
                <a:cubicBezTo>
                  <a:pt x="13930" y="40818"/>
                  <a:pt x="14426" y="37935"/>
                  <a:pt x="14756" y="34544"/>
                </a:cubicBezTo>
                <a:cubicBezTo>
                  <a:pt x="11441" y="30213"/>
                  <a:pt x="10311" y="25768"/>
                  <a:pt x="10311" y="24778"/>
                </a:cubicBezTo>
                <a:cubicBezTo>
                  <a:pt x="10311" y="23393"/>
                  <a:pt x="11035" y="14580"/>
                  <a:pt x="12838" y="13640"/>
                </a:cubicBezTo>
                <a:cubicBezTo>
                  <a:pt x="13359" y="13398"/>
                  <a:pt x="14692" y="13398"/>
                  <a:pt x="16470" y="13525"/>
                </a:cubicBezTo>
                <a:cubicBezTo>
                  <a:pt x="16813" y="10769"/>
                  <a:pt x="17182" y="6858"/>
                  <a:pt x="17486" y="3302"/>
                </a:cubicBezTo>
                <a:lnTo>
                  <a:pt x="11403" y="0"/>
                </a:lnTo>
                <a:cubicBezTo>
                  <a:pt x="10489" y="2502"/>
                  <a:pt x="9790" y="4991"/>
                  <a:pt x="9498" y="7214"/>
                </a:cubicBezTo>
                <a:cubicBezTo>
                  <a:pt x="8482" y="15430"/>
                  <a:pt x="2806" y="28981"/>
                  <a:pt x="0" y="34595"/>
                </a:cubicBezTo>
                <a:lnTo>
                  <a:pt x="8634" y="61696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" name="Freeform 316"/>
          <p:cNvSpPr/>
          <p:nvPr/>
        </p:nvSpPr>
        <p:spPr>
          <a:xfrm>
            <a:off x="3958140" y="3799661"/>
            <a:ext cx="17486" cy="64350"/>
          </a:xfrm>
          <a:custGeom>
            <a:avLst/>
            <a:gdLst/>
            <a:ahLst/>
            <a:cxnLst/>
            <a:rect l="0" t="0" r="0" b="0"/>
            <a:pathLst>
              <a:path w="17486" h="64350">
                <a:moveTo>
                  <a:pt x="8127" y="63474"/>
                </a:moveTo>
                <a:cubicBezTo>
                  <a:pt x="8520" y="63766"/>
                  <a:pt x="8939" y="64045"/>
                  <a:pt x="9371" y="64350"/>
                </a:cubicBezTo>
                <a:cubicBezTo>
                  <a:pt x="10400" y="55092"/>
                  <a:pt x="11937" y="44221"/>
                  <a:pt x="13232" y="42037"/>
                </a:cubicBezTo>
                <a:cubicBezTo>
                  <a:pt x="13930" y="40818"/>
                  <a:pt x="14426" y="37935"/>
                  <a:pt x="14756" y="34544"/>
                </a:cubicBezTo>
                <a:cubicBezTo>
                  <a:pt x="11441" y="30213"/>
                  <a:pt x="10311" y="25768"/>
                  <a:pt x="10311" y="24778"/>
                </a:cubicBezTo>
                <a:cubicBezTo>
                  <a:pt x="10311" y="23393"/>
                  <a:pt x="11035" y="14580"/>
                  <a:pt x="12838" y="13640"/>
                </a:cubicBezTo>
                <a:cubicBezTo>
                  <a:pt x="13359" y="13398"/>
                  <a:pt x="14692" y="13398"/>
                  <a:pt x="16470" y="13525"/>
                </a:cubicBezTo>
                <a:cubicBezTo>
                  <a:pt x="16813" y="10769"/>
                  <a:pt x="17182" y="6858"/>
                  <a:pt x="17486" y="3302"/>
                </a:cubicBezTo>
                <a:lnTo>
                  <a:pt x="11403" y="0"/>
                </a:lnTo>
                <a:cubicBezTo>
                  <a:pt x="10489" y="2502"/>
                  <a:pt x="9790" y="4991"/>
                  <a:pt x="9498" y="7214"/>
                </a:cubicBezTo>
                <a:cubicBezTo>
                  <a:pt x="8482" y="15430"/>
                  <a:pt x="2806" y="28981"/>
                  <a:pt x="0" y="34595"/>
                </a:cubicBezTo>
                <a:lnTo>
                  <a:pt x="8634" y="61696"/>
                </a:lnTo>
                <a:lnTo>
                  <a:pt x="8127" y="63474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" name="Freeform 317"/>
          <p:cNvSpPr/>
          <p:nvPr/>
        </p:nvSpPr>
        <p:spPr>
          <a:xfrm>
            <a:off x="3967507" y="3798641"/>
            <a:ext cx="50748" cy="71907"/>
          </a:xfrm>
          <a:custGeom>
            <a:avLst/>
            <a:gdLst/>
            <a:ahLst/>
            <a:cxnLst/>
            <a:rect l="0" t="0" r="0" b="0"/>
            <a:pathLst>
              <a:path w="50748" h="71907">
                <a:moveTo>
                  <a:pt x="46977" y="0"/>
                </a:moveTo>
                <a:cubicBezTo>
                  <a:pt x="39446" y="4952"/>
                  <a:pt x="32893" y="9055"/>
                  <a:pt x="31598" y="9309"/>
                </a:cubicBezTo>
                <a:cubicBezTo>
                  <a:pt x="28270" y="9918"/>
                  <a:pt x="20193" y="17208"/>
                  <a:pt x="20193" y="17208"/>
                </a:cubicBezTo>
                <a:lnTo>
                  <a:pt x="9297" y="9918"/>
                </a:lnTo>
                <a:lnTo>
                  <a:pt x="8331" y="4432"/>
                </a:lnTo>
                <a:lnTo>
                  <a:pt x="8103" y="4330"/>
                </a:lnTo>
                <a:cubicBezTo>
                  <a:pt x="7658" y="9575"/>
                  <a:pt x="7087" y="15621"/>
                  <a:pt x="6706" y="17551"/>
                </a:cubicBezTo>
                <a:cubicBezTo>
                  <a:pt x="5995" y="21196"/>
                  <a:pt x="5995" y="39408"/>
                  <a:pt x="3874" y="43040"/>
                </a:cubicBezTo>
                <a:cubicBezTo>
                  <a:pt x="2578" y="45250"/>
                  <a:pt x="1029" y="56121"/>
                  <a:pt x="0" y="65366"/>
                </a:cubicBezTo>
                <a:cubicBezTo>
                  <a:pt x="3950" y="68097"/>
                  <a:pt x="8509" y="70980"/>
                  <a:pt x="10694" y="71297"/>
                </a:cubicBezTo>
                <a:cubicBezTo>
                  <a:pt x="14986" y="71907"/>
                  <a:pt x="20193" y="65824"/>
                  <a:pt x="20193" y="62179"/>
                </a:cubicBezTo>
                <a:cubicBezTo>
                  <a:pt x="20193" y="58534"/>
                  <a:pt x="24003" y="57924"/>
                  <a:pt x="27801" y="57924"/>
                </a:cubicBezTo>
                <a:cubicBezTo>
                  <a:pt x="31598" y="57924"/>
                  <a:pt x="32055" y="52438"/>
                  <a:pt x="34900" y="50622"/>
                </a:cubicBezTo>
                <a:cubicBezTo>
                  <a:pt x="37770" y="48793"/>
                  <a:pt x="28753" y="38468"/>
                  <a:pt x="25908" y="37274"/>
                </a:cubicBezTo>
                <a:cubicBezTo>
                  <a:pt x="23063" y="36055"/>
                  <a:pt x="28270" y="28143"/>
                  <a:pt x="37770" y="27533"/>
                </a:cubicBezTo>
                <a:cubicBezTo>
                  <a:pt x="47269" y="26923"/>
                  <a:pt x="44882" y="22669"/>
                  <a:pt x="50088" y="22669"/>
                </a:cubicBezTo>
                <a:cubicBezTo>
                  <a:pt x="50355" y="22669"/>
                  <a:pt x="50545" y="22656"/>
                  <a:pt x="50748" y="22656"/>
                </a:cubicBezTo>
                <a:cubicBezTo>
                  <a:pt x="49859" y="17348"/>
                  <a:pt x="48691" y="10922"/>
                  <a:pt x="47954" y="7543"/>
                </a:cubicBezTo>
                <a:cubicBezTo>
                  <a:pt x="47484" y="5549"/>
                  <a:pt x="47205" y="2819"/>
                  <a:pt x="46977" y="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Freeform 318"/>
          <p:cNvSpPr/>
          <p:nvPr/>
        </p:nvSpPr>
        <p:spPr>
          <a:xfrm>
            <a:off x="3967507" y="3798641"/>
            <a:ext cx="50748" cy="71907"/>
          </a:xfrm>
          <a:custGeom>
            <a:avLst/>
            <a:gdLst/>
            <a:ahLst/>
            <a:cxnLst/>
            <a:rect l="0" t="0" r="0" b="0"/>
            <a:pathLst>
              <a:path w="50748" h="71907">
                <a:moveTo>
                  <a:pt x="46977" y="0"/>
                </a:moveTo>
                <a:cubicBezTo>
                  <a:pt x="39446" y="4952"/>
                  <a:pt x="32893" y="9055"/>
                  <a:pt x="31598" y="9309"/>
                </a:cubicBezTo>
                <a:cubicBezTo>
                  <a:pt x="28270" y="9918"/>
                  <a:pt x="20193" y="17208"/>
                  <a:pt x="20193" y="17208"/>
                </a:cubicBezTo>
                <a:lnTo>
                  <a:pt x="9297" y="9918"/>
                </a:lnTo>
                <a:lnTo>
                  <a:pt x="8331" y="4432"/>
                </a:lnTo>
                <a:lnTo>
                  <a:pt x="8103" y="4330"/>
                </a:lnTo>
                <a:cubicBezTo>
                  <a:pt x="7658" y="9575"/>
                  <a:pt x="7087" y="15621"/>
                  <a:pt x="6706" y="17551"/>
                </a:cubicBezTo>
                <a:cubicBezTo>
                  <a:pt x="5995" y="21196"/>
                  <a:pt x="5995" y="39408"/>
                  <a:pt x="3874" y="43040"/>
                </a:cubicBezTo>
                <a:cubicBezTo>
                  <a:pt x="2578" y="45250"/>
                  <a:pt x="1029" y="56121"/>
                  <a:pt x="0" y="65366"/>
                </a:cubicBezTo>
                <a:cubicBezTo>
                  <a:pt x="3950" y="68097"/>
                  <a:pt x="8509" y="70980"/>
                  <a:pt x="10694" y="71297"/>
                </a:cubicBezTo>
                <a:cubicBezTo>
                  <a:pt x="14986" y="71907"/>
                  <a:pt x="20193" y="65824"/>
                  <a:pt x="20193" y="62179"/>
                </a:cubicBezTo>
                <a:cubicBezTo>
                  <a:pt x="20193" y="58534"/>
                  <a:pt x="24003" y="57924"/>
                  <a:pt x="27801" y="57924"/>
                </a:cubicBezTo>
                <a:cubicBezTo>
                  <a:pt x="31598" y="57924"/>
                  <a:pt x="32055" y="52438"/>
                  <a:pt x="34900" y="50622"/>
                </a:cubicBezTo>
                <a:cubicBezTo>
                  <a:pt x="37770" y="48793"/>
                  <a:pt x="28753" y="38468"/>
                  <a:pt x="25908" y="37274"/>
                </a:cubicBezTo>
                <a:cubicBezTo>
                  <a:pt x="23063" y="36055"/>
                  <a:pt x="28270" y="28143"/>
                  <a:pt x="37770" y="27533"/>
                </a:cubicBezTo>
                <a:cubicBezTo>
                  <a:pt x="47269" y="26923"/>
                  <a:pt x="44882" y="22669"/>
                  <a:pt x="50088" y="22669"/>
                </a:cubicBezTo>
                <a:cubicBezTo>
                  <a:pt x="50355" y="22669"/>
                  <a:pt x="50545" y="22656"/>
                  <a:pt x="50748" y="22656"/>
                </a:cubicBezTo>
                <a:cubicBezTo>
                  <a:pt x="49859" y="17348"/>
                  <a:pt x="48691" y="10922"/>
                  <a:pt x="47954" y="7543"/>
                </a:cubicBezTo>
                <a:cubicBezTo>
                  <a:pt x="47484" y="5549"/>
                  <a:pt x="47205" y="2819"/>
                  <a:pt x="46977" y="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" name="Freeform 319"/>
          <p:cNvSpPr/>
          <p:nvPr/>
        </p:nvSpPr>
        <p:spPr>
          <a:xfrm>
            <a:off x="4387380" y="3622745"/>
            <a:ext cx="131558" cy="73380"/>
          </a:xfrm>
          <a:custGeom>
            <a:avLst/>
            <a:gdLst/>
            <a:ahLst/>
            <a:cxnLst/>
            <a:rect l="0" t="0" r="0" b="0"/>
            <a:pathLst>
              <a:path w="131558" h="73380">
                <a:moveTo>
                  <a:pt x="121475" y="14122"/>
                </a:moveTo>
                <a:cubicBezTo>
                  <a:pt x="116865" y="7290"/>
                  <a:pt x="115443" y="11836"/>
                  <a:pt x="110109" y="10033"/>
                </a:cubicBezTo>
                <a:cubicBezTo>
                  <a:pt x="104788" y="8204"/>
                  <a:pt x="83452" y="5474"/>
                  <a:pt x="79172" y="7747"/>
                </a:cubicBezTo>
                <a:cubicBezTo>
                  <a:pt x="74917" y="10033"/>
                  <a:pt x="66027" y="3645"/>
                  <a:pt x="63182" y="1829"/>
                </a:cubicBezTo>
                <a:cubicBezTo>
                  <a:pt x="60338" y="0"/>
                  <a:pt x="51092" y="1829"/>
                  <a:pt x="50736" y="8204"/>
                </a:cubicBezTo>
                <a:cubicBezTo>
                  <a:pt x="50394" y="14579"/>
                  <a:pt x="46482" y="14566"/>
                  <a:pt x="40069" y="10478"/>
                </a:cubicBezTo>
                <a:cubicBezTo>
                  <a:pt x="33680" y="6388"/>
                  <a:pt x="24066" y="6388"/>
                  <a:pt x="23736" y="10935"/>
                </a:cubicBezTo>
                <a:cubicBezTo>
                  <a:pt x="23368" y="15480"/>
                  <a:pt x="18745" y="20040"/>
                  <a:pt x="16269" y="21399"/>
                </a:cubicBezTo>
                <a:cubicBezTo>
                  <a:pt x="15304" y="21919"/>
                  <a:pt x="13945" y="25615"/>
                  <a:pt x="12624" y="29971"/>
                </a:cubicBezTo>
                <a:cubicBezTo>
                  <a:pt x="14592" y="30924"/>
                  <a:pt x="15786" y="33083"/>
                  <a:pt x="17094" y="35089"/>
                </a:cubicBezTo>
                <a:cubicBezTo>
                  <a:pt x="19469" y="38734"/>
                  <a:pt x="25641" y="38124"/>
                  <a:pt x="26581" y="34480"/>
                </a:cubicBezTo>
                <a:cubicBezTo>
                  <a:pt x="27534" y="30835"/>
                  <a:pt x="37503" y="38124"/>
                  <a:pt x="43193" y="44195"/>
                </a:cubicBezTo>
                <a:cubicBezTo>
                  <a:pt x="48882" y="50278"/>
                  <a:pt x="40348" y="46024"/>
                  <a:pt x="37960" y="52095"/>
                </a:cubicBezTo>
                <a:cubicBezTo>
                  <a:pt x="35598" y="58178"/>
                  <a:pt x="28499" y="52095"/>
                  <a:pt x="26581" y="54520"/>
                </a:cubicBezTo>
                <a:cubicBezTo>
                  <a:pt x="24676" y="56971"/>
                  <a:pt x="12344" y="58178"/>
                  <a:pt x="9030" y="57568"/>
                </a:cubicBezTo>
                <a:cubicBezTo>
                  <a:pt x="5702" y="56971"/>
                  <a:pt x="0" y="63639"/>
                  <a:pt x="483" y="66674"/>
                </a:cubicBezTo>
                <a:cubicBezTo>
                  <a:pt x="953" y="69735"/>
                  <a:pt x="13297" y="64858"/>
                  <a:pt x="17564" y="68503"/>
                </a:cubicBezTo>
                <a:cubicBezTo>
                  <a:pt x="21844" y="72161"/>
                  <a:pt x="26111" y="64858"/>
                  <a:pt x="28499" y="69112"/>
                </a:cubicBezTo>
                <a:cubicBezTo>
                  <a:pt x="30848" y="73380"/>
                  <a:pt x="36081" y="70344"/>
                  <a:pt x="38456" y="71551"/>
                </a:cubicBezTo>
                <a:cubicBezTo>
                  <a:pt x="40805" y="72757"/>
                  <a:pt x="53988" y="70357"/>
                  <a:pt x="54102" y="70344"/>
                </a:cubicBezTo>
                <a:cubicBezTo>
                  <a:pt x="55562" y="68147"/>
                  <a:pt x="56058" y="65226"/>
                  <a:pt x="56058" y="62712"/>
                </a:cubicBezTo>
                <a:cubicBezTo>
                  <a:pt x="56058" y="58610"/>
                  <a:pt x="58737" y="59626"/>
                  <a:pt x="61404" y="58610"/>
                </a:cubicBezTo>
                <a:cubicBezTo>
                  <a:pt x="64059" y="57581"/>
                  <a:pt x="65926" y="53136"/>
                  <a:pt x="68072" y="53136"/>
                </a:cubicBezTo>
                <a:cubicBezTo>
                  <a:pt x="70193" y="53136"/>
                  <a:pt x="73139" y="49047"/>
                  <a:pt x="75247" y="50075"/>
                </a:cubicBezTo>
                <a:cubicBezTo>
                  <a:pt x="77394" y="51104"/>
                  <a:pt x="80061" y="55879"/>
                  <a:pt x="82715" y="53136"/>
                </a:cubicBezTo>
                <a:cubicBezTo>
                  <a:pt x="85382" y="50418"/>
                  <a:pt x="86182" y="52793"/>
                  <a:pt x="89916" y="47002"/>
                </a:cubicBezTo>
                <a:cubicBezTo>
                  <a:pt x="93675" y="41185"/>
                  <a:pt x="96050" y="42214"/>
                  <a:pt x="100863" y="42900"/>
                </a:cubicBezTo>
                <a:cubicBezTo>
                  <a:pt x="106464" y="43712"/>
                  <a:pt x="108864" y="40169"/>
                  <a:pt x="110465" y="36093"/>
                </a:cubicBezTo>
                <a:cubicBezTo>
                  <a:pt x="112052" y="31978"/>
                  <a:pt x="116853" y="31978"/>
                  <a:pt x="119799" y="29247"/>
                </a:cubicBezTo>
                <a:cubicBezTo>
                  <a:pt x="122719" y="26517"/>
                  <a:pt x="128587" y="23443"/>
                  <a:pt x="130466" y="22440"/>
                </a:cubicBezTo>
                <a:cubicBezTo>
                  <a:pt x="131355" y="21919"/>
                  <a:pt x="131558" y="20725"/>
                  <a:pt x="131558" y="19113"/>
                </a:cubicBezTo>
                <a:cubicBezTo>
                  <a:pt x="127253" y="14693"/>
                  <a:pt x="125361" y="19849"/>
                  <a:pt x="121475" y="1412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" name="Freeform 320"/>
          <p:cNvSpPr/>
          <p:nvPr/>
        </p:nvSpPr>
        <p:spPr>
          <a:xfrm>
            <a:off x="4387380" y="3622745"/>
            <a:ext cx="131558" cy="73380"/>
          </a:xfrm>
          <a:custGeom>
            <a:avLst/>
            <a:gdLst/>
            <a:ahLst/>
            <a:cxnLst/>
            <a:rect l="0" t="0" r="0" b="0"/>
            <a:pathLst>
              <a:path w="131558" h="73380">
                <a:moveTo>
                  <a:pt x="121475" y="14122"/>
                </a:moveTo>
                <a:cubicBezTo>
                  <a:pt x="116865" y="7290"/>
                  <a:pt x="115443" y="11836"/>
                  <a:pt x="110109" y="10033"/>
                </a:cubicBezTo>
                <a:cubicBezTo>
                  <a:pt x="104788" y="8204"/>
                  <a:pt x="83452" y="5474"/>
                  <a:pt x="79172" y="7747"/>
                </a:cubicBezTo>
                <a:cubicBezTo>
                  <a:pt x="74917" y="10033"/>
                  <a:pt x="66027" y="3645"/>
                  <a:pt x="63182" y="1829"/>
                </a:cubicBezTo>
                <a:cubicBezTo>
                  <a:pt x="60338" y="0"/>
                  <a:pt x="51092" y="1829"/>
                  <a:pt x="50736" y="8204"/>
                </a:cubicBezTo>
                <a:cubicBezTo>
                  <a:pt x="50394" y="14579"/>
                  <a:pt x="46482" y="14566"/>
                  <a:pt x="40069" y="10478"/>
                </a:cubicBezTo>
                <a:cubicBezTo>
                  <a:pt x="33680" y="6388"/>
                  <a:pt x="24066" y="6388"/>
                  <a:pt x="23736" y="10935"/>
                </a:cubicBezTo>
                <a:cubicBezTo>
                  <a:pt x="23368" y="15480"/>
                  <a:pt x="18745" y="20040"/>
                  <a:pt x="16269" y="21399"/>
                </a:cubicBezTo>
                <a:cubicBezTo>
                  <a:pt x="15304" y="21919"/>
                  <a:pt x="13945" y="25615"/>
                  <a:pt x="12624" y="29971"/>
                </a:cubicBezTo>
                <a:cubicBezTo>
                  <a:pt x="14592" y="30924"/>
                  <a:pt x="15786" y="33083"/>
                  <a:pt x="17094" y="35089"/>
                </a:cubicBezTo>
                <a:cubicBezTo>
                  <a:pt x="19469" y="38734"/>
                  <a:pt x="25641" y="38124"/>
                  <a:pt x="26581" y="34480"/>
                </a:cubicBezTo>
                <a:cubicBezTo>
                  <a:pt x="27534" y="30835"/>
                  <a:pt x="37503" y="38124"/>
                  <a:pt x="43193" y="44195"/>
                </a:cubicBezTo>
                <a:cubicBezTo>
                  <a:pt x="48882" y="50278"/>
                  <a:pt x="40348" y="46024"/>
                  <a:pt x="37960" y="52095"/>
                </a:cubicBezTo>
                <a:cubicBezTo>
                  <a:pt x="35598" y="58178"/>
                  <a:pt x="28499" y="52095"/>
                  <a:pt x="26581" y="54520"/>
                </a:cubicBezTo>
                <a:cubicBezTo>
                  <a:pt x="24676" y="56971"/>
                  <a:pt x="12344" y="58178"/>
                  <a:pt x="9030" y="57568"/>
                </a:cubicBezTo>
                <a:cubicBezTo>
                  <a:pt x="5702" y="56971"/>
                  <a:pt x="0" y="63639"/>
                  <a:pt x="483" y="66674"/>
                </a:cubicBezTo>
                <a:cubicBezTo>
                  <a:pt x="953" y="69735"/>
                  <a:pt x="13297" y="64858"/>
                  <a:pt x="17564" y="68503"/>
                </a:cubicBezTo>
                <a:cubicBezTo>
                  <a:pt x="21844" y="72161"/>
                  <a:pt x="26111" y="64858"/>
                  <a:pt x="28499" y="69112"/>
                </a:cubicBezTo>
                <a:cubicBezTo>
                  <a:pt x="30848" y="73380"/>
                  <a:pt x="36081" y="70344"/>
                  <a:pt x="38456" y="71551"/>
                </a:cubicBezTo>
                <a:cubicBezTo>
                  <a:pt x="40805" y="72757"/>
                  <a:pt x="53988" y="70357"/>
                  <a:pt x="54102" y="70344"/>
                </a:cubicBezTo>
                <a:cubicBezTo>
                  <a:pt x="55562" y="68147"/>
                  <a:pt x="56058" y="65226"/>
                  <a:pt x="56058" y="62712"/>
                </a:cubicBezTo>
                <a:cubicBezTo>
                  <a:pt x="56058" y="58610"/>
                  <a:pt x="58737" y="59626"/>
                  <a:pt x="61404" y="58610"/>
                </a:cubicBezTo>
                <a:cubicBezTo>
                  <a:pt x="64059" y="57581"/>
                  <a:pt x="65926" y="53136"/>
                  <a:pt x="68072" y="53136"/>
                </a:cubicBezTo>
                <a:cubicBezTo>
                  <a:pt x="70193" y="53136"/>
                  <a:pt x="73139" y="49047"/>
                  <a:pt x="75247" y="50075"/>
                </a:cubicBezTo>
                <a:cubicBezTo>
                  <a:pt x="77394" y="51104"/>
                  <a:pt x="80061" y="55879"/>
                  <a:pt x="82715" y="53136"/>
                </a:cubicBezTo>
                <a:cubicBezTo>
                  <a:pt x="85382" y="50418"/>
                  <a:pt x="86182" y="52793"/>
                  <a:pt x="89916" y="47002"/>
                </a:cubicBezTo>
                <a:cubicBezTo>
                  <a:pt x="93675" y="41185"/>
                  <a:pt x="96050" y="42214"/>
                  <a:pt x="100863" y="42900"/>
                </a:cubicBezTo>
                <a:cubicBezTo>
                  <a:pt x="106464" y="43712"/>
                  <a:pt x="108864" y="40169"/>
                  <a:pt x="110465" y="36093"/>
                </a:cubicBezTo>
                <a:cubicBezTo>
                  <a:pt x="112052" y="31978"/>
                  <a:pt x="116853" y="31978"/>
                  <a:pt x="119799" y="29247"/>
                </a:cubicBezTo>
                <a:cubicBezTo>
                  <a:pt x="122719" y="26517"/>
                  <a:pt x="128587" y="23443"/>
                  <a:pt x="130466" y="22440"/>
                </a:cubicBezTo>
                <a:cubicBezTo>
                  <a:pt x="131355" y="21919"/>
                  <a:pt x="131558" y="20725"/>
                  <a:pt x="131558" y="19113"/>
                </a:cubicBezTo>
                <a:cubicBezTo>
                  <a:pt x="127253" y="14693"/>
                  <a:pt x="125361" y="19849"/>
                  <a:pt x="121475" y="1412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321"/>
          <p:cNvSpPr/>
          <p:nvPr/>
        </p:nvSpPr>
        <p:spPr>
          <a:xfrm>
            <a:off x="4027281" y="3614115"/>
            <a:ext cx="83426" cy="48246"/>
          </a:xfrm>
          <a:custGeom>
            <a:avLst/>
            <a:gdLst/>
            <a:ahLst/>
            <a:cxnLst/>
            <a:rect l="0" t="0" r="0" b="0"/>
            <a:pathLst>
              <a:path w="83426" h="48246">
                <a:moveTo>
                  <a:pt x="32969" y="37312"/>
                </a:moveTo>
                <a:cubicBezTo>
                  <a:pt x="36867" y="35039"/>
                  <a:pt x="38290" y="40512"/>
                  <a:pt x="41490" y="45960"/>
                </a:cubicBezTo>
                <a:cubicBezTo>
                  <a:pt x="41719" y="46341"/>
                  <a:pt x="41858" y="46633"/>
                  <a:pt x="41998" y="46963"/>
                </a:cubicBezTo>
                <a:cubicBezTo>
                  <a:pt x="46405" y="46125"/>
                  <a:pt x="49745" y="44487"/>
                  <a:pt x="54190" y="43814"/>
                </a:cubicBezTo>
                <a:cubicBezTo>
                  <a:pt x="57378" y="43344"/>
                  <a:pt x="61569" y="44233"/>
                  <a:pt x="64845" y="45224"/>
                </a:cubicBezTo>
                <a:cubicBezTo>
                  <a:pt x="64261" y="43915"/>
                  <a:pt x="63906" y="42722"/>
                  <a:pt x="64249" y="41871"/>
                </a:cubicBezTo>
                <a:cubicBezTo>
                  <a:pt x="65303" y="39128"/>
                  <a:pt x="70624" y="42785"/>
                  <a:pt x="72427" y="45046"/>
                </a:cubicBezTo>
                <a:cubicBezTo>
                  <a:pt x="74193" y="47319"/>
                  <a:pt x="79895" y="48246"/>
                  <a:pt x="81660" y="45960"/>
                </a:cubicBezTo>
                <a:cubicBezTo>
                  <a:pt x="83426" y="43687"/>
                  <a:pt x="78815" y="41401"/>
                  <a:pt x="77749" y="39128"/>
                </a:cubicBezTo>
                <a:cubicBezTo>
                  <a:pt x="77228" y="37997"/>
                  <a:pt x="78612" y="35649"/>
                  <a:pt x="80174" y="33541"/>
                </a:cubicBezTo>
                <a:cubicBezTo>
                  <a:pt x="77088" y="31331"/>
                  <a:pt x="73901" y="28194"/>
                  <a:pt x="72770" y="28664"/>
                </a:cubicBezTo>
                <a:cubicBezTo>
                  <a:pt x="71183" y="29350"/>
                  <a:pt x="71183" y="19101"/>
                  <a:pt x="69036" y="19101"/>
                </a:cubicBezTo>
                <a:cubicBezTo>
                  <a:pt x="66903" y="19101"/>
                  <a:pt x="66903" y="17056"/>
                  <a:pt x="64769" y="17056"/>
                </a:cubicBezTo>
                <a:cubicBezTo>
                  <a:pt x="62623" y="17056"/>
                  <a:pt x="54635" y="17056"/>
                  <a:pt x="52514" y="19101"/>
                </a:cubicBezTo>
                <a:cubicBezTo>
                  <a:pt x="50380" y="21145"/>
                  <a:pt x="47713" y="14338"/>
                  <a:pt x="45046" y="14338"/>
                </a:cubicBezTo>
                <a:cubicBezTo>
                  <a:pt x="42392" y="14338"/>
                  <a:pt x="39192" y="10909"/>
                  <a:pt x="37579" y="8179"/>
                </a:cubicBezTo>
                <a:cubicBezTo>
                  <a:pt x="35978" y="5448"/>
                  <a:pt x="22644" y="9550"/>
                  <a:pt x="18911" y="6134"/>
                </a:cubicBezTo>
                <a:cubicBezTo>
                  <a:pt x="15190" y="2718"/>
                  <a:pt x="8255" y="0"/>
                  <a:pt x="4521" y="660"/>
                </a:cubicBezTo>
                <a:cubicBezTo>
                  <a:pt x="3544" y="851"/>
                  <a:pt x="1918" y="1918"/>
                  <a:pt x="0" y="3365"/>
                </a:cubicBezTo>
                <a:cubicBezTo>
                  <a:pt x="7023" y="8585"/>
                  <a:pt x="17183" y="7226"/>
                  <a:pt x="18568" y="16624"/>
                </a:cubicBezTo>
                <a:cubicBezTo>
                  <a:pt x="20168" y="27521"/>
                  <a:pt x="24956" y="23190"/>
                  <a:pt x="23178" y="32537"/>
                </a:cubicBezTo>
                <a:cubicBezTo>
                  <a:pt x="22822" y="34366"/>
                  <a:pt x="21819" y="36144"/>
                  <a:pt x="20396" y="37794"/>
                </a:cubicBezTo>
                <a:cubicBezTo>
                  <a:pt x="25946" y="38340"/>
                  <a:pt x="31166" y="38353"/>
                  <a:pt x="32969" y="3731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" name="Freeform 322"/>
          <p:cNvSpPr/>
          <p:nvPr/>
        </p:nvSpPr>
        <p:spPr>
          <a:xfrm>
            <a:off x="4027281" y="3614115"/>
            <a:ext cx="83426" cy="48246"/>
          </a:xfrm>
          <a:custGeom>
            <a:avLst/>
            <a:gdLst/>
            <a:ahLst/>
            <a:cxnLst/>
            <a:rect l="0" t="0" r="0" b="0"/>
            <a:pathLst>
              <a:path w="83426" h="48246">
                <a:moveTo>
                  <a:pt x="32969" y="37312"/>
                </a:moveTo>
                <a:cubicBezTo>
                  <a:pt x="36867" y="35039"/>
                  <a:pt x="38290" y="40512"/>
                  <a:pt x="41490" y="45960"/>
                </a:cubicBezTo>
                <a:cubicBezTo>
                  <a:pt x="41719" y="46341"/>
                  <a:pt x="41858" y="46633"/>
                  <a:pt x="41998" y="46963"/>
                </a:cubicBezTo>
                <a:cubicBezTo>
                  <a:pt x="46405" y="46125"/>
                  <a:pt x="49745" y="44487"/>
                  <a:pt x="54190" y="43814"/>
                </a:cubicBezTo>
                <a:cubicBezTo>
                  <a:pt x="57378" y="43344"/>
                  <a:pt x="61569" y="44233"/>
                  <a:pt x="64845" y="45224"/>
                </a:cubicBezTo>
                <a:cubicBezTo>
                  <a:pt x="64261" y="43915"/>
                  <a:pt x="63906" y="42722"/>
                  <a:pt x="64249" y="41871"/>
                </a:cubicBezTo>
                <a:cubicBezTo>
                  <a:pt x="65303" y="39128"/>
                  <a:pt x="70624" y="42785"/>
                  <a:pt x="72427" y="45046"/>
                </a:cubicBezTo>
                <a:cubicBezTo>
                  <a:pt x="74193" y="47319"/>
                  <a:pt x="79895" y="48246"/>
                  <a:pt x="81660" y="45960"/>
                </a:cubicBezTo>
                <a:cubicBezTo>
                  <a:pt x="83426" y="43687"/>
                  <a:pt x="78815" y="41401"/>
                  <a:pt x="77749" y="39128"/>
                </a:cubicBezTo>
                <a:cubicBezTo>
                  <a:pt x="77228" y="37997"/>
                  <a:pt x="78612" y="35649"/>
                  <a:pt x="80174" y="33541"/>
                </a:cubicBezTo>
                <a:cubicBezTo>
                  <a:pt x="77088" y="31331"/>
                  <a:pt x="73901" y="28194"/>
                  <a:pt x="72770" y="28664"/>
                </a:cubicBezTo>
                <a:cubicBezTo>
                  <a:pt x="71183" y="29350"/>
                  <a:pt x="71183" y="19101"/>
                  <a:pt x="69036" y="19101"/>
                </a:cubicBezTo>
                <a:cubicBezTo>
                  <a:pt x="66903" y="19101"/>
                  <a:pt x="66903" y="17056"/>
                  <a:pt x="64769" y="17056"/>
                </a:cubicBezTo>
                <a:cubicBezTo>
                  <a:pt x="62623" y="17056"/>
                  <a:pt x="54635" y="17056"/>
                  <a:pt x="52514" y="19101"/>
                </a:cubicBezTo>
                <a:cubicBezTo>
                  <a:pt x="50380" y="21145"/>
                  <a:pt x="47713" y="14338"/>
                  <a:pt x="45046" y="14338"/>
                </a:cubicBezTo>
                <a:cubicBezTo>
                  <a:pt x="42392" y="14338"/>
                  <a:pt x="39192" y="10909"/>
                  <a:pt x="37579" y="8179"/>
                </a:cubicBezTo>
                <a:cubicBezTo>
                  <a:pt x="35978" y="5448"/>
                  <a:pt x="22644" y="9550"/>
                  <a:pt x="18911" y="6134"/>
                </a:cubicBezTo>
                <a:cubicBezTo>
                  <a:pt x="15190" y="2718"/>
                  <a:pt x="8255" y="0"/>
                  <a:pt x="4521" y="660"/>
                </a:cubicBezTo>
                <a:cubicBezTo>
                  <a:pt x="3544" y="851"/>
                  <a:pt x="1918" y="1918"/>
                  <a:pt x="0" y="3365"/>
                </a:cubicBezTo>
                <a:cubicBezTo>
                  <a:pt x="7023" y="8585"/>
                  <a:pt x="17183" y="7226"/>
                  <a:pt x="18568" y="16624"/>
                </a:cubicBezTo>
                <a:cubicBezTo>
                  <a:pt x="20168" y="27521"/>
                  <a:pt x="24956" y="23190"/>
                  <a:pt x="23178" y="32537"/>
                </a:cubicBezTo>
                <a:cubicBezTo>
                  <a:pt x="22822" y="34366"/>
                  <a:pt x="21819" y="36144"/>
                  <a:pt x="20396" y="37794"/>
                </a:cubicBezTo>
                <a:cubicBezTo>
                  <a:pt x="25946" y="38340"/>
                  <a:pt x="31166" y="38353"/>
                  <a:pt x="32969" y="3731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3" name="Picture 32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9645" y="3630278"/>
            <a:ext cx="249527" cy="137833"/>
          </a:xfrm>
          <a:prstGeom prst="rect">
            <a:avLst/>
          </a:prstGeom>
          <a:noFill/>
        </p:spPr>
      </p:pic>
      <p:sp>
        <p:nvSpPr>
          <p:cNvPr id="324" name="Freeform 324"/>
          <p:cNvSpPr/>
          <p:nvPr/>
        </p:nvSpPr>
        <p:spPr>
          <a:xfrm>
            <a:off x="3860986" y="3641187"/>
            <a:ext cx="225919" cy="114222"/>
          </a:xfrm>
          <a:custGeom>
            <a:avLst/>
            <a:gdLst/>
            <a:ahLst/>
            <a:cxnLst/>
            <a:rect l="0" t="0" r="0" b="0"/>
            <a:pathLst>
              <a:path w="225919" h="114222">
                <a:moveTo>
                  <a:pt x="19557" y="21170"/>
                </a:moveTo>
                <a:cubicBezTo>
                  <a:pt x="23824" y="19126"/>
                  <a:pt x="33400" y="21843"/>
                  <a:pt x="35736" y="19126"/>
                </a:cubicBezTo>
                <a:cubicBezTo>
                  <a:pt x="38035" y="16395"/>
                  <a:pt x="29678" y="12966"/>
                  <a:pt x="26656" y="9791"/>
                </a:cubicBezTo>
                <a:cubicBezTo>
                  <a:pt x="24916" y="7937"/>
                  <a:pt x="24294" y="4483"/>
                  <a:pt x="23697" y="1790"/>
                </a:cubicBezTo>
                <a:cubicBezTo>
                  <a:pt x="22287" y="3010"/>
                  <a:pt x="20471" y="4000"/>
                  <a:pt x="18834" y="2959"/>
                </a:cubicBezTo>
                <a:cubicBezTo>
                  <a:pt x="15659" y="901"/>
                  <a:pt x="7899" y="2273"/>
                  <a:pt x="6578" y="2959"/>
                </a:cubicBezTo>
                <a:cubicBezTo>
                  <a:pt x="5232" y="3632"/>
                  <a:pt x="7645" y="9436"/>
                  <a:pt x="7645" y="13195"/>
                </a:cubicBezTo>
                <a:cubicBezTo>
                  <a:pt x="7645" y="16954"/>
                  <a:pt x="4178" y="17970"/>
                  <a:pt x="4178" y="20370"/>
                </a:cubicBezTo>
                <a:cubicBezTo>
                  <a:pt x="4178" y="22211"/>
                  <a:pt x="2908" y="23468"/>
                  <a:pt x="1358" y="25653"/>
                </a:cubicBezTo>
                <a:cubicBezTo>
                  <a:pt x="3708" y="27888"/>
                  <a:pt x="5968" y="30047"/>
                  <a:pt x="8343" y="30047"/>
                </a:cubicBezTo>
                <a:cubicBezTo>
                  <a:pt x="13334" y="30047"/>
                  <a:pt x="15278" y="23214"/>
                  <a:pt x="19557" y="21170"/>
                </a:cubicBezTo>
                <a:close/>
                <a:moveTo>
                  <a:pt x="219759" y="79831"/>
                </a:moveTo>
                <a:cubicBezTo>
                  <a:pt x="217854" y="79221"/>
                  <a:pt x="220712" y="65861"/>
                  <a:pt x="219759" y="63435"/>
                </a:cubicBezTo>
                <a:cubicBezTo>
                  <a:pt x="218819" y="60997"/>
                  <a:pt x="216432" y="50672"/>
                  <a:pt x="219277" y="50672"/>
                </a:cubicBezTo>
                <a:cubicBezTo>
                  <a:pt x="221868" y="50672"/>
                  <a:pt x="219035" y="43204"/>
                  <a:pt x="222426" y="42760"/>
                </a:cubicBezTo>
                <a:cubicBezTo>
                  <a:pt x="221702" y="40143"/>
                  <a:pt x="220928" y="37819"/>
                  <a:pt x="220242" y="37095"/>
                </a:cubicBezTo>
                <a:cubicBezTo>
                  <a:pt x="218451" y="35292"/>
                  <a:pt x="213104" y="38911"/>
                  <a:pt x="210996" y="32092"/>
                </a:cubicBezTo>
                <a:cubicBezTo>
                  <a:pt x="208850" y="25259"/>
                  <a:pt x="210996" y="24357"/>
                  <a:pt x="207783" y="18884"/>
                </a:cubicBezTo>
                <a:cubicBezTo>
                  <a:pt x="204583" y="13436"/>
                  <a:pt x="203160" y="7963"/>
                  <a:pt x="199261" y="10236"/>
                </a:cubicBezTo>
                <a:cubicBezTo>
                  <a:pt x="197458" y="11290"/>
                  <a:pt x="192238" y="11252"/>
                  <a:pt x="186688" y="10731"/>
                </a:cubicBezTo>
                <a:cubicBezTo>
                  <a:pt x="180935" y="17462"/>
                  <a:pt x="168274" y="22084"/>
                  <a:pt x="164413" y="20256"/>
                </a:cubicBezTo>
                <a:cubicBezTo>
                  <a:pt x="159625" y="17983"/>
                  <a:pt x="150379" y="20942"/>
                  <a:pt x="143445" y="20942"/>
                </a:cubicBezTo>
                <a:cubicBezTo>
                  <a:pt x="136498" y="20942"/>
                  <a:pt x="134555" y="14567"/>
                  <a:pt x="129208" y="15036"/>
                </a:cubicBezTo>
                <a:cubicBezTo>
                  <a:pt x="123887" y="15481"/>
                  <a:pt x="123887" y="8877"/>
                  <a:pt x="118540" y="8877"/>
                </a:cubicBezTo>
                <a:cubicBezTo>
                  <a:pt x="113219" y="8877"/>
                  <a:pt x="117308" y="5473"/>
                  <a:pt x="100608" y="2730"/>
                </a:cubicBezTo>
                <a:cubicBezTo>
                  <a:pt x="83882" y="0"/>
                  <a:pt x="69493" y="11150"/>
                  <a:pt x="64172" y="17056"/>
                </a:cubicBezTo>
                <a:cubicBezTo>
                  <a:pt x="58838" y="22986"/>
                  <a:pt x="39635" y="17284"/>
                  <a:pt x="37883" y="18884"/>
                </a:cubicBezTo>
                <a:cubicBezTo>
                  <a:pt x="36079" y="20485"/>
                  <a:pt x="38213" y="27532"/>
                  <a:pt x="31825" y="30733"/>
                </a:cubicBezTo>
                <a:cubicBezTo>
                  <a:pt x="25411" y="33908"/>
                  <a:pt x="11366" y="30733"/>
                  <a:pt x="6578" y="33463"/>
                </a:cubicBezTo>
                <a:cubicBezTo>
                  <a:pt x="1778" y="36181"/>
                  <a:pt x="0" y="45287"/>
                  <a:pt x="4076" y="44830"/>
                </a:cubicBezTo>
                <a:cubicBezTo>
                  <a:pt x="8178" y="44372"/>
                  <a:pt x="10312" y="46874"/>
                  <a:pt x="9067" y="49148"/>
                </a:cubicBezTo>
                <a:cubicBezTo>
                  <a:pt x="7835" y="51421"/>
                  <a:pt x="12445" y="57796"/>
                  <a:pt x="10134" y="60539"/>
                </a:cubicBezTo>
                <a:cubicBezTo>
                  <a:pt x="7835" y="63270"/>
                  <a:pt x="7645" y="68502"/>
                  <a:pt x="10502" y="71220"/>
                </a:cubicBezTo>
                <a:cubicBezTo>
                  <a:pt x="13334" y="73963"/>
                  <a:pt x="13868" y="78980"/>
                  <a:pt x="10502" y="79653"/>
                </a:cubicBezTo>
                <a:cubicBezTo>
                  <a:pt x="7111" y="80351"/>
                  <a:pt x="16357" y="85355"/>
                  <a:pt x="16535" y="87616"/>
                </a:cubicBezTo>
                <a:cubicBezTo>
                  <a:pt x="16713" y="89889"/>
                  <a:pt x="24370" y="91020"/>
                  <a:pt x="24370" y="93763"/>
                </a:cubicBezTo>
                <a:cubicBezTo>
                  <a:pt x="24370" y="96480"/>
                  <a:pt x="26656" y="97408"/>
                  <a:pt x="30415" y="96049"/>
                </a:cubicBezTo>
                <a:cubicBezTo>
                  <a:pt x="34136" y="94690"/>
                  <a:pt x="35558" y="101281"/>
                  <a:pt x="37883" y="105828"/>
                </a:cubicBezTo>
                <a:cubicBezTo>
                  <a:pt x="40169" y="110374"/>
                  <a:pt x="53313" y="107187"/>
                  <a:pt x="53313" y="102183"/>
                </a:cubicBezTo>
                <a:cubicBezTo>
                  <a:pt x="53313" y="97179"/>
                  <a:pt x="57225" y="95807"/>
                  <a:pt x="63105" y="96480"/>
                </a:cubicBezTo>
                <a:cubicBezTo>
                  <a:pt x="68960" y="97166"/>
                  <a:pt x="76605" y="107415"/>
                  <a:pt x="79450" y="108774"/>
                </a:cubicBezTo>
                <a:cubicBezTo>
                  <a:pt x="82295" y="110133"/>
                  <a:pt x="88162" y="106056"/>
                  <a:pt x="91896" y="106056"/>
                </a:cubicBezTo>
                <a:cubicBezTo>
                  <a:pt x="95629" y="106056"/>
                  <a:pt x="100951" y="98538"/>
                  <a:pt x="103097" y="96938"/>
                </a:cubicBezTo>
                <a:cubicBezTo>
                  <a:pt x="105205" y="95363"/>
                  <a:pt x="108952" y="102183"/>
                  <a:pt x="112343" y="99897"/>
                </a:cubicBezTo>
                <a:cubicBezTo>
                  <a:pt x="115721" y="97636"/>
                  <a:pt x="119442" y="95122"/>
                  <a:pt x="121588" y="96722"/>
                </a:cubicBezTo>
                <a:cubicBezTo>
                  <a:pt x="123709" y="98322"/>
                  <a:pt x="116419" y="105371"/>
                  <a:pt x="118388" y="109015"/>
                </a:cubicBezTo>
                <a:cubicBezTo>
                  <a:pt x="119175" y="110489"/>
                  <a:pt x="118997" y="112317"/>
                  <a:pt x="118655" y="114222"/>
                </a:cubicBezTo>
                <a:cubicBezTo>
                  <a:pt x="126033" y="112927"/>
                  <a:pt x="125322" y="106387"/>
                  <a:pt x="125767" y="103542"/>
                </a:cubicBezTo>
                <a:cubicBezTo>
                  <a:pt x="126249" y="100506"/>
                  <a:pt x="128142" y="97471"/>
                  <a:pt x="130516" y="99897"/>
                </a:cubicBezTo>
                <a:cubicBezTo>
                  <a:pt x="132891" y="102335"/>
                  <a:pt x="136219" y="102932"/>
                  <a:pt x="141426" y="99897"/>
                </a:cubicBezTo>
                <a:cubicBezTo>
                  <a:pt x="146658" y="96862"/>
                  <a:pt x="147128" y="95045"/>
                  <a:pt x="149033" y="98081"/>
                </a:cubicBezTo>
                <a:cubicBezTo>
                  <a:pt x="150938" y="101103"/>
                  <a:pt x="155193" y="98690"/>
                  <a:pt x="162800" y="98690"/>
                </a:cubicBezTo>
                <a:cubicBezTo>
                  <a:pt x="170394" y="98690"/>
                  <a:pt x="171804" y="91997"/>
                  <a:pt x="178942" y="92607"/>
                </a:cubicBezTo>
                <a:cubicBezTo>
                  <a:pt x="186053" y="93217"/>
                  <a:pt x="192226" y="90181"/>
                  <a:pt x="192226" y="90181"/>
                </a:cubicBezTo>
                <a:lnTo>
                  <a:pt x="196734" y="91909"/>
                </a:lnTo>
                <a:cubicBezTo>
                  <a:pt x="198588" y="89750"/>
                  <a:pt x="198449" y="87298"/>
                  <a:pt x="202094" y="86714"/>
                </a:cubicBezTo>
                <a:cubicBezTo>
                  <a:pt x="207783" y="85800"/>
                  <a:pt x="209929" y="91261"/>
                  <a:pt x="212749" y="89445"/>
                </a:cubicBezTo>
                <a:cubicBezTo>
                  <a:pt x="215594" y="87616"/>
                  <a:pt x="224636" y="100024"/>
                  <a:pt x="225449" y="91997"/>
                </a:cubicBezTo>
                <a:cubicBezTo>
                  <a:pt x="225919" y="90181"/>
                  <a:pt x="221664" y="80440"/>
                  <a:pt x="219759" y="7983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" name="Freeform 325"/>
          <p:cNvSpPr/>
          <p:nvPr/>
        </p:nvSpPr>
        <p:spPr>
          <a:xfrm>
            <a:off x="5034540" y="3628808"/>
            <a:ext cx="82600" cy="100455"/>
          </a:xfrm>
          <a:custGeom>
            <a:avLst/>
            <a:gdLst/>
            <a:ahLst/>
            <a:cxnLst/>
            <a:rect l="0" t="0" r="0" b="0"/>
            <a:pathLst>
              <a:path w="82600" h="100455">
                <a:moveTo>
                  <a:pt x="79311" y="4952"/>
                </a:moveTo>
                <a:cubicBezTo>
                  <a:pt x="74663" y="6945"/>
                  <a:pt x="73114" y="0"/>
                  <a:pt x="69228" y="0"/>
                </a:cubicBezTo>
                <a:cubicBezTo>
                  <a:pt x="65354" y="0"/>
                  <a:pt x="66142" y="11911"/>
                  <a:pt x="62281" y="11911"/>
                </a:cubicBezTo>
                <a:cubicBezTo>
                  <a:pt x="58382" y="11911"/>
                  <a:pt x="59169" y="18833"/>
                  <a:pt x="53734" y="19823"/>
                </a:cubicBezTo>
                <a:cubicBezTo>
                  <a:pt x="48336" y="20814"/>
                  <a:pt x="46774" y="20814"/>
                  <a:pt x="49098" y="25779"/>
                </a:cubicBezTo>
                <a:cubicBezTo>
                  <a:pt x="51422" y="30745"/>
                  <a:pt x="46012" y="28764"/>
                  <a:pt x="41351" y="28764"/>
                </a:cubicBezTo>
                <a:cubicBezTo>
                  <a:pt x="36703" y="28764"/>
                  <a:pt x="36703" y="24789"/>
                  <a:pt x="33617" y="24789"/>
                </a:cubicBezTo>
                <a:cubicBezTo>
                  <a:pt x="30518" y="24789"/>
                  <a:pt x="28194" y="31736"/>
                  <a:pt x="25857" y="35686"/>
                </a:cubicBezTo>
                <a:cubicBezTo>
                  <a:pt x="23546" y="39661"/>
                  <a:pt x="8052" y="48589"/>
                  <a:pt x="3416" y="51561"/>
                </a:cubicBezTo>
                <a:cubicBezTo>
                  <a:pt x="2083" y="52411"/>
                  <a:pt x="965" y="55028"/>
                  <a:pt x="0" y="58330"/>
                </a:cubicBezTo>
                <a:cubicBezTo>
                  <a:pt x="5575" y="58914"/>
                  <a:pt x="11278" y="62978"/>
                  <a:pt x="13754" y="66991"/>
                </a:cubicBezTo>
                <a:cubicBezTo>
                  <a:pt x="17145" y="72452"/>
                  <a:pt x="9855" y="78599"/>
                  <a:pt x="6655" y="83603"/>
                </a:cubicBezTo>
                <a:cubicBezTo>
                  <a:pt x="3454" y="88619"/>
                  <a:pt x="8611" y="88848"/>
                  <a:pt x="8788" y="92937"/>
                </a:cubicBezTo>
                <a:cubicBezTo>
                  <a:pt x="8979" y="97027"/>
                  <a:pt x="13246" y="100455"/>
                  <a:pt x="14846" y="96823"/>
                </a:cubicBezTo>
                <a:cubicBezTo>
                  <a:pt x="16421" y="93178"/>
                  <a:pt x="19101" y="94537"/>
                  <a:pt x="24079" y="94537"/>
                </a:cubicBezTo>
                <a:cubicBezTo>
                  <a:pt x="25540" y="94537"/>
                  <a:pt x="26340" y="95414"/>
                  <a:pt x="26911" y="96620"/>
                </a:cubicBezTo>
                <a:cubicBezTo>
                  <a:pt x="29680" y="93775"/>
                  <a:pt x="32906" y="91197"/>
                  <a:pt x="33998" y="89800"/>
                </a:cubicBezTo>
                <a:cubicBezTo>
                  <a:pt x="35903" y="87362"/>
                  <a:pt x="40627" y="86765"/>
                  <a:pt x="44920" y="86765"/>
                </a:cubicBezTo>
                <a:cubicBezTo>
                  <a:pt x="47561" y="86765"/>
                  <a:pt x="49314" y="85698"/>
                  <a:pt x="51270" y="83704"/>
                </a:cubicBezTo>
                <a:cubicBezTo>
                  <a:pt x="46736" y="77380"/>
                  <a:pt x="42316" y="72198"/>
                  <a:pt x="40602" y="70877"/>
                </a:cubicBezTo>
                <a:cubicBezTo>
                  <a:pt x="36525" y="67690"/>
                  <a:pt x="39002" y="58799"/>
                  <a:pt x="43980" y="57225"/>
                </a:cubicBezTo>
                <a:cubicBezTo>
                  <a:pt x="48984" y="55625"/>
                  <a:pt x="61227" y="43559"/>
                  <a:pt x="64973" y="40829"/>
                </a:cubicBezTo>
                <a:cubicBezTo>
                  <a:pt x="68694" y="38098"/>
                  <a:pt x="66218" y="29221"/>
                  <a:pt x="69228" y="22173"/>
                </a:cubicBezTo>
                <a:cubicBezTo>
                  <a:pt x="70802" y="18477"/>
                  <a:pt x="76708" y="11454"/>
                  <a:pt x="82600" y="5574"/>
                </a:cubicBezTo>
                <a:cubicBezTo>
                  <a:pt x="81342" y="4876"/>
                  <a:pt x="80187" y="4572"/>
                  <a:pt x="79311" y="495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" name="Freeform 326"/>
          <p:cNvSpPr/>
          <p:nvPr/>
        </p:nvSpPr>
        <p:spPr>
          <a:xfrm>
            <a:off x="5034540" y="3628808"/>
            <a:ext cx="82600" cy="100455"/>
          </a:xfrm>
          <a:custGeom>
            <a:avLst/>
            <a:gdLst/>
            <a:ahLst/>
            <a:cxnLst/>
            <a:rect l="0" t="0" r="0" b="0"/>
            <a:pathLst>
              <a:path w="82600" h="100455">
                <a:moveTo>
                  <a:pt x="79311" y="4952"/>
                </a:moveTo>
                <a:cubicBezTo>
                  <a:pt x="74663" y="6945"/>
                  <a:pt x="73114" y="0"/>
                  <a:pt x="69228" y="0"/>
                </a:cubicBezTo>
                <a:cubicBezTo>
                  <a:pt x="65354" y="0"/>
                  <a:pt x="66142" y="11911"/>
                  <a:pt x="62281" y="11911"/>
                </a:cubicBezTo>
                <a:cubicBezTo>
                  <a:pt x="58382" y="11911"/>
                  <a:pt x="59169" y="18833"/>
                  <a:pt x="53734" y="19823"/>
                </a:cubicBezTo>
                <a:cubicBezTo>
                  <a:pt x="48336" y="20814"/>
                  <a:pt x="46774" y="20814"/>
                  <a:pt x="49098" y="25779"/>
                </a:cubicBezTo>
                <a:cubicBezTo>
                  <a:pt x="51422" y="30745"/>
                  <a:pt x="46012" y="28764"/>
                  <a:pt x="41351" y="28764"/>
                </a:cubicBezTo>
                <a:cubicBezTo>
                  <a:pt x="36703" y="28764"/>
                  <a:pt x="36703" y="24789"/>
                  <a:pt x="33617" y="24789"/>
                </a:cubicBezTo>
                <a:cubicBezTo>
                  <a:pt x="30518" y="24789"/>
                  <a:pt x="28194" y="31736"/>
                  <a:pt x="25857" y="35686"/>
                </a:cubicBezTo>
                <a:cubicBezTo>
                  <a:pt x="23546" y="39661"/>
                  <a:pt x="8052" y="48589"/>
                  <a:pt x="3416" y="51561"/>
                </a:cubicBezTo>
                <a:cubicBezTo>
                  <a:pt x="2083" y="52411"/>
                  <a:pt x="965" y="55028"/>
                  <a:pt x="0" y="58330"/>
                </a:cubicBezTo>
                <a:cubicBezTo>
                  <a:pt x="5575" y="58914"/>
                  <a:pt x="11278" y="62978"/>
                  <a:pt x="13754" y="66991"/>
                </a:cubicBezTo>
                <a:cubicBezTo>
                  <a:pt x="17145" y="72452"/>
                  <a:pt x="9855" y="78599"/>
                  <a:pt x="6655" y="83603"/>
                </a:cubicBezTo>
                <a:cubicBezTo>
                  <a:pt x="3454" y="88619"/>
                  <a:pt x="8611" y="88848"/>
                  <a:pt x="8788" y="92937"/>
                </a:cubicBezTo>
                <a:cubicBezTo>
                  <a:pt x="8979" y="97027"/>
                  <a:pt x="13246" y="100455"/>
                  <a:pt x="14846" y="96823"/>
                </a:cubicBezTo>
                <a:cubicBezTo>
                  <a:pt x="16421" y="93178"/>
                  <a:pt x="19101" y="94537"/>
                  <a:pt x="24079" y="94537"/>
                </a:cubicBezTo>
                <a:cubicBezTo>
                  <a:pt x="25540" y="94537"/>
                  <a:pt x="26340" y="95414"/>
                  <a:pt x="26911" y="96620"/>
                </a:cubicBezTo>
                <a:cubicBezTo>
                  <a:pt x="29680" y="93775"/>
                  <a:pt x="32906" y="91197"/>
                  <a:pt x="33998" y="89800"/>
                </a:cubicBezTo>
                <a:cubicBezTo>
                  <a:pt x="35903" y="87362"/>
                  <a:pt x="40627" y="86765"/>
                  <a:pt x="44920" y="86765"/>
                </a:cubicBezTo>
                <a:cubicBezTo>
                  <a:pt x="47561" y="86765"/>
                  <a:pt x="49314" y="85698"/>
                  <a:pt x="51270" y="83704"/>
                </a:cubicBezTo>
                <a:cubicBezTo>
                  <a:pt x="46736" y="77380"/>
                  <a:pt x="42316" y="72198"/>
                  <a:pt x="40602" y="70877"/>
                </a:cubicBezTo>
                <a:cubicBezTo>
                  <a:pt x="36525" y="67690"/>
                  <a:pt x="39002" y="58799"/>
                  <a:pt x="43980" y="57225"/>
                </a:cubicBezTo>
                <a:cubicBezTo>
                  <a:pt x="48984" y="55625"/>
                  <a:pt x="61227" y="43559"/>
                  <a:pt x="64973" y="40829"/>
                </a:cubicBezTo>
                <a:cubicBezTo>
                  <a:pt x="68694" y="38098"/>
                  <a:pt x="66218" y="29221"/>
                  <a:pt x="69228" y="22173"/>
                </a:cubicBezTo>
                <a:cubicBezTo>
                  <a:pt x="70802" y="18477"/>
                  <a:pt x="76708" y="11454"/>
                  <a:pt x="82600" y="5574"/>
                </a:cubicBezTo>
                <a:cubicBezTo>
                  <a:pt x="81342" y="4876"/>
                  <a:pt x="80187" y="4572"/>
                  <a:pt x="79311" y="495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" name="Freeform 327"/>
          <p:cNvSpPr/>
          <p:nvPr/>
        </p:nvSpPr>
        <p:spPr>
          <a:xfrm>
            <a:off x="4516981" y="3853419"/>
            <a:ext cx="92074" cy="68186"/>
          </a:xfrm>
          <a:custGeom>
            <a:avLst/>
            <a:gdLst/>
            <a:ahLst/>
            <a:cxnLst/>
            <a:rect l="0" t="0" r="0" b="0"/>
            <a:pathLst>
              <a:path w="92074" h="68186">
                <a:moveTo>
                  <a:pt x="90525" y="43421"/>
                </a:moveTo>
                <a:cubicBezTo>
                  <a:pt x="89700" y="43345"/>
                  <a:pt x="88811" y="43295"/>
                  <a:pt x="87757" y="43345"/>
                </a:cubicBezTo>
                <a:cubicBezTo>
                  <a:pt x="80835" y="43674"/>
                  <a:pt x="76568" y="39230"/>
                  <a:pt x="72047" y="39586"/>
                </a:cubicBezTo>
                <a:cubicBezTo>
                  <a:pt x="67513" y="39916"/>
                  <a:pt x="54432" y="33427"/>
                  <a:pt x="48844" y="27635"/>
                </a:cubicBezTo>
                <a:cubicBezTo>
                  <a:pt x="43243" y="21831"/>
                  <a:pt x="28054" y="9538"/>
                  <a:pt x="24308" y="4775"/>
                </a:cubicBezTo>
                <a:cubicBezTo>
                  <a:pt x="20587" y="0"/>
                  <a:pt x="15253" y="0"/>
                  <a:pt x="14719" y="2375"/>
                </a:cubicBezTo>
                <a:cubicBezTo>
                  <a:pt x="14237" y="4572"/>
                  <a:pt x="11493" y="4763"/>
                  <a:pt x="7353" y="5309"/>
                </a:cubicBezTo>
                <a:cubicBezTo>
                  <a:pt x="6274" y="7671"/>
                  <a:pt x="1879" y="10871"/>
                  <a:pt x="1879" y="14097"/>
                </a:cubicBezTo>
                <a:cubicBezTo>
                  <a:pt x="1879" y="17742"/>
                  <a:pt x="0" y="22606"/>
                  <a:pt x="0" y="25642"/>
                </a:cubicBezTo>
                <a:cubicBezTo>
                  <a:pt x="0" y="28677"/>
                  <a:pt x="4724" y="29274"/>
                  <a:pt x="6172" y="31712"/>
                </a:cubicBezTo>
                <a:cubicBezTo>
                  <a:pt x="7594" y="34125"/>
                  <a:pt x="15164" y="35357"/>
                  <a:pt x="15646" y="37795"/>
                </a:cubicBezTo>
                <a:cubicBezTo>
                  <a:pt x="16129" y="40221"/>
                  <a:pt x="21336" y="43256"/>
                  <a:pt x="24663" y="43865"/>
                </a:cubicBezTo>
                <a:cubicBezTo>
                  <a:pt x="27991" y="44475"/>
                  <a:pt x="32740" y="49339"/>
                  <a:pt x="34645" y="51155"/>
                </a:cubicBezTo>
                <a:cubicBezTo>
                  <a:pt x="36525" y="52984"/>
                  <a:pt x="43650" y="48742"/>
                  <a:pt x="46025" y="48742"/>
                </a:cubicBezTo>
                <a:cubicBezTo>
                  <a:pt x="48400" y="48742"/>
                  <a:pt x="52210" y="54203"/>
                  <a:pt x="52679" y="57238"/>
                </a:cubicBezTo>
                <a:cubicBezTo>
                  <a:pt x="53137" y="60273"/>
                  <a:pt x="65506" y="62090"/>
                  <a:pt x="68339" y="65150"/>
                </a:cubicBezTo>
                <a:cubicBezTo>
                  <a:pt x="71183" y="68186"/>
                  <a:pt x="86373" y="66369"/>
                  <a:pt x="89230" y="62724"/>
                </a:cubicBezTo>
                <a:cubicBezTo>
                  <a:pt x="92074" y="59054"/>
                  <a:pt x="89700" y="52374"/>
                  <a:pt x="89700" y="46900"/>
                </a:cubicBezTo>
                <a:cubicBezTo>
                  <a:pt x="89700" y="45084"/>
                  <a:pt x="90030" y="44106"/>
                  <a:pt x="90525" y="4342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>
            <a:off x="4516981" y="3853419"/>
            <a:ext cx="92074" cy="68186"/>
          </a:xfrm>
          <a:custGeom>
            <a:avLst/>
            <a:gdLst/>
            <a:ahLst/>
            <a:cxnLst/>
            <a:rect l="0" t="0" r="0" b="0"/>
            <a:pathLst>
              <a:path w="92074" h="68186">
                <a:moveTo>
                  <a:pt x="90525" y="43421"/>
                </a:moveTo>
                <a:cubicBezTo>
                  <a:pt x="89700" y="43345"/>
                  <a:pt x="88811" y="43295"/>
                  <a:pt x="87757" y="43345"/>
                </a:cubicBezTo>
                <a:cubicBezTo>
                  <a:pt x="80835" y="43674"/>
                  <a:pt x="76568" y="39230"/>
                  <a:pt x="72047" y="39586"/>
                </a:cubicBezTo>
                <a:cubicBezTo>
                  <a:pt x="67513" y="39916"/>
                  <a:pt x="54432" y="33427"/>
                  <a:pt x="48844" y="27635"/>
                </a:cubicBezTo>
                <a:cubicBezTo>
                  <a:pt x="43243" y="21831"/>
                  <a:pt x="28054" y="9538"/>
                  <a:pt x="24308" y="4775"/>
                </a:cubicBezTo>
                <a:cubicBezTo>
                  <a:pt x="20587" y="0"/>
                  <a:pt x="15253" y="0"/>
                  <a:pt x="14719" y="2375"/>
                </a:cubicBezTo>
                <a:cubicBezTo>
                  <a:pt x="14237" y="4572"/>
                  <a:pt x="11493" y="4763"/>
                  <a:pt x="7353" y="5309"/>
                </a:cubicBezTo>
                <a:cubicBezTo>
                  <a:pt x="6274" y="7671"/>
                  <a:pt x="1879" y="10871"/>
                  <a:pt x="1879" y="14097"/>
                </a:cubicBezTo>
                <a:cubicBezTo>
                  <a:pt x="1879" y="17742"/>
                  <a:pt x="0" y="22606"/>
                  <a:pt x="0" y="25642"/>
                </a:cubicBezTo>
                <a:cubicBezTo>
                  <a:pt x="0" y="28677"/>
                  <a:pt x="4724" y="29274"/>
                  <a:pt x="6172" y="31712"/>
                </a:cubicBezTo>
                <a:cubicBezTo>
                  <a:pt x="7594" y="34125"/>
                  <a:pt x="15164" y="35357"/>
                  <a:pt x="15646" y="37795"/>
                </a:cubicBezTo>
                <a:cubicBezTo>
                  <a:pt x="16129" y="40221"/>
                  <a:pt x="21336" y="43256"/>
                  <a:pt x="24663" y="43865"/>
                </a:cubicBezTo>
                <a:cubicBezTo>
                  <a:pt x="27991" y="44475"/>
                  <a:pt x="32740" y="49339"/>
                  <a:pt x="34645" y="51155"/>
                </a:cubicBezTo>
                <a:cubicBezTo>
                  <a:pt x="36525" y="52984"/>
                  <a:pt x="43650" y="48742"/>
                  <a:pt x="46025" y="48742"/>
                </a:cubicBezTo>
                <a:cubicBezTo>
                  <a:pt x="48400" y="48742"/>
                  <a:pt x="52210" y="54203"/>
                  <a:pt x="52679" y="57238"/>
                </a:cubicBezTo>
                <a:cubicBezTo>
                  <a:pt x="53137" y="60273"/>
                  <a:pt x="65506" y="62090"/>
                  <a:pt x="68339" y="65150"/>
                </a:cubicBezTo>
                <a:cubicBezTo>
                  <a:pt x="71183" y="68186"/>
                  <a:pt x="86373" y="66369"/>
                  <a:pt x="89230" y="62724"/>
                </a:cubicBezTo>
                <a:cubicBezTo>
                  <a:pt x="92074" y="59054"/>
                  <a:pt x="89700" y="52374"/>
                  <a:pt x="89700" y="46900"/>
                </a:cubicBezTo>
                <a:cubicBezTo>
                  <a:pt x="89700" y="45084"/>
                  <a:pt x="90030" y="44106"/>
                  <a:pt x="90525" y="4342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" name="Freeform 329"/>
          <p:cNvSpPr/>
          <p:nvPr/>
        </p:nvSpPr>
        <p:spPr>
          <a:xfrm>
            <a:off x="4650794" y="3884470"/>
            <a:ext cx="102793" cy="290930"/>
          </a:xfrm>
          <a:custGeom>
            <a:avLst/>
            <a:gdLst/>
            <a:ahLst/>
            <a:cxnLst/>
            <a:rect l="0" t="0" r="0" b="0"/>
            <a:pathLst>
              <a:path w="102793" h="290930">
                <a:moveTo>
                  <a:pt x="83096" y="264426"/>
                </a:moveTo>
                <a:cubicBezTo>
                  <a:pt x="83096" y="258369"/>
                  <a:pt x="79312" y="257759"/>
                  <a:pt x="79312" y="252882"/>
                </a:cubicBezTo>
                <a:cubicBezTo>
                  <a:pt x="79312" y="248044"/>
                  <a:pt x="79312" y="239522"/>
                  <a:pt x="74562" y="234061"/>
                </a:cubicBezTo>
                <a:cubicBezTo>
                  <a:pt x="69812" y="228574"/>
                  <a:pt x="67437" y="220675"/>
                  <a:pt x="70270" y="217627"/>
                </a:cubicBezTo>
                <a:cubicBezTo>
                  <a:pt x="73140" y="214604"/>
                  <a:pt x="70765" y="206095"/>
                  <a:pt x="72174" y="206705"/>
                </a:cubicBezTo>
                <a:cubicBezTo>
                  <a:pt x="73597" y="207315"/>
                  <a:pt x="75502" y="201219"/>
                  <a:pt x="72657" y="199415"/>
                </a:cubicBezTo>
                <a:cubicBezTo>
                  <a:pt x="69812" y="197574"/>
                  <a:pt x="72657" y="190284"/>
                  <a:pt x="70270" y="189065"/>
                </a:cubicBezTo>
                <a:cubicBezTo>
                  <a:pt x="67907" y="187858"/>
                  <a:pt x="61265" y="178130"/>
                  <a:pt x="61265" y="175095"/>
                </a:cubicBezTo>
                <a:cubicBezTo>
                  <a:pt x="61265" y="172072"/>
                  <a:pt x="63170" y="155029"/>
                  <a:pt x="63640" y="150787"/>
                </a:cubicBezTo>
                <a:cubicBezTo>
                  <a:pt x="64123" y="146520"/>
                  <a:pt x="68847" y="145936"/>
                  <a:pt x="70270" y="145936"/>
                </a:cubicBezTo>
                <a:cubicBezTo>
                  <a:pt x="71717" y="145936"/>
                  <a:pt x="77420" y="146520"/>
                  <a:pt x="79312" y="142265"/>
                </a:cubicBezTo>
                <a:cubicBezTo>
                  <a:pt x="81204" y="138011"/>
                  <a:pt x="89268" y="137426"/>
                  <a:pt x="90208" y="134366"/>
                </a:cubicBezTo>
                <a:cubicBezTo>
                  <a:pt x="91173" y="131343"/>
                  <a:pt x="96392" y="131343"/>
                  <a:pt x="96392" y="127686"/>
                </a:cubicBezTo>
                <a:cubicBezTo>
                  <a:pt x="96392" y="124041"/>
                  <a:pt x="102552" y="114909"/>
                  <a:pt x="102552" y="114909"/>
                </a:cubicBezTo>
                <a:cubicBezTo>
                  <a:pt x="102653" y="114897"/>
                  <a:pt x="102717" y="114960"/>
                  <a:pt x="102793" y="114960"/>
                </a:cubicBezTo>
                <a:cubicBezTo>
                  <a:pt x="102069" y="113347"/>
                  <a:pt x="100520" y="114821"/>
                  <a:pt x="97396" y="116395"/>
                </a:cubicBezTo>
                <a:cubicBezTo>
                  <a:pt x="92062" y="119139"/>
                  <a:pt x="89395" y="115379"/>
                  <a:pt x="89928" y="111303"/>
                </a:cubicBezTo>
                <a:cubicBezTo>
                  <a:pt x="90449" y="107188"/>
                  <a:pt x="86182" y="107188"/>
                  <a:pt x="83261" y="107188"/>
                </a:cubicBezTo>
                <a:cubicBezTo>
                  <a:pt x="80328" y="107188"/>
                  <a:pt x="82182" y="101028"/>
                  <a:pt x="83261" y="96939"/>
                </a:cubicBezTo>
                <a:cubicBezTo>
                  <a:pt x="84327" y="92862"/>
                  <a:pt x="82182" y="90462"/>
                  <a:pt x="78728" y="90106"/>
                </a:cubicBezTo>
                <a:cubicBezTo>
                  <a:pt x="75261" y="89776"/>
                  <a:pt x="73660" y="80213"/>
                  <a:pt x="74994" y="77495"/>
                </a:cubicBezTo>
                <a:cubicBezTo>
                  <a:pt x="76327" y="74765"/>
                  <a:pt x="67793" y="72364"/>
                  <a:pt x="64072" y="74765"/>
                </a:cubicBezTo>
                <a:cubicBezTo>
                  <a:pt x="60325" y="77140"/>
                  <a:pt x="62992" y="70650"/>
                  <a:pt x="61938" y="67246"/>
                </a:cubicBezTo>
                <a:cubicBezTo>
                  <a:pt x="60859" y="63830"/>
                  <a:pt x="66739" y="52235"/>
                  <a:pt x="71806" y="45745"/>
                </a:cubicBezTo>
                <a:cubicBezTo>
                  <a:pt x="76861" y="39256"/>
                  <a:pt x="74740" y="30708"/>
                  <a:pt x="74740" y="23215"/>
                </a:cubicBezTo>
                <a:cubicBezTo>
                  <a:pt x="74740" y="15697"/>
                  <a:pt x="72340" y="15697"/>
                  <a:pt x="69939" y="15697"/>
                </a:cubicBezTo>
                <a:cubicBezTo>
                  <a:pt x="67526" y="15697"/>
                  <a:pt x="67272" y="11265"/>
                  <a:pt x="67272" y="7163"/>
                </a:cubicBezTo>
                <a:cubicBezTo>
                  <a:pt x="67272" y="3061"/>
                  <a:pt x="62192" y="0"/>
                  <a:pt x="59271" y="2730"/>
                </a:cubicBezTo>
                <a:cubicBezTo>
                  <a:pt x="58852" y="3111"/>
                  <a:pt x="58116" y="3645"/>
                  <a:pt x="57239" y="4254"/>
                </a:cubicBezTo>
                <a:cubicBezTo>
                  <a:pt x="57366" y="4280"/>
                  <a:pt x="57468" y="4292"/>
                  <a:pt x="57468" y="4292"/>
                </a:cubicBezTo>
                <a:cubicBezTo>
                  <a:pt x="57468" y="4292"/>
                  <a:pt x="56528" y="10388"/>
                  <a:pt x="54623" y="11608"/>
                </a:cubicBezTo>
                <a:cubicBezTo>
                  <a:pt x="52718" y="12814"/>
                  <a:pt x="52718" y="16472"/>
                  <a:pt x="55563" y="21933"/>
                </a:cubicBezTo>
                <a:cubicBezTo>
                  <a:pt x="58408" y="27406"/>
                  <a:pt x="51308" y="24968"/>
                  <a:pt x="50356" y="21933"/>
                </a:cubicBezTo>
                <a:cubicBezTo>
                  <a:pt x="49403" y="18897"/>
                  <a:pt x="43701" y="23761"/>
                  <a:pt x="40374" y="27406"/>
                </a:cubicBezTo>
                <a:cubicBezTo>
                  <a:pt x="37046" y="31051"/>
                  <a:pt x="32296" y="32893"/>
                  <a:pt x="32296" y="39573"/>
                </a:cubicBezTo>
                <a:cubicBezTo>
                  <a:pt x="32296" y="46240"/>
                  <a:pt x="28042" y="52921"/>
                  <a:pt x="28994" y="58394"/>
                </a:cubicBezTo>
                <a:cubicBezTo>
                  <a:pt x="29934" y="63855"/>
                  <a:pt x="24245" y="74206"/>
                  <a:pt x="24715" y="77241"/>
                </a:cubicBezTo>
                <a:cubicBezTo>
                  <a:pt x="25185" y="80276"/>
                  <a:pt x="16650" y="76644"/>
                  <a:pt x="15228" y="76644"/>
                </a:cubicBezTo>
                <a:cubicBezTo>
                  <a:pt x="13805" y="76644"/>
                  <a:pt x="14745" y="88176"/>
                  <a:pt x="12840" y="91821"/>
                </a:cubicBezTo>
                <a:cubicBezTo>
                  <a:pt x="10935" y="95491"/>
                  <a:pt x="12357" y="108229"/>
                  <a:pt x="9513" y="108229"/>
                </a:cubicBezTo>
                <a:cubicBezTo>
                  <a:pt x="6681" y="108229"/>
                  <a:pt x="4306" y="119773"/>
                  <a:pt x="4306" y="119773"/>
                </a:cubicBezTo>
                <a:cubicBezTo>
                  <a:pt x="4306" y="119773"/>
                  <a:pt x="1982" y="121793"/>
                  <a:pt x="0" y="124282"/>
                </a:cubicBezTo>
                <a:cubicBezTo>
                  <a:pt x="2324" y="130378"/>
                  <a:pt x="6566" y="137020"/>
                  <a:pt x="11291" y="139522"/>
                </a:cubicBezTo>
                <a:cubicBezTo>
                  <a:pt x="18212" y="143154"/>
                  <a:pt x="22822" y="161125"/>
                  <a:pt x="24956" y="170688"/>
                </a:cubicBezTo>
                <a:cubicBezTo>
                  <a:pt x="27102" y="180225"/>
                  <a:pt x="25667" y="190043"/>
                  <a:pt x="23203" y="195478"/>
                </a:cubicBezTo>
                <a:cubicBezTo>
                  <a:pt x="20701" y="200952"/>
                  <a:pt x="24080" y="201193"/>
                  <a:pt x="28156" y="203911"/>
                </a:cubicBezTo>
                <a:cubicBezTo>
                  <a:pt x="32246" y="206641"/>
                  <a:pt x="36868" y="207556"/>
                  <a:pt x="39891" y="202095"/>
                </a:cubicBezTo>
                <a:cubicBezTo>
                  <a:pt x="42914" y="196634"/>
                  <a:pt x="49137" y="192760"/>
                  <a:pt x="50026" y="186626"/>
                </a:cubicBezTo>
                <a:cubicBezTo>
                  <a:pt x="50915" y="180479"/>
                  <a:pt x="53760" y="189560"/>
                  <a:pt x="56249" y="192760"/>
                </a:cubicBezTo>
                <a:cubicBezTo>
                  <a:pt x="58751" y="195948"/>
                  <a:pt x="60516" y="202095"/>
                  <a:pt x="61049" y="209829"/>
                </a:cubicBezTo>
                <a:cubicBezTo>
                  <a:pt x="61570" y="217563"/>
                  <a:pt x="62116" y="236906"/>
                  <a:pt x="67272" y="243052"/>
                </a:cubicBezTo>
                <a:cubicBezTo>
                  <a:pt x="72429" y="249186"/>
                  <a:pt x="73305" y="262636"/>
                  <a:pt x="71882" y="267410"/>
                </a:cubicBezTo>
                <a:cubicBezTo>
                  <a:pt x="70485" y="272185"/>
                  <a:pt x="74562" y="280377"/>
                  <a:pt x="73483" y="285609"/>
                </a:cubicBezTo>
                <a:cubicBezTo>
                  <a:pt x="73279" y="286663"/>
                  <a:pt x="73038" y="288136"/>
                  <a:pt x="72784" y="289800"/>
                </a:cubicBezTo>
                <a:cubicBezTo>
                  <a:pt x="77432" y="290930"/>
                  <a:pt x="83096" y="264426"/>
                  <a:pt x="83096" y="26442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" name="Freeform 330"/>
          <p:cNvSpPr/>
          <p:nvPr/>
        </p:nvSpPr>
        <p:spPr>
          <a:xfrm>
            <a:off x="4650794" y="3884470"/>
            <a:ext cx="102793" cy="290930"/>
          </a:xfrm>
          <a:custGeom>
            <a:avLst/>
            <a:gdLst/>
            <a:ahLst/>
            <a:cxnLst/>
            <a:rect l="0" t="0" r="0" b="0"/>
            <a:pathLst>
              <a:path w="102793" h="290930">
                <a:moveTo>
                  <a:pt x="83096" y="264426"/>
                </a:moveTo>
                <a:cubicBezTo>
                  <a:pt x="83096" y="258369"/>
                  <a:pt x="79312" y="257759"/>
                  <a:pt x="79312" y="252882"/>
                </a:cubicBezTo>
                <a:cubicBezTo>
                  <a:pt x="79312" y="248044"/>
                  <a:pt x="79312" y="239522"/>
                  <a:pt x="74562" y="234061"/>
                </a:cubicBezTo>
                <a:cubicBezTo>
                  <a:pt x="69812" y="228574"/>
                  <a:pt x="67437" y="220675"/>
                  <a:pt x="70270" y="217627"/>
                </a:cubicBezTo>
                <a:cubicBezTo>
                  <a:pt x="73140" y="214604"/>
                  <a:pt x="70765" y="206095"/>
                  <a:pt x="72174" y="206705"/>
                </a:cubicBezTo>
                <a:cubicBezTo>
                  <a:pt x="73597" y="207315"/>
                  <a:pt x="75502" y="201219"/>
                  <a:pt x="72657" y="199415"/>
                </a:cubicBezTo>
                <a:cubicBezTo>
                  <a:pt x="69812" y="197574"/>
                  <a:pt x="72657" y="190284"/>
                  <a:pt x="70270" y="189065"/>
                </a:cubicBezTo>
                <a:cubicBezTo>
                  <a:pt x="67907" y="187858"/>
                  <a:pt x="61265" y="178130"/>
                  <a:pt x="61265" y="175095"/>
                </a:cubicBezTo>
                <a:cubicBezTo>
                  <a:pt x="61265" y="172072"/>
                  <a:pt x="63170" y="155029"/>
                  <a:pt x="63640" y="150787"/>
                </a:cubicBezTo>
                <a:cubicBezTo>
                  <a:pt x="64123" y="146520"/>
                  <a:pt x="68847" y="145936"/>
                  <a:pt x="70270" y="145936"/>
                </a:cubicBezTo>
                <a:cubicBezTo>
                  <a:pt x="71717" y="145936"/>
                  <a:pt x="77420" y="146520"/>
                  <a:pt x="79312" y="142265"/>
                </a:cubicBezTo>
                <a:cubicBezTo>
                  <a:pt x="81204" y="138011"/>
                  <a:pt x="89268" y="137426"/>
                  <a:pt x="90208" y="134366"/>
                </a:cubicBezTo>
                <a:cubicBezTo>
                  <a:pt x="91173" y="131343"/>
                  <a:pt x="96392" y="131343"/>
                  <a:pt x="96392" y="127686"/>
                </a:cubicBezTo>
                <a:cubicBezTo>
                  <a:pt x="96392" y="124041"/>
                  <a:pt x="102552" y="114909"/>
                  <a:pt x="102552" y="114909"/>
                </a:cubicBezTo>
                <a:cubicBezTo>
                  <a:pt x="102653" y="114897"/>
                  <a:pt x="102717" y="114960"/>
                  <a:pt x="102793" y="114960"/>
                </a:cubicBezTo>
                <a:cubicBezTo>
                  <a:pt x="102069" y="113347"/>
                  <a:pt x="100520" y="114821"/>
                  <a:pt x="97396" y="116395"/>
                </a:cubicBezTo>
                <a:cubicBezTo>
                  <a:pt x="92062" y="119139"/>
                  <a:pt x="89395" y="115379"/>
                  <a:pt x="89928" y="111303"/>
                </a:cubicBezTo>
                <a:cubicBezTo>
                  <a:pt x="90449" y="107188"/>
                  <a:pt x="86182" y="107188"/>
                  <a:pt x="83261" y="107188"/>
                </a:cubicBezTo>
                <a:cubicBezTo>
                  <a:pt x="80328" y="107188"/>
                  <a:pt x="82182" y="101028"/>
                  <a:pt x="83261" y="96939"/>
                </a:cubicBezTo>
                <a:cubicBezTo>
                  <a:pt x="84327" y="92862"/>
                  <a:pt x="82182" y="90462"/>
                  <a:pt x="78728" y="90106"/>
                </a:cubicBezTo>
                <a:cubicBezTo>
                  <a:pt x="75261" y="89776"/>
                  <a:pt x="73660" y="80213"/>
                  <a:pt x="74994" y="77495"/>
                </a:cubicBezTo>
                <a:cubicBezTo>
                  <a:pt x="76327" y="74765"/>
                  <a:pt x="67793" y="72364"/>
                  <a:pt x="64072" y="74765"/>
                </a:cubicBezTo>
                <a:cubicBezTo>
                  <a:pt x="60325" y="77140"/>
                  <a:pt x="62992" y="70650"/>
                  <a:pt x="61938" y="67246"/>
                </a:cubicBezTo>
                <a:cubicBezTo>
                  <a:pt x="60859" y="63830"/>
                  <a:pt x="66739" y="52235"/>
                  <a:pt x="71806" y="45745"/>
                </a:cubicBezTo>
                <a:cubicBezTo>
                  <a:pt x="76861" y="39256"/>
                  <a:pt x="74740" y="30708"/>
                  <a:pt x="74740" y="23215"/>
                </a:cubicBezTo>
                <a:cubicBezTo>
                  <a:pt x="74740" y="15697"/>
                  <a:pt x="72340" y="15697"/>
                  <a:pt x="69939" y="15697"/>
                </a:cubicBezTo>
                <a:cubicBezTo>
                  <a:pt x="67526" y="15697"/>
                  <a:pt x="67272" y="11265"/>
                  <a:pt x="67272" y="7163"/>
                </a:cubicBezTo>
                <a:cubicBezTo>
                  <a:pt x="67272" y="3061"/>
                  <a:pt x="62192" y="0"/>
                  <a:pt x="59271" y="2730"/>
                </a:cubicBezTo>
                <a:cubicBezTo>
                  <a:pt x="58852" y="3111"/>
                  <a:pt x="58116" y="3645"/>
                  <a:pt x="57239" y="4254"/>
                </a:cubicBezTo>
                <a:cubicBezTo>
                  <a:pt x="57366" y="4280"/>
                  <a:pt x="57468" y="4292"/>
                  <a:pt x="57468" y="4292"/>
                </a:cubicBezTo>
                <a:cubicBezTo>
                  <a:pt x="57468" y="4292"/>
                  <a:pt x="56528" y="10388"/>
                  <a:pt x="54623" y="11608"/>
                </a:cubicBezTo>
                <a:cubicBezTo>
                  <a:pt x="52718" y="12814"/>
                  <a:pt x="52718" y="16472"/>
                  <a:pt x="55563" y="21933"/>
                </a:cubicBezTo>
                <a:cubicBezTo>
                  <a:pt x="58408" y="27406"/>
                  <a:pt x="51308" y="24968"/>
                  <a:pt x="50356" y="21933"/>
                </a:cubicBezTo>
                <a:cubicBezTo>
                  <a:pt x="49403" y="18897"/>
                  <a:pt x="43701" y="23761"/>
                  <a:pt x="40374" y="27406"/>
                </a:cubicBezTo>
                <a:cubicBezTo>
                  <a:pt x="37046" y="31051"/>
                  <a:pt x="32296" y="32893"/>
                  <a:pt x="32296" y="39573"/>
                </a:cubicBezTo>
                <a:cubicBezTo>
                  <a:pt x="32296" y="46240"/>
                  <a:pt x="28042" y="52921"/>
                  <a:pt x="28994" y="58394"/>
                </a:cubicBezTo>
                <a:cubicBezTo>
                  <a:pt x="29934" y="63855"/>
                  <a:pt x="24245" y="74206"/>
                  <a:pt x="24715" y="77241"/>
                </a:cubicBezTo>
                <a:cubicBezTo>
                  <a:pt x="25185" y="80276"/>
                  <a:pt x="16650" y="76644"/>
                  <a:pt x="15228" y="76644"/>
                </a:cubicBezTo>
                <a:cubicBezTo>
                  <a:pt x="13805" y="76644"/>
                  <a:pt x="14745" y="88176"/>
                  <a:pt x="12840" y="91821"/>
                </a:cubicBezTo>
                <a:cubicBezTo>
                  <a:pt x="10935" y="95491"/>
                  <a:pt x="12357" y="108229"/>
                  <a:pt x="9513" y="108229"/>
                </a:cubicBezTo>
                <a:cubicBezTo>
                  <a:pt x="6681" y="108229"/>
                  <a:pt x="4306" y="119773"/>
                  <a:pt x="4306" y="119773"/>
                </a:cubicBezTo>
                <a:cubicBezTo>
                  <a:pt x="4306" y="119773"/>
                  <a:pt x="1982" y="121793"/>
                  <a:pt x="0" y="124282"/>
                </a:cubicBezTo>
                <a:cubicBezTo>
                  <a:pt x="2324" y="130378"/>
                  <a:pt x="6566" y="137020"/>
                  <a:pt x="11291" y="139522"/>
                </a:cubicBezTo>
                <a:cubicBezTo>
                  <a:pt x="18212" y="143154"/>
                  <a:pt x="22822" y="161125"/>
                  <a:pt x="24956" y="170688"/>
                </a:cubicBezTo>
                <a:cubicBezTo>
                  <a:pt x="27102" y="180225"/>
                  <a:pt x="25667" y="190043"/>
                  <a:pt x="23203" y="195478"/>
                </a:cubicBezTo>
                <a:cubicBezTo>
                  <a:pt x="20701" y="200952"/>
                  <a:pt x="24080" y="201193"/>
                  <a:pt x="28156" y="203911"/>
                </a:cubicBezTo>
                <a:cubicBezTo>
                  <a:pt x="32246" y="206641"/>
                  <a:pt x="36868" y="207556"/>
                  <a:pt x="39891" y="202095"/>
                </a:cubicBezTo>
                <a:cubicBezTo>
                  <a:pt x="42914" y="196634"/>
                  <a:pt x="49137" y="192760"/>
                  <a:pt x="50026" y="186626"/>
                </a:cubicBezTo>
                <a:cubicBezTo>
                  <a:pt x="50915" y="180479"/>
                  <a:pt x="53760" y="189560"/>
                  <a:pt x="56249" y="192760"/>
                </a:cubicBezTo>
                <a:cubicBezTo>
                  <a:pt x="58751" y="195948"/>
                  <a:pt x="60516" y="202095"/>
                  <a:pt x="61049" y="209829"/>
                </a:cubicBezTo>
                <a:cubicBezTo>
                  <a:pt x="61570" y="217563"/>
                  <a:pt x="62116" y="236906"/>
                  <a:pt x="67272" y="243052"/>
                </a:cubicBezTo>
                <a:cubicBezTo>
                  <a:pt x="72429" y="249186"/>
                  <a:pt x="73305" y="262636"/>
                  <a:pt x="71882" y="267410"/>
                </a:cubicBezTo>
                <a:cubicBezTo>
                  <a:pt x="70485" y="272185"/>
                  <a:pt x="74562" y="280377"/>
                  <a:pt x="73483" y="285609"/>
                </a:cubicBezTo>
                <a:cubicBezTo>
                  <a:pt x="73279" y="286663"/>
                  <a:pt x="73038" y="288136"/>
                  <a:pt x="72784" y="289800"/>
                </a:cubicBezTo>
                <a:cubicBezTo>
                  <a:pt x="77432" y="290930"/>
                  <a:pt x="83096" y="264426"/>
                  <a:pt x="83096" y="26442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" name="Freeform 331"/>
          <p:cNvSpPr/>
          <p:nvPr/>
        </p:nvSpPr>
        <p:spPr>
          <a:xfrm>
            <a:off x="4615896" y="3889250"/>
            <a:ext cx="36359" cy="28104"/>
          </a:xfrm>
          <a:custGeom>
            <a:avLst/>
            <a:gdLst/>
            <a:ahLst/>
            <a:cxnLst/>
            <a:rect l="0" t="0" r="0" b="0"/>
            <a:pathLst>
              <a:path w="36359" h="28104">
                <a:moveTo>
                  <a:pt x="34988" y="9283"/>
                </a:moveTo>
                <a:cubicBezTo>
                  <a:pt x="27838" y="876"/>
                  <a:pt x="25895" y="7658"/>
                  <a:pt x="21120" y="4445"/>
                </a:cubicBezTo>
                <a:cubicBezTo>
                  <a:pt x="16040" y="1016"/>
                  <a:pt x="13653" y="0"/>
                  <a:pt x="11265" y="2375"/>
                </a:cubicBezTo>
                <a:cubicBezTo>
                  <a:pt x="8852" y="4775"/>
                  <a:pt x="5118" y="4445"/>
                  <a:pt x="2705" y="11937"/>
                </a:cubicBezTo>
                <a:cubicBezTo>
                  <a:pt x="1943" y="14401"/>
                  <a:pt x="952" y="16699"/>
                  <a:pt x="0" y="18439"/>
                </a:cubicBezTo>
                <a:cubicBezTo>
                  <a:pt x="838" y="20725"/>
                  <a:pt x="2096" y="22325"/>
                  <a:pt x="3137" y="22008"/>
                </a:cubicBezTo>
                <a:cubicBezTo>
                  <a:pt x="5029" y="21398"/>
                  <a:pt x="7391" y="25653"/>
                  <a:pt x="11201" y="24446"/>
                </a:cubicBezTo>
                <a:cubicBezTo>
                  <a:pt x="14986" y="23227"/>
                  <a:pt x="17348" y="27494"/>
                  <a:pt x="22593" y="25653"/>
                </a:cubicBezTo>
                <a:cubicBezTo>
                  <a:pt x="27813" y="23837"/>
                  <a:pt x="32563" y="28104"/>
                  <a:pt x="34455" y="23837"/>
                </a:cubicBezTo>
                <a:cubicBezTo>
                  <a:pt x="36359" y="19582"/>
                  <a:pt x="33020" y="10464"/>
                  <a:pt x="33020" y="10464"/>
                </a:cubicBezTo>
                <a:cubicBezTo>
                  <a:pt x="33020" y="10464"/>
                  <a:pt x="33922" y="9918"/>
                  <a:pt x="34988" y="928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" name="Freeform 332"/>
          <p:cNvSpPr/>
          <p:nvPr/>
        </p:nvSpPr>
        <p:spPr>
          <a:xfrm>
            <a:off x="4615896" y="3889250"/>
            <a:ext cx="36359" cy="28104"/>
          </a:xfrm>
          <a:custGeom>
            <a:avLst/>
            <a:gdLst/>
            <a:ahLst/>
            <a:cxnLst/>
            <a:rect l="0" t="0" r="0" b="0"/>
            <a:pathLst>
              <a:path w="36359" h="28104">
                <a:moveTo>
                  <a:pt x="34988" y="9283"/>
                </a:moveTo>
                <a:cubicBezTo>
                  <a:pt x="27838" y="876"/>
                  <a:pt x="25895" y="7658"/>
                  <a:pt x="21120" y="4445"/>
                </a:cubicBezTo>
                <a:cubicBezTo>
                  <a:pt x="16040" y="1016"/>
                  <a:pt x="13653" y="0"/>
                  <a:pt x="11265" y="2375"/>
                </a:cubicBezTo>
                <a:cubicBezTo>
                  <a:pt x="8852" y="4775"/>
                  <a:pt x="5118" y="4445"/>
                  <a:pt x="2705" y="11937"/>
                </a:cubicBezTo>
                <a:cubicBezTo>
                  <a:pt x="1943" y="14401"/>
                  <a:pt x="952" y="16699"/>
                  <a:pt x="0" y="18439"/>
                </a:cubicBezTo>
                <a:cubicBezTo>
                  <a:pt x="838" y="20725"/>
                  <a:pt x="2096" y="22325"/>
                  <a:pt x="3137" y="22008"/>
                </a:cubicBezTo>
                <a:cubicBezTo>
                  <a:pt x="5029" y="21398"/>
                  <a:pt x="7391" y="25653"/>
                  <a:pt x="11201" y="24446"/>
                </a:cubicBezTo>
                <a:cubicBezTo>
                  <a:pt x="14986" y="23227"/>
                  <a:pt x="17348" y="27494"/>
                  <a:pt x="22593" y="25653"/>
                </a:cubicBezTo>
                <a:cubicBezTo>
                  <a:pt x="27813" y="23837"/>
                  <a:pt x="32563" y="28104"/>
                  <a:pt x="34455" y="23837"/>
                </a:cubicBezTo>
                <a:cubicBezTo>
                  <a:pt x="36359" y="19582"/>
                  <a:pt x="33020" y="10464"/>
                  <a:pt x="33020" y="10464"/>
                </a:cubicBezTo>
                <a:cubicBezTo>
                  <a:pt x="33020" y="10464"/>
                  <a:pt x="33922" y="9918"/>
                  <a:pt x="34988" y="928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" name="Freeform 333"/>
          <p:cNvSpPr/>
          <p:nvPr/>
        </p:nvSpPr>
        <p:spPr>
          <a:xfrm>
            <a:off x="4766693" y="3970230"/>
            <a:ext cx="88595" cy="236715"/>
          </a:xfrm>
          <a:custGeom>
            <a:avLst/>
            <a:gdLst/>
            <a:ahLst/>
            <a:cxnLst/>
            <a:rect l="0" t="0" r="0" b="0"/>
            <a:pathLst>
              <a:path w="88595" h="236715">
                <a:moveTo>
                  <a:pt x="65443" y="29159"/>
                </a:moveTo>
                <a:cubicBezTo>
                  <a:pt x="62129" y="28550"/>
                  <a:pt x="53594" y="20663"/>
                  <a:pt x="53594" y="17615"/>
                </a:cubicBezTo>
                <a:cubicBezTo>
                  <a:pt x="53594" y="14580"/>
                  <a:pt x="57862" y="9716"/>
                  <a:pt x="50267" y="8497"/>
                </a:cubicBezTo>
                <a:cubicBezTo>
                  <a:pt x="42672" y="7290"/>
                  <a:pt x="41733" y="3620"/>
                  <a:pt x="40310" y="1816"/>
                </a:cubicBezTo>
                <a:cubicBezTo>
                  <a:pt x="38888" y="0"/>
                  <a:pt x="32703" y="5461"/>
                  <a:pt x="30811" y="9716"/>
                </a:cubicBezTo>
                <a:cubicBezTo>
                  <a:pt x="28918" y="13970"/>
                  <a:pt x="27026" y="8497"/>
                  <a:pt x="22733" y="11545"/>
                </a:cubicBezTo>
                <a:cubicBezTo>
                  <a:pt x="18466" y="14580"/>
                  <a:pt x="14199" y="7290"/>
                  <a:pt x="12307" y="11545"/>
                </a:cubicBezTo>
                <a:cubicBezTo>
                  <a:pt x="10414" y="15799"/>
                  <a:pt x="5665" y="9106"/>
                  <a:pt x="3264" y="12751"/>
                </a:cubicBezTo>
                <a:cubicBezTo>
                  <a:pt x="2388" y="14148"/>
                  <a:pt x="1182" y="15266"/>
                  <a:pt x="0" y="16015"/>
                </a:cubicBezTo>
                <a:cubicBezTo>
                  <a:pt x="2083" y="18987"/>
                  <a:pt x="4331" y="21895"/>
                  <a:pt x="4331" y="24143"/>
                </a:cubicBezTo>
                <a:cubicBezTo>
                  <a:pt x="4331" y="28042"/>
                  <a:pt x="10427" y="30962"/>
                  <a:pt x="10427" y="35839"/>
                </a:cubicBezTo>
                <a:cubicBezTo>
                  <a:pt x="10427" y="40716"/>
                  <a:pt x="18047" y="44614"/>
                  <a:pt x="20333" y="42671"/>
                </a:cubicBezTo>
                <a:cubicBezTo>
                  <a:pt x="22606" y="40716"/>
                  <a:pt x="27953" y="38772"/>
                  <a:pt x="28702" y="45580"/>
                </a:cubicBezTo>
                <a:cubicBezTo>
                  <a:pt x="29464" y="52425"/>
                  <a:pt x="32525" y="52425"/>
                  <a:pt x="32525" y="57302"/>
                </a:cubicBezTo>
                <a:cubicBezTo>
                  <a:pt x="32525" y="62166"/>
                  <a:pt x="24905" y="59245"/>
                  <a:pt x="23381" y="64122"/>
                </a:cubicBezTo>
                <a:cubicBezTo>
                  <a:pt x="21844" y="68986"/>
                  <a:pt x="36322" y="74828"/>
                  <a:pt x="36322" y="78739"/>
                </a:cubicBezTo>
                <a:cubicBezTo>
                  <a:pt x="36322" y="82638"/>
                  <a:pt x="40894" y="87515"/>
                  <a:pt x="42418" y="92379"/>
                </a:cubicBezTo>
                <a:cubicBezTo>
                  <a:pt x="43942" y="97269"/>
                  <a:pt x="50800" y="103123"/>
                  <a:pt x="52312" y="108965"/>
                </a:cubicBezTo>
                <a:cubicBezTo>
                  <a:pt x="53836" y="114807"/>
                  <a:pt x="59932" y="117754"/>
                  <a:pt x="62230" y="120662"/>
                </a:cubicBezTo>
                <a:cubicBezTo>
                  <a:pt x="64504" y="123596"/>
                  <a:pt x="65253" y="130416"/>
                  <a:pt x="64504" y="136270"/>
                </a:cubicBezTo>
                <a:cubicBezTo>
                  <a:pt x="63754" y="142100"/>
                  <a:pt x="63754" y="152831"/>
                  <a:pt x="68300" y="161620"/>
                </a:cubicBezTo>
                <a:cubicBezTo>
                  <a:pt x="72872" y="170408"/>
                  <a:pt x="62980" y="174294"/>
                  <a:pt x="59932" y="179171"/>
                </a:cubicBezTo>
                <a:cubicBezTo>
                  <a:pt x="56884" y="184048"/>
                  <a:pt x="58408" y="190868"/>
                  <a:pt x="49264" y="187947"/>
                </a:cubicBezTo>
                <a:cubicBezTo>
                  <a:pt x="40132" y="185026"/>
                  <a:pt x="50800" y="197700"/>
                  <a:pt x="49264" y="201586"/>
                </a:cubicBezTo>
                <a:cubicBezTo>
                  <a:pt x="47765" y="205498"/>
                  <a:pt x="35560" y="197700"/>
                  <a:pt x="35560" y="201586"/>
                </a:cubicBezTo>
                <a:cubicBezTo>
                  <a:pt x="35560" y="203949"/>
                  <a:pt x="31446" y="206997"/>
                  <a:pt x="28156" y="209041"/>
                </a:cubicBezTo>
                <a:cubicBezTo>
                  <a:pt x="29464" y="211238"/>
                  <a:pt x="31319" y="212458"/>
                  <a:pt x="33478" y="214185"/>
                </a:cubicBezTo>
                <a:cubicBezTo>
                  <a:pt x="36322" y="216471"/>
                  <a:pt x="29934" y="220344"/>
                  <a:pt x="30112" y="227621"/>
                </a:cubicBezTo>
                <a:cubicBezTo>
                  <a:pt x="30277" y="234911"/>
                  <a:pt x="34557" y="236715"/>
                  <a:pt x="36157" y="233756"/>
                </a:cubicBezTo>
                <a:cubicBezTo>
                  <a:pt x="37745" y="230796"/>
                  <a:pt x="44336" y="224192"/>
                  <a:pt x="47003" y="223075"/>
                </a:cubicBezTo>
                <a:cubicBezTo>
                  <a:pt x="49657" y="221945"/>
                  <a:pt x="47003" y="216915"/>
                  <a:pt x="49822" y="217144"/>
                </a:cubicBezTo>
                <a:cubicBezTo>
                  <a:pt x="52680" y="217372"/>
                  <a:pt x="51791" y="211912"/>
                  <a:pt x="53048" y="208952"/>
                </a:cubicBezTo>
                <a:cubicBezTo>
                  <a:pt x="54293" y="205993"/>
                  <a:pt x="56236" y="207136"/>
                  <a:pt x="60503" y="207378"/>
                </a:cubicBezTo>
                <a:cubicBezTo>
                  <a:pt x="64770" y="207581"/>
                  <a:pt x="70802" y="202348"/>
                  <a:pt x="76860" y="197345"/>
                </a:cubicBezTo>
                <a:cubicBezTo>
                  <a:pt x="82905" y="192341"/>
                  <a:pt x="83959" y="191211"/>
                  <a:pt x="86270" y="176872"/>
                </a:cubicBezTo>
                <a:cubicBezTo>
                  <a:pt x="88595" y="162547"/>
                  <a:pt x="83603" y="145465"/>
                  <a:pt x="83426" y="141134"/>
                </a:cubicBezTo>
                <a:cubicBezTo>
                  <a:pt x="83248" y="136816"/>
                  <a:pt x="75082" y="116776"/>
                  <a:pt x="72046" y="117017"/>
                </a:cubicBezTo>
                <a:cubicBezTo>
                  <a:pt x="69037" y="117258"/>
                  <a:pt x="55156" y="99034"/>
                  <a:pt x="52680" y="96087"/>
                </a:cubicBezTo>
                <a:cubicBezTo>
                  <a:pt x="50203" y="93116"/>
                  <a:pt x="50915" y="88125"/>
                  <a:pt x="47346" y="84226"/>
                </a:cubicBezTo>
                <a:cubicBezTo>
                  <a:pt x="43790" y="80378"/>
                  <a:pt x="43447" y="70357"/>
                  <a:pt x="44336" y="63309"/>
                </a:cubicBezTo>
                <a:cubicBezTo>
                  <a:pt x="45212" y="56248"/>
                  <a:pt x="53048" y="54660"/>
                  <a:pt x="52870" y="49885"/>
                </a:cubicBezTo>
                <a:cubicBezTo>
                  <a:pt x="52680" y="45097"/>
                  <a:pt x="53569" y="41008"/>
                  <a:pt x="57481" y="40779"/>
                </a:cubicBezTo>
                <a:cubicBezTo>
                  <a:pt x="61392" y="40538"/>
                  <a:pt x="65126" y="36448"/>
                  <a:pt x="66903" y="32803"/>
                </a:cubicBezTo>
                <a:cubicBezTo>
                  <a:pt x="67157" y="32257"/>
                  <a:pt x="67525" y="31940"/>
                  <a:pt x="67919" y="31686"/>
                </a:cubicBezTo>
                <a:cubicBezTo>
                  <a:pt x="66928" y="30213"/>
                  <a:pt x="66065" y="29285"/>
                  <a:pt x="65443" y="2915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" name="Freeform 334"/>
          <p:cNvSpPr/>
          <p:nvPr/>
        </p:nvSpPr>
        <p:spPr>
          <a:xfrm>
            <a:off x="4766693" y="3970230"/>
            <a:ext cx="88595" cy="236715"/>
          </a:xfrm>
          <a:custGeom>
            <a:avLst/>
            <a:gdLst/>
            <a:ahLst/>
            <a:cxnLst/>
            <a:rect l="0" t="0" r="0" b="0"/>
            <a:pathLst>
              <a:path w="88595" h="236715">
                <a:moveTo>
                  <a:pt x="65443" y="29159"/>
                </a:moveTo>
                <a:cubicBezTo>
                  <a:pt x="62129" y="28550"/>
                  <a:pt x="53594" y="20663"/>
                  <a:pt x="53594" y="17615"/>
                </a:cubicBezTo>
                <a:cubicBezTo>
                  <a:pt x="53594" y="14580"/>
                  <a:pt x="57862" y="9716"/>
                  <a:pt x="50267" y="8497"/>
                </a:cubicBezTo>
                <a:cubicBezTo>
                  <a:pt x="42672" y="7290"/>
                  <a:pt x="41733" y="3620"/>
                  <a:pt x="40310" y="1816"/>
                </a:cubicBezTo>
                <a:cubicBezTo>
                  <a:pt x="38888" y="0"/>
                  <a:pt x="32703" y="5461"/>
                  <a:pt x="30811" y="9716"/>
                </a:cubicBezTo>
                <a:cubicBezTo>
                  <a:pt x="28918" y="13970"/>
                  <a:pt x="27026" y="8497"/>
                  <a:pt x="22733" y="11545"/>
                </a:cubicBezTo>
                <a:cubicBezTo>
                  <a:pt x="18466" y="14580"/>
                  <a:pt x="14199" y="7290"/>
                  <a:pt x="12307" y="11545"/>
                </a:cubicBezTo>
                <a:cubicBezTo>
                  <a:pt x="10414" y="15799"/>
                  <a:pt x="5665" y="9106"/>
                  <a:pt x="3264" y="12751"/>
                </a:cubicBezTo>
                <a:cubicBezTo>
                  <a:pt x="2388" y="14148"/>
                  <a:pt x="1182" y="15266"/>
                  <a:pt x="0" y="16015"/>
                </a:cubicBezTo>
                <a:cubicBezTo>
                  <a:pt x="2083" y="18987"/>
                  <a:pt x="4331" y="21895"/>
                  <a:pt x="4331" y="24143"/>
                </a:cubicBezTo>
                <a:cubicBezTo>
                  <a:pt x="4331" y="28042"/>
                  <a:pt x="10427" y="30962"/>
                  <a:pt x="10427" y="35839"/>
                </a:cubicBezTo>
                <a:cubicBezTo>
                  <a:pt x="10427" y="40716"/>
                  <a:pt x="18047" y="44614"/>
                  <a:pt x="20333" y="42671"/>
                </a:cubicBezTo>
                <a:cubicBezTo>
                  <a:pt x="22606" y="40716"/>
                  <a:pt x="27953" y="38772"/>
                  <a:pt x="28702" y="45580"/>
                </a:cubicBezTo>
                <a:cubicBezTo>
                  <a:pt x="29464" y="52425"/>
                  <a:pt x="32525" y="52425"/>
                  <a:pt x="32525" y="57302"/>
                </a:cubicBezTo>
                <a:cubicBezTo>
                  <a:pt x="32525" y="62166"/>
                  <a:pt x="24905" y="59245"/>
                  <a:pt x="23381" y="64122"/>
                </a:cubicBezTo>
                <a:cubicBezTo>
                  <a:pt x="21844" y="68986"/>
                  <a:pt x="36322" y="74828"/>
                  <a:pt x="36322" y="78739"/>
                </a:cubicBezTo>
                <a:cubicBezTo>
                  <a:pt x="36322" y="82638"/>
                  <a:pt x="40894" y="87515"/>
                  <a:pt x="42418" y="92379"/>
                </a:cubicBezTo>
                <a:cubicBezTo>
                  <a:pt x="43942" y="97269"/>
                  <a:pt x="50800" y="103123"/>
                  <a:pt x="52312" y="108965"/>
                </a:cubicBezTo>
                <a:cubicBezTo>
                  <a:pt x="53836" y="114807"/>
                  <a:pt x="59932" y="117754"/>
                  <a:pt x="62230" y="120662"/>
                </a:cubicBezTo>
                <a:cubicBezTo>
                  <a:pt x="64504" y="123596"/>
                  <a:pt x="65253" y="130416"/>
                  <a:pt x="64504" y="136270"/>
                </a:cubicBezTo>
                <a:cubicBezTo>
                  <a:pt x="63754" y="142100"/>
                  <a:pt x="63754" y="152831"/>
                  <a:pt x="68300" y="161620"/>
                </a:cubicBezTo>
                <a:cubicBezTo>
                  <a:pt x="72872" y="170408"/>
                  <a:pt x="62980" y="174294"/>
                  <a:pt x="59932" y="179171"/>
                </a:cubicBezTo>
                <a:cubicBezTo>
                  <a:pt x="56884" y="184048"/>
                  <a:pt x="58408" y="190868"/>
                  <a:pt x="49264" y="187947"/>
                </a:cubicBezTo>
                <a:cubicBezTo>
                  <a:pt x="40132" y="185026"/>
                  <a:pt x="50800" y="197700"/>
                  <a:pt x="49264" y="201586"/>
                </a:cubicBezTo>
                <a:cubicBezTo>
                  <a:pt x="47765" y="205498"/>
                  <a:pt x="35560" y="197700"/>
                  <a:pt x="35560" y="201586"/>
                </a:cubicBezTo>
                <a:cubicBezTo>
                  <a:pt x="35560" y="203949"/>
                  <a:pt x="31446" y="206997"/>
                  <a:pt x="28156" y="209041"/>
                </a:cubicBezTo>
                <a:cubicBezTo>
                  <a:pt x="29464" y="211238"/>
                  <a:pt x="31319" y="212458"/>
                  <a:pt x="33478" y="214185"/>
                </a:cubicBezTo>
                <a:cubicBezTo>
                  <a:pt x="36322" y="216471"/>
                  <a:pt x="29934" y="220344"/>
                  <a:pt x="30112" y="227621"/>
                </a:cubicBezTo>
                <a:cubicBezTo>
                  <a:pt x="30277" y="234911"/>
                  <a:pt x="34557" y="236715"/>
                  <a:pt x="36157" y="233756"/>
                </a:cubicBezTo>
                <a:cubicBezTo>
                  <a:pt x="37745" y="230796"/>
                  <a:pt x="44336" y="224192"/>
                  <a:pt x="47003" y="223075"/>
                </a:cubicBezTo>
                <a:cubicBezTo>
                  <a:pt x="49657" y="221945"/>
                  <a:pt x="47003" y="216915"/>
                  <a:pt x="49822" y="217144"/>
                </a:cubicBezTo>
                <a:cubicBezTo>
                  <a:pt x="52680" y="217372"/>
                  <a:pt x="51791" y="211912"/>
                  <a:pt x="53048" y="208952"/>
                </a:cubicBezTo>
                <a:cubicBezTo>
                  <a:pt x="54293" y="205993"/>
                  <a:pt x="56236" y="207136"/>
                  <a:pt x="60503" y="207378"/>
                </a:cubicBezTo>
                <a:cubicBezTo>
                  <a:pt x="64770" y="207581"/>
                  <a:pt x="70802" y="202348"/>
                  <a:pt x="76860" y="197345"/>
                </a:cubicBezTo>
                <a:cubicBezTo>
                  <a:pt x="82905" y="192341"/>
                  <a:pt x="83959" y="191211"/>
                  <a:pt x="86270" y="176872"/>
                </a:cubicBezTo>
                <a:cubicBezTo>
                  <a:pt x="88595" y="162547"/>
                  <a:pt x="83603" y="145465"/>
                  <a:pt x="83426" y="141134"/>
                </a:cubicBezTo>
                <a:cubicBezTo>
                  <a:pt x="83248" y="136816"/>
                  <a:pt x="75082" y="116776"/>
                  <a:pt x="72046" y="117017"/>
                </a:cubicBezTo>
                <a:cubicBezTo>
                  <a:pt x="69037" y="117258"/>
                  <a:pt x="55156" y="99034"/>
                  <a:pt x="52680" y="96087"/>
                </a:cubicBezTo>
                <a:cubicBezTo>
                  <a:pt x="50203" y="93116"/>
                  <a:pt x="50915" y="88125"/>
                  <a:pt x="47346" y="84226"/>
                </a:cubicBezTo>
                <a:cubicBezTo>
                  <a:pt x="43790" y="80378"/>
                  <a:pt x="43447" y="70357"/>
                  <a:pt x="44336" y="63309"/>
                </a:cubicBezTo>
                <a:cubicBezTo>
                  <a:pt x="45212" y="56248"/>
                  <a:pt x="53048" y="54660"/>
                  <a:pt x="52870" y="49885"/>
                </a:cubicBezTo>
                <a:cubicBezTo>
                  <a:pt x="52680" y="45097"/>
                  <a:pt x="53569" y="41008"/>
                  <a:pt x="57481" y="40779"/>
                </a:cubicBezTo>
                <a:cubicBezTo>
                  <a:pt x="61392" y="40538"/>
                  <a:pt x="65126" y="36448"/>
                  <a:pt x="66903" y="32803"/>
                </a:cubicBezTo>
                <a:cubicBezTo>
                  <a:pt x="67157" y="32257"/>
                  <a:pt x="67525" y="31940"/>
                  <a:pt x="67919" y="31686"/>
                </a:cubicBezTo>
                <a:cubicBezTo>
                  <a:pt x="66928" y="30213"/>
                  <a:pt x="66065" y="29285"/>
                  <a:pt x="65443" y="2915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" name="Freeform 335"/>
          <p:cNvSpPr/>
          <p:nvPr/>
        </p:nvSpPr>
        <p:spPr>
          <a:xfrm>
            <a:off x="4766373" y="4112243"/>
            <a:ext cx="73189" cy="67029"/>
          </a:xfrm>
          <a:custGeom>
            <a:avLst/>
            <a:gdLst/>
            <a:ahLst/>
            <a:cxnLst/>
            <a:rect l="0" t="0" r="0" b="0"/>
            <a:pathLst>
              <a:path w="73189" h="67029">
                <a:moveTo>
                  <a:pt x="35877" y="59575"/>
                </a:moveTo>
                <a:cubicBezTo>
                  <a:pt x="35877" y="55689"/>
                  <a:pt x="48081" y="63486"/>
                  <a:pt x="49580" y="59575"/>
                </a:cubicBezTo>
                <a:cubicBezTo>
                  <a:pt x="51117" y="55689"/>
                  <a:pt x="40449" y="43015"/>
                  <a:pt x="49580" y="45923"/>
                </a:cubicBezTo>
                <a:cubicBezTo>
                  <a:pt x="58724" y="48857"/>
                  <a:pt x="57200" y="42024"/>
                  <a:pt x="60248" y="37160"/>
                </a:cubicBezTo>
                <a:cubicBezTo>
                  <a:pt x="63296" y="32283"/>
                  <a:pt x="73189" y="28397"/>
                  <a:pt x="68617" y="19609"/>
                </a:cubicBezTo>
                <a:cubicBezTo>
                  <a:pt x="65391" y="13386"/>
                  <a:pt x="64464" y="6197"/>
                  <a:pt x="64464" y="470"/>
                </a:cubicBezTo>
                <a:cubicBezTo>
                  <a:pt x="61518" y="3441"/>
                  <a:pt x="57936" y="3657"/>
                  <a:pt x="55930" y="2629"/>
                </a:cubicBezTo>
                <a:cubicBezTo>
                  <a:pt x="53364" y="1308"/>
                  <a:pt x="47726" y="660"/>
                  <a:pt x="47726" y="5931"/>
                </a:cubicBezTo>
                <a:cubicBezTo>
                  <a:pt x="47726" y="11176"/>
                  <a:pt x="43611" y="12484"/>
                  <a:pt x="44144" y="9868"/>
                </a:cubicBezTo>
                <a:cubicBezTo>
                  <a:pt x="44639" y="7239"/>
                  <a:pt x="40029" y="7899"/>
                  <a:pt x="37464" y="3949"/>
                </a:cubicBezTo>
                <a:cubicBezTo>
                  <a:pt x="34887" y="0"/>
                  <a:pt x="25654" y="5270"/>
                  <a:pt x="21044" y="3289"/>
                </a:cubicBezTo>
                <a:cubicBezTo>
                  <a:pt x="16421" y="1308"/>
                  <a:pt x="9233" y="6566"/>
                  <a:pt x="4635" y="13817"/>
                </a:cubicBezTo>
                <a:cubicBezTo>
                  <a:pt x="0" y="21031"/>
                  <a:pt x="5131" y="21031"/>
                  <a:pt x="5131" y="27597"/>
                </a:cubicBezTo>
                <a:cubicBezTo>
                  <a:pt x="5131" y="34175"/>
                  <a:pt x="8230" y="34175"/>
                  <a:pt x="6680" y="39408"/>
                </a:cubicBezTo>
                <a:cubicBezTo>
                  <a:pt x="6629" y="39560"/>
                  <a:pt x="6604" y="39738"/>
                  <a:pt x="6566" y="39891"/>
                </a:cubicBezTo>
                <a:cubicBezTo>
                  <a:pt x="11100" y="42430"/>
                  <a:pt x="9309" y="49657"/>
                  <a:pt x="9817" y="53759"/>
                </a:cubicBezTo>
                <a:cubicBezTo>
                  <a:pt x="10338" y="58052"/>
                  <a:pt x="14808" y="55562"/>
                  <a:pt x="17285" y="55321"/>
                </a:cubicBezTo>
                <a:cubicBezTo>
                  <a:pt x="19761" y="55118"/>
                  <a:pt x="15672" y="60336"/>
                  <a:pt x="17805" y="63524"/>
                </a:cubicBezTo>
                <a:cubicBezTo>
                  <a:pt x="19952" y="66712"/>
                  <a:pt x="26175" y="60794"/>
                  <a:pt x="27407" y="64655"/>
                </a:cubicBezTo>
                <a:cubicBezTo>
                  <a:pt x="27711" y="65582"/>
                  <a:pt x="28080" y="66356"/>
                  <a:pt x="28473" y="67029"/>
                </a:cubicBezTo>
                <a:cubicBezTo>
                  <a:pt x="31763" y="64985"/>
                  <a:pt x="35877" y="61924"/>
                  <a:pt x="35877" y="59575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Freeform 336"/>
          <p:cNvSpPr/>
          <p:nvPr/>
        </p:nvSpPr>
        <p:spPr>
          <a:xfrm>
            <a:off x="4766373" y="4112243"/>
            <a:ext cx="73189" cy="67029"/>
          </a:xfrm>
          <a:custGeom>
            <a:avLst/>
            <a:gdLst/>
            <a:ahLst/>
            <a:cxnLst/>
            <a:rect l="0" t="0" r="0" b="0"/>
            <a:pathLst>
              <a:path w="73189" h="67029">
                <a:moveTo>
                  <a:pt x="35877" y="59575"/>
                </a:moveTo>
                <a:cubicBezTo>
                  <a:pt x="35877" y="55689"/>
                  <a:pt x="48081" y="63486"/>
                  <a:pt x="49580" y="59575"/>
                </a:cubicBezTo>
                <a:cubicBezTo>
                  <a:pt x="51117" y="55689"/>
                  <a:pt x="40449" y="43015"/>
                  <a:pt x="49580" y="45923"/>
                </a:cubicBezTo>
                <a:cubicBezTo>
                  <a:pt x="58724" y="48857"/>
                  <a:pt x="57200" y="42024"/>
                  <a:pt x="60248" y="37160"/>
                </a:cubicBezTo>
                <a:cubicBezTo>
                  <a:pt x="63296" y="32283"/>
                  <a:pt x="73189" y="28397"/>
                  <a:pt x="68617" y="19609"/>
                </a:cubicBezTo>
                <a:cubicBezTo>
                  <a:pt x="65391" y="13386"/>
                  <a:pt x="64464" y="6197"/>
                  <a:pt x="64464" y="470"/>
                </a:cubicBezTo>
                <a:cubicBezTo>
                  <a:pt x="61518" y="3441"/>
                  <a:pt x="57936" y="3657"/>
                  <a:pt x="55930" y="2629"/>
                </a:cubicBezTo>
                <a:cubicBezTo>
                  <a:pt x="53364" y="1308"/>
                  <a:pt x="47726" y="660"/>
                  <a:pt x="47726" y="5931"/>
                </a:cubicBezTo>
                <a:cubicBezTo>
                  <a:pt x="47726" y="11176"/>
                  <a:pt x="43611" y="12484"/>
                  <a:pt x="44144" y="9868"/>
                </a:cubicBezTo>
                <a:cubicBezTo>
                  <a:pt x="44639" y="7239"/>
                  <a:pt x="40029" y="7899"/>
                  <a:pt x="37464" y="3949"/>
                </a:cubicBezTo>
                <a:cubicBezTo>
                  <a:pt x="34887" y="0"/>
                  <a:pt x="25654" y="5270"/>
                  <a:pt x="21044" y="3289"/>
                </a:cubicBezTo>
                <a:cubicBezTo>
                  <a:pt x="16421" y="1308"/>
                  <a:pt x="9233" y="6566"/>
                  <a:pt x="4635" y="13817"/>
                </a:cubicBezTo>
                <a:cubicBezTo>
                  <a:pt x="0" y="21031"/>
                  <a:pt x="5131" y="21031"/>
                  <a:pt x="5131" y="27597"/>
                </a:cubicBezTo>
                <a:cubicBezTo>
                  <a:pt x="5131" y="34175"/>
                  <a:pt x="8230" y="34175"/>
                  <a:pt x="6680" y="39408"/>
                </a:cubicBezTo>
                <a:cubicBezTo>
                  <a:pt x="6629" y="39560"/>
                  <a:pt x="6604" y="39738"/>
                  <a:pt x="6566" y="39891"/>
                </a:cubicBezTo>
                <a:cubicBezTo>
                  <a:pt x="11100" y="42430"/>
                  <a:pt x="9309" y="49657"/>
                  <a:pt x="9817" y="53759"/>
                </a:cubicBezTo>
                <a:cubicBezTo>
                  <a:pt x="10338" y="58052"/>
                  <a:pt x="14808" y="55562"/>
                  <a:pt x="17285" y="55321"/>
                </a:cubicBezTo>
                <a:cubicBezTo>
                  <a:pt x="19761" y="55118"/>
                  <a:pt x="15672" y="60336"/>
                  <a:pt x="17805" y="63524"/>
                </a:cubicBezTo>
                <a:cubicBezTo>
                  <a:pt x="19952" y="66712"/>
                  <a:pt x="26175" y="60794"/>
                  <a:pt x="27407" y="64655"/>
                </a:cubicBezTo>
                <a:cubicBezTo>
                  <a:pt x="27711" y="65582"/>
                  <a:pt x="28080" y="66356"/>
                  <a:pt x="28473" y="67029"/>
                </a:cubicBezTo>
                <a:cubicBezTo>
                  <a:pt x="31763" y="64985"/>
                  <a:pt x="35877" y="61924"/>
                  <a:pt x="35877" y="5957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" name="Freeform 337"/>
          <p:cNvSpPr/>
          <p:nvPr/>
        </p:nvSpPr>
        <p:spPr>
          <a:xfrm>
            <a:off x="4742995" y="3984804"/>
            <a:ext cx="88963" cy="139915"/>
          </a:xfrm>
          <a:custGeom>
            <a:avLst/>
            <a:gdLst/>
            <a:ahLst/>
            <a:cxnLst/>
            <a:rect l="0" t="0" r="0" b="0"/>
            <a:pathLst>
              <a:path w="88963" h="139915">
                <a:moveTo>
                  <a:pt x="60020" y="64160"/>
                </a:moveTo>
                <a:cubicBezTo>
                  <a:pt x="60020" y="60262"/>
                  <a:pt x="45555" y="54420"/>
                  <a:pt x="47067" y="49543"/>
                </a:cubicBezTo>
                <a:cubicBezTo>
                  <a:pt x="48603" y="44666"/>
                  <a:pt x="56236" y="47600"/>
                  <a:pt x="56236" y="42723"/>
                </a:cubicBezTo>
                <a:cubicBezTo>
                  <a:pt x="56236" y="37846"/>
                  <a:pt x="53162" y="37846"/>
                  <a:pt x="52388" y="31014"/>
                </a:cubicBezTo>
                <a:cubicBezTo>
                  <a:pt x="51664" y="24194"/>
                  <a:pt x="46317" y="26137"/>
                  <a:pt x="44031" y="28093"/>
                </a:cubicBezTo>
                <a:cubicBezTo>
                  <a:pt x="41745" y="30036"/>
                  <a:pt x="34113" y="26137"/>
                  <a:pt x="34113" y="21260"/>
                </a:cubicBezTo>
                <a:cubicBezTo>
                  <a:pt x="34113" y="16396"/>
                  <a:pt x="28029" y="13462"/>
                  <a:pt x="28029" y="9563"/>
                </a:cubicBezTo>
                <a:cubicBezTo>
                  <a:pt x="28029" y="7315"/>
                  <a:pt x="25769" y="4420"/>
                  <a:pt x="23711" y="1435"/>
                </a:cubicBezTo>
                <a:cubicBezTo>
                  <a:pt x="21755" y="2680"/>
                  <a:pt x="19774" y="2972"/>
                  <a:pt x="18911" y="1829"/>
                </a:cubicBezTo>
                <a:cubicBezTo>
                  <a:pt x="17488" y="0"/>
                  <a:pt x="15583" y="7900"/>
                  <a:pt x="17006" y="9728"/>
                </a:cubicBezTo>
                <a:cubicBezTo>
                  <a:pt x="18428" y="11557"/>
                  <a:pt x="20333" y="23101"/>
                  <a:pt x="16536" y="21882"/>
                </a:cubicBezTo>
                <a:cubicBezTo>
                  <a:pt x="12738" y="20676"/>
                  <a:pt x="12738" y="13970"/>
                  <a:pt x="10363" y="14580"/>
                </a:cubicBezTo>
                <a:cubicBezTo>
                  <a:pt x="10363" y="14580"/>
                  <a:pt x="4204" y="23711"/>
                  <a:pt x="4204" y="27356"/>
                </a:cubicBezTo>
                <a:cubicBezTo>
                  <a:pt x="4204" y="29820"/>
                  <a:pt x="1816" y="30620"/>
                  <a:pt x="0" y="31814"/>
                </a:cubicBezTo>
                <a:cubicBezTo>
                  <a:pt x="1080" y="33058"/>
                  <a:pt x="2032" y="34201"/>
                  <a:pt x="2350" y="34824"/>
                </a:cubicBezTo>
                <a:cubicBezTo>
                  <a:pt x="3366" y="36767"/>
                  <a:pt x="1842" y="42037"/>
                  <a:pt x="3366" y="46635"/>
                </a:cubicBezTo>
                <a:cubicBezTo>
                  <a:pt x="4902" y="51232"/>
                  <a:pt x="10033" y="43993"/>
                  <a:pt x="11595" y="50571"/>
                </a:cubicBezTo>
                <a:cubicBezTo>
                  <a:pt x="13119" y="57137"/>
                  <a:pt x="10554" y="60452"/>
                  <a:pt x="10554" y="66992"/>
                </a:cubicBezTo>
                <a:cubicBezTo>
                  <a:pt x="10554" y="73583"/>
                  <a:pt x="6439" y="72922"/>
                  <a:pt x="7481" y="78828"/>
                </a:cubicBezTo>
                <a:cubicBezTo>
                  <a:pt x="8484" y="84734"/>
                  <a:pt x="14148" y="77533"/>
                  <a:pt x="18250" y="73583"/>
                </a:cubicBezTo>
                <a:cubicBezTo>
                  <a:pt x="22365" y="69633"/>
                  <a:pt x="25438" y="70281"/>
                  <a:pt x="26975" y="72922"/>
                </a:cubicBezTo>
                <a:cubicBezTo>
                  <a:pt x="28512" y="75539"/>
                  <a:pt x="33655" y="73583"/>
                  <a:pt x="34671" y="70281"/>
                </a:cubicBezTo>
                <a:cubicBezTo>
                  <a:pt x="35700" y="67004"/>
                  <a:pt x="43396" y="65696"/>
                  <a:pt x="45962" y="69646"/>
                </a:cubicBezTo>
                <a:cubicBezTo>
                  <a:pt x="48527" y="73583"/>
                  <a:pt x="51080" y="78168"/>
                  <a:pt x="54674" y="80809"/>
                </a:cubicBezTo>
                <a:cubicBezTo>
                  <a:pt x="58281" y="83413"/>
                  <a:pt x="52121" y="97878"/>
                  <a:pt x="55702" y="99186"/>
                </a:cubicBezTo>
                <a:cubicBezTo>
                  <a:pt x="59297" y="100507"/>
                  <a:pt x="64414" y="107746"/>
                  <a:pt x="63918" y="115633"/>
                </a:cubicBezTo>
                <a:cubicBezTo>
                  <a:pt x="63474" y="122414"/>
                  <a:pt x="66433" y="127240"/>
                  <a:pt x="62356" y="133070"/>
                </a:cubicBezTo>
                <a:cubicBezTo>
                  <a:pt x="64896" y="135165"/>
                  <a:pt x="67919" y="135140"/>
                  <a:pt x="67512" y="137299"/>
                </a:cubicBezTo>
                <a:cubicBezTo>
                  <a:pt x="67005" y="139915"/>
                  <a:pt x="71094" y="138607"/>
                  <a:pt x="71094" y="133362"/>
                </a:cubicBezTo>
                <a:cubicBezTo>
                  <a:pt x="71094" y="128104"/>
                  <a:pt x="76745" y="128752"/>
                  <a:pt x="79298" y="130073"/>
                </a:cubicBezTo>
                <a:cubicBezTo>
                  <a:pt x="81317" y="131101"/>
                  <a:pt x="84899" y="130885"/>
                  <a:pt x="87845" y="127888"/>
                </a:cubicBezTo>
                <a:cubicBezTo>
                  <a:pt x="87845" y="125539"/>
                  <a:pt x="87972" y="123405"/>
                  <a:pt x="88214" y="121703"/>
                </a:cubicBezTo>
                <a:cubicBezTo>
                  <a:pt x="88963" y="115836"/>
                  <a:pt x="88214" y="109029"/>
                  <a:pt x="85927" y="106082"/>
                </a:cubicBezTo>
                <a:cubicBezTo>
                  <a:pt x="83642" y="103174"/>
                  <a:pt x="77545" y="100253"/>
                  <a:pt x="76009" y="94398"/>
                </a:cubicBezTo>
                <a:cubicBezTo>
                  <a:pt x="74485" y="88543"/>
                  <a:pt x="67652" y="82689"/>
                  <a:pt x="66115" y="77812"/>
                </a:cubicBezTo>
                <a:cubicBezTo>
                  <a:pt x="64592" y="72948"/>
                  <a:pt x="60020" y="68058"/>
                  <a:pt x="60020" y="6416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" name="Freeform 338"/>
          <p:cNvSpPr/>
          <p:nvPr/>
        </p:nvSpPr>
        <p:spPr>
          <a:xfrm>
            <a:off x="4742995" y="3984804"/>
            <a:ext cx="88963" cy="139915"/>
          </a:xfrm>
          <a:custGeom>
            <a:avLst/>
            <a:gdLst/>
            <a:ahLst/>
            <a:cxnLst/>
            <a:rect l="0" t="0" r="0" b="0"/>
            <a:pathLst>
              <a:path w="88963" h="139915">
                <a:moveTo>
                  <a:pt x="60020" y="64160"/>
                </a:moveTo>
                <a:cubicBezTo>
                  <a:pt x="60020" y="60262"/>
                  <a:pt x="45555" y="54420"/>
                  <a:pt x="47067" y="49543"/>
                </a:cubicBezTo>
                <a:cubicBezTo>
                  <a:pt x="48603" y="44666"/>
                  <a:pt x="56236" y="47600"/>
                  <a:pt x="56236" y="42723"/>
                </a:cubicBezTo>
                <a:cubicBezTo>
                  <a:pt x="56236" y="37846"/>
                  <a:pt x="53162" y="37846"/>
                  <a:pt x="52388" y="31014"/>
                </a:cubicBezTo>
                <a:cubicBezTo>
                  <a:pt x="51664" y="24194"/>
                  <a:pt x="46317" y="26137"/>
                  <a:pt x="44031" y="28093"/>
                </a:cubicBezTo>
                <a:cubicBezTo>
                  <a:pt x="41745" y="30036"/>
                  <a:pt x="34113" y="26137"/>
                  <a:pt x="34113" y="21260"/>
                </a:cubicBezTo>
                <a:cubicBezTo>
                  <a:pt x="34113" y="16396"/>
                  <a:pt x="28029" y="13462"/>
                  <a:pt x="28029" y="9563"/>
                </a:cubicBezTo>
                <a:cubicBezTo>
                  <a:pt x="28029" y="7315"/>
                  <a:pt x="25769" y="4420"/>
                  <a:pt x="23711" y="1435"/>
                </a:cubicBezTo>
                <a:cubicBezTo>
                  <a:pt x="21755" y="2680"/>
                  <a:pt x="19774" y="2972"/>
                  <a:pt x="18911" y="1829"/>
                </a:cubicBezTo>
                <a:cubicBezTo>
                  <a:pt x="17488" y="0"/>
                  <a:pt x="15583" y="7900"/>
                  <a:pt x="17006" y="9728"/>
                </a:cubicBezTo>
                <a:cubicBezTo>
                  <a:pt x="18428" y="11557"/>
                  <a:pt x="20333" y="23101"/>
                  <a:pt x="16536" y="21882"/>
                </a:cubicBezTo>
                <a:cubicBezTo>
                  <a:pt x="12738" y="20676"/>
                  <a:pt x="12738" y="13970"/>
                  <a:pt x="10363" y="14580"/>
                </a:cubicBezTo>
                <a:cubicBezTo>
                  <a:pt x="10363" y="14580"/>
                  <a:pt x="4204" y="23711"/>
                  <a:pt x="4204" y="27356"/>
                </a:cubicBezTo>
                <a:cubicBezTo>
                  <a:pt x="4204" y="29820"/>
                  <a:pt x="1816" y="30620"/>
                  <a:pt x="0" y="31814"/>
                </a:cubicBezTo>
                <a:cubicBezTo>
                  <a:pt x="1080" y="33058"/>
                  <a:pt x="2032" y="34201"/>
                  <a:pt x="2350" y="34824"/>
                </a:cubicBezTo>
                <a:cubicBezTo>
                  <a:pt x="3366" y="36767"/>
                  <a:pt x="1842" y="42037"/>
                  <a:pt x="3366" y="46635"/>
                </a:cubicBezTo>
                <a:cubicBezTo>
                  <a:pt x="4902" y="51232"/>
                  <a:pt x="10033" y="43993"/>
                  <a:pt x="11595" y="50571"/>
                </a:cubicBezTo>
                <a:cubicBezTo>
                  <a:pt x="13119" y="57137"/>
                  <a:pt x="10554" y="60452"/>
                  <a:pt x="10554" y="66992"/>
                </a:cubicBezTo>
                <a:cubicBezTo>
                  <a:pt x="10554" y="73583"/>
                  <a:pt x="6439" y="72922"/>
                  <a:pt x="7481" y="78828"/>
                </a:cubicBezTo>
                <a:cubicBezTo>
                  <a:pt x="8484" y="84734"/>
                  <a:pt x="14148" y="77533"/>
                  <a:pt x="18250" y="73583"/>
                </a:cubicBezTo>
                <a:cubicBezTo>
                  <a:pt x="22365" y="69633"/>
                  <a:pt x="25438" y="70281"/>
                  <a:pt x="26975" y="72922"/>
                </a:cubicBezTo>
                <a:cubicBezTo>
                  <a:pt x="28512" y="75539"/>
                  <a:pt x="33655" y="73583"/>
                  <a:pt x="34671" y="70281"/>
                </a:cubicBezTo>
                <a:cubicBezTo>
                  <a:pt x="35700" y="67004"/>
                  <a:pt x="43396" y="65696"/>
                  <a:pt x="45962" y="69646"/>
                </a:cubicBezTo>
                <a:cubicBezTo>
                  <a:pt x="48527" y="73583"/>
                  <a:pt x="51080" y="78168"/>
                  <a:pt x="54674" y="80809"/>
                </a:cubicBezTo>
                <a:cubicBezTo>
                  <a:pt x="58281" y="83413"/>
                  <a:pt x="52121" y="97878"/>
                  <a:pt x="55702" y="99186"/>
                </a:cubicBezTo>
                <a:cubicBezTo>
                  <a:pt x="59297" y="100507"/>
                  <a:pt x="64414" y="107746"/>
                  <a:pt x="63918" y="115633"/>
                </a:cubicBezTo>
                <a:cubicBezTo>
                  <a:pt x="63474" y="122414"/>
                  <a:pt x="66433" y="127240"/>
                  <a:pt x="62356" y="133070"/>
                </a:cubicBezTo>
                <a:cubicBezTo>
                  <a:pt x="64896" y="135165"/>
                  <a:pt x="67919" y="135140"/>
                  <a:pt x="67512" y="137299"/>
                </a:cubicBezTo>
                <a:cubicBezTo>
                  <a:pt x="67005" y="139915"/>
                  <a:pt x="71094" y="138607"/>
                  <a:pt x="71094" y="133362"/>
                </a:cubicBezTo>
                <a:cubicBezTo>
                  <a:pt x="71094" y="128104"/>
                  <a:pt x="76745" y="128752"/>
                  <a:pt x="79298" y="130073"/>
                </a:cubicBezTo>
                <a:cubicBezTo>
                  <a:pt x="81317" y="131101"/>
                  <a:pt x="84899" y="130885"/>
                  <a:pt x="87845" y="127888"/>
                </a:cubicBezTo>
                <a:cubicBezTo>
                  <a:pt x="87845" y="125539"/>
                  <a:pt x="87972" y="123405"/>
                  <a:pt x="88214" y="121703"/>
                </a:cubicBezTo>
                <a:cubicBezTo>
                  <a:pt x="88963" y="115836"/>
                  <a:pt x="88214" y="109029"/>
                  <a:pt x="85927" y="106082"/>
                </a:cubicBezTo>
                <a:cubicBezTo>
                  <a:pt x="83642" y="103174"/>
                  <a:pt x="77545" y="100253"/>
                  <a:pt x="76009" y="94398"/>
                </a:cubicBezTo>
                <a:cubicBezTo>
                  <a:pt x="74485" y="88543"/>
                  <a:pt x="67652" y="82689"/>
                  <a:pt x="66115" y="77812"/>
                </a:cubicBezTo>
                <a:cubicBezTo>
                  <a:pt x="64592" y="72948"/>
                  <a:pt x="60020" y="68058"/>
                  <a:pt x="60020" y="6416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" name="Freeform 339"/>
          <p:cNvSpPr/>
          <p:nvPr/>
        </p:nvSpPr>
        <p:spPr>
          <a:xfrm>
            <a:off x="4712056" y="4016613"/>
            <a:ext cx="97370" cy="234111"/>
          </a:xfrm>
          <a:custGeom>
            <a:avLst/>
            <a:gdLst/>
            <a:ahLst/>
            <a:cxnLst/>
            <a:rect l="0" t="0" r="0" b="0"/>
            <a:pathLst>
              <a:path w="97370" h="234111">
                <a:moveTo>
                  <a:pt x="59448" y="123228"/>
                </a:moveTo>
                <a:cubicBezTo>
                  <a:pt x="59448" y="116663"/>
                  <a:pt x="54318" y="116663"/>
                  <a:pt x="58953" y="109449"/>
                </a:cubicBezTo>
                <a:cubicBezTo>
                  <a:pt x="63562" y="102197"/>
                  <a:pt x="70738" y="96940"/>
                  <a:pt x="75361" y="98921"/>
                </a:cubicBezTo>
                <a:cubicBezTo>
                  <a:pt x="79983" y="100902"/>
                  <a:pt x="89204" y="95631"/>
                  <a:pt x="91756" y="99581"/>
                </a:cubicBezTo>
                <a:cubicBezTo>
                  <a:pt x="92239" y="100280"/>
                  <a:pt x="92772" y="100800"/>
                  <a:pt x="93293" y="101257"/>
                </a:cubicBezTo>
                <a:cubicBezTo>
                  <a:pt x="97370" y="95441"/>
                  <a:pt x="94411" y="90590"/>
                  <a:pt x="94868" y="83820"/>
                </a:cubicBezTo>
                <a:cubicBezTo>
                  <a:pt x="95363" y="75934"/>
                  <a:pt x="90245" y="68707"/>
                  <a:pt x="86651" y="67399"/>
                </a:cubicBezTo>
                <a:cubicBezTo>
                  <a:pt x="83057" y="66078"/>
                  <a:pt x="89204" y="51613"/>
                  <a:pt x="85622" y="48984"/>
                </a:cubicBezTo>
                <a:cubicBezTo>
                  <a:pt x="82028" y="46355"/>
                  <a:pt x="79463" y="41758"/>
                  <a:pt x="76910" y="37834"/>
                </a:cubicBezTo>
                <a:cubicBezTo>
                  <a:pt x="74332" y="33884"/>
                  <a:pt x="66623" y="35192"/>
                  <a:pt x="65620" y="38469"/>
                </a:cubicBezTo>
                <a:cubicBezTo>
                  <a:pt x="64578" y="41758"/>
                  <a:pt x="59448" y="43726"/>
                  <a:pt x="57899" y="41110"/>
                </a:cubicBezTo>
                <a:cubicBezTo>
                  <a:pt x="56375" y="38469"/>
                  <a:pt x="53289" y="37808"/>
                  <a:pt x="49187" y="41758"/>
                </a:cubicBezTo>
                <a:cubicBezTo>
                  <a:pt x="45085" y="45708"/>
                  <a:pt x="39433" y="52934"/>
                  <a:pt x="38417" y="47003"/>
                </a:cubicBezTo>
                <a:cubicBezTo>
                  <a:pt x="37389" y="41110"/>
                  <a:pt x="41491" y="41758"/>
                  <a:pt x="41491" y="35179"/>
                </a:cubicBezTo>
                <a:cubicBezTo>
                  <a:pt x="41491" y="28639"/>
                  <a:pt x="44069" y="25324"/>
                  <a:pt x="42519" y="18771"/>
                </a:cubicBezTo>
                <a:cubicBezTo>
                  <a:pt x="40983" y="12205"/>
                  <a:pt x="35826" y="19431"/>
                  <a:pt x="34315" y="14834"/>
                </a:cubicBezTo>
                <a:cubicBezTo>
                  <a:pt x="32779" y="10237"/>
                  <a:pt x="34315" y="4966"/>
                  <a:pt x="33274" y="3010"/>
                </a:cubicBezTo>
                <a:cubicBezTo>
                  <a:pt x="32969" y="2375"/>
                  <a:pt x="32029" y="1245"/>
                  <a:pt x="30937" y="0"/>
                </a:cubicBezTo>
                <a:cubicBezTo>
                  <a:pt x="30048" y="572"/>
                  <a:pt x="29261" y="1245"/>
                  <a:pt x="28956" y="2236"/>
                </a:cubicBezTo>
                <a:cubicBezTo>
                  <a:pt x="28003" y="5271"/>
                  <a:pt x="19939" y="5868"/>
                  <a:pt x="18034" y="10135"/>
                </a:cubicBezTo>
                <a:cubicBezTo>
                  <a:pt x="16154" y="14377"/>
                  <a:pt x="10452" y="13780"/>
                  <a:pt x="9017" y="13780"/>
                </a:cubicBezTo>
                <a:cubicBezTo>
                  <a:pt x="7594" y="13780"/>
                  <a:pt x="2845" y="14377"/>
                  <a:pt x="2387" y="18644"/>
                </a:cubicBezTo>
                <a:cubicBezTo>
                  <a:pt x="1905" y="22898"/>
                  <a:pt x="0" y="39929"/>
                  <a:pt x="0" y="42952"/>
                </a:cubicBezTo>
                <a:cubicBezTo>
                  <a:pt x="0" y="45987"/>
                  <a:pt x="6642" y="55703"/>
                  <a:pt x="9017" y="56935"/>
                </a:cubicBezTo>
                <a:cubicBezTo>
                  <a:pt x="11379" y="58154"/>
                  <a:pt x="8534" y="65443"/>
                  <a:pt x="11379" y="67272"/>
                </a:cubicBezTo>
                <a:cubicBezTo>
                  <a:pt x="14249" y="69076"/>
                  <a:pt x="12344" y="75159"/>
                  <a:pt x="10922" y="74562"/>
                </a:cubicBezTo>
                <a:cubicBezTo>
                  <a:pt x="9499" y="73952"/>
                  <a:pt x="11862" y="82461"/>
                  <a:pt x="9017" y="85497"/>
                </a:cubicBezTo>
                <a:cubicBezTo>
                  <a:pt x="6172" y="88532"/>
                  <a:pt x="8534" y="96432"/>
                  <a:pt x="13284" y="101918"/>
                </a:cubicBezTo>
                <a:cubicBezTo>
                  <a:pt x="18034" y="107379"/>
                  <a:pt x="18034" y="115888"/>
                  <a:pt x="18034" y="120752"/>
                </a:cubicBezTo>
                <a:cubicBezTo>
                  <a:pt x="18034" y="125615"/>
                  <a:pt x="21831" y="126212"/>
                  <a:pt x="21831" y="132283"/>
                </a:cubicBezTo>
                <a:cubicBezTo>
                  <a:pt x="21831" y="132283"/>
                  <a:pt x="16167" y="158800"/>
                  <a:pt x="11531" y="157657"/>
                </a:cubicBezTo>
                <a:cubicBezTo>
                  <a:pt x="10515" y="164274"/>
                  <a:pt x="9271" y="174675"/>
                  <a:pt x="8141" y="180327"/>
                </a:cubicBezTo>
                <a:cubicBezTo>
                  <a:pt x="6718" y="187375"/>
                  <a:pt x="5664" y="193522"/>
                  <a:pt x="8864" y="193979"/>
                </a:cubicBezTo>
                <a:cubicBezTo>
                  <a:pt x="12039" y="194424"/>
                  <a:pt x="18453" y="203746"/>
                  <a:pt x="24650" y="213779"/>
                </a:cubicBezTo>
                <a:cubicBezTo>
                  <a:pt x="26175" y="216217"/>
                  <a:pt x="27343" y="218782"/>
                  <a:pt x="28270" y="221399"/>
                </a:cubicBezTo>
                <a:cubicBezTo>
                  <a:pt x="30429" y="221246"/>
                  <a:pt x="32829" y="221411"/>
                  <a:pt x="35242" y="221995"/>
                </a:cubicBezTo>
                <a:cubicBezTo>
                  <a:pt x="39954" y="223126"/>
                  <a:pt x="41135" y="228053"/>
                  <a:pt x="41135" y="231076"/>
                </a:cubicBezTo>
                <a:cubicBezTo>
                  <a:pt x="41135" y="234111"/>
                  <a:pt x="49136" y="232956"/>
                  <a:pt x="50609" y="232574"/>
                </a:cubicBezTo>
                <a:cubicBezTo>
                  <a:pt x="51752" y="232295"/>
                  <a:pt x="50304" y="228041"/>
                  <a:pt x="54318" y="226377"/>
                </a:cubicBezTo>
                <a:cubicBezTo>
                  <a:pt x="51905" y="221983"/>
                  <a:pt x="45631" y="216649"/>
                  <a:pt x="40475" y="216064"/>
                </a:cubicBezTo>
                <a:cubicBezTo>
                  <a:pt x="34455" y="215379"/>
                  <a:pt x="31597" y="203746"/>
                  <a:pt x="32143" y="198538"/>
                </a:cubicBezTo>
                <a:cubicBezTo>
                  <a:pt x="32664" y="193306"/>
                  <a:pt x="27698" y="188747"/>
                  <a:pt x="27698" y="184200"/>
                </a:cubicBezTo>
                <a:cubicBezTo>
                  <a:pt x="27698" y="179641"/>
                  <a:pt x="24130" y="179412"/>
                  <a:pt x="20053" y="176898"/>
                </a:cubicBezTo>
                <a:cubicBezTo>
                  <a:pt x="15964" y="174409"/>
                  <a:pt x="20929" y="158927"/>
                  <a:pt x="21475" y="152323"/>
                </a:cubicBezTo>
                <a:cubicBezTo>
                  <a:pt x="21983" y="145745"/>
                  <a:pt x="30518" y="126860"/>
                  <a:pt x="28041" y="120930"/>
                </a:cubicBezTo>
                <a:cubicBezTo>
                  <a:pt x="25552" y="115012"/>
                  <a:pt x="36741" y="110452"/>
                  <a:pt x="38189" y="117044"/>
                </a:cubicBezTo>
                <a:cubicBezTo>
                  <a:pt x="39611" y="123659"/>
                  <a:pt x="40132" y="126860"/>
                  <a:pt x="47231" y="126377"/>
                </a:cubicBezTo>
                <a:cubicBezTo>
                  <a:pt x="54368" y="125945"/>
                  <a:pt x="54368" y="132981"/>
                  <a:pt x="60044" y="135039"/>
                </a:cubicBezTo>
                <a:cubicBezTo>
                  <a:pt x="60375" y="135153"/>
                  <a:pt x="60603" y="135369"/>
                  <a:pt x="60883" y="135521"/>
                </a:cubicBezTo>
                <a:cubicBezTo>
                  <a:pt x="60921" y="135369"/>
                  <a:pt x="60946" y="135191"/>
                  <a:pt x="60997" y="135039"/>
                </a:cubicBezTo>
                <a:cubicBezTo>
                  <a:pt x="62534" y="129793"/>
                  <a:pt x="59448" y="129793"/>
                  <a:pt x="59448" y="12322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" name="Freeform 340"/>
          <p:cNvSpPr/>
          <p:nvPr/>
        </p:nvSpPr>
        <p:spPr>
          <a:xfrm>
            <a:off x="4712056" y="4016613"/>
            <a:ext cx="97370" cy="234111"/>
          </a:xfrm>
          <a:custGeom>
            <a:avLst/>
            <a:gdLst/>
            <a:ahLst/>
            <a:cxnLst/>
            <a:rect l="0" t="0" r="0" b="0"/>
            <a:pathLst>
              <a:path w="97370" h="234111">
                <a:moveTo>
                  <a:pt x="59448" y="123228"/>
                </a:moveTo>
                <a:cubicBezTo>
                  <a:pt x="59448" y="116663"/>
                  <a:pt x="54318" y="116663"/>
                  <a:pt x="58953" y="109449"/>
                </a:cubicBezTo>
                <a:cubicBezTo>
                  <a:pt x="63562" y="102197"/>
                  <a:pt x="70738" y="96940"/>
                  <a:pt x="75361" y="98921"/>
                </a:cubicBezTo>
                <a:cubicBezTo>
                  <a:pt x="79983" y="100902"/>
                  <a:pt x="89204" y="95631"/>
                  <a:pt x="91756" y="99581"/>
                </a:cubicBezTo>
                <a:cubicBezTo>
                  <a:pt x="92239" y="100280"/>
                  <a:pt x="92772" y="100800"/>
                  <a:pt x="93293" y="101257"/>
                </a:cubicBezTo>
                <a:cubicBezTo>
                  <a:pt x="97370" y="95441"/>
                  <a:pt x="94411" y="90590"/>
                  <a:pt x="94868" y="83820"/>
                </a:cubicBezTo>
                <a:cubicBezTo>
                  <a:pt x="95363" y="75934"/>
                  <a:pt x="90245" y="68707"/>
                  <a:pt x="86651" y="67399"/>
                </a:cubicBezTo>
                <a:cubicBezTo>
                  <a:pt x="83057" y="66078"/>
                  <a:pt x="89204" y="51613"/>
                  <a:pt x="85622" y="48984"/>
                </a:cubicBezTo>
                <a:cubicBezTo>
                  <a:pt x="82028" y="46355"/>
                  <a:pt x="79463" y="41758"/>
                  <a:pt x="76910" y="37834"/>
                </a:cubicBezTo>
                <a:cubicBezTo>
                  <a:pt x="74332" y="33884"/>
                  <a:pt x="66623" y="35192"/>
                  <a:pt x="65620" y="38469"/>
                </a:cubicBezTo>
                <a:cubicBezTo>
                  <a:pt x="64578" y="41758"/>
                  <a:pt x="59448" y="43726"/>
                  <a:pt x="57899" y="41110"/>
                </a:cubicBezTo>
                <a:cubicBezTo>
                  <a:pt x="56375" y="38469"/>
                  <a:pt x="53289" y="37808"/>
                  <a:pt x="49187" y="41758"/>
                </a:cubicBezTo>
                <a:cubicBezTo>
                  <a:pt x="45085" y="45708"/>
                  <a:pt x="39433" y="52934"/>
                  <a:pt x="38417" y="47003"/>
                </a:cubicBezTo>
                <a:cubicBezTo>
                  <a:pt x="37389" y="41110"/>
                  <a:pt x="41491" y="41758"/>
                  <a:pt x="41491" y="35179"/>
                </a:cubicBezTo>
                <a:cubicBezTo>
                  <a:pt x="41491" y="28639"/>
                  <a:pt x="44069" y="25324"/>
                  <a:pt x="42519" y="18771"/>
                </a:cubicBezTo>
                <a:cubicBezTo>
                  <a:pt x="40983" y="12205"/>
                  <a:pt x="35826" y="19431"/>
                  <a:pt x="34315" y="14834"/>
                </a:cubicBezTo>
                <a:cubicBezTo>
                  <a:pt x="32779" y="10237"/>
                  <a:pt x="34315" y="4966"/>
                  <a:pt x="33274" y="3010"/>
                </a:cubicBezTo>
                <a:cubicBezTo>
                  <a:pt x="32969" y="2375"/>
                  <a:pt x="32029" y="1245"/>
                  <a:pt x="30937" y="0"/>
                </a:cubicBezTo>
                <a:cubicBezTo>
                  <a:pt x="30048" y="572"/>
                  <a:pt x="29261" y="1245"/>
                  <a:pt x="28956" y="2236"/>
                </a:cubicBezTo>
                <a:cubicBezTo>
                  <a:pt x="28003" y="5271"/>
                  <a:pt x="19939" y="5868"/>
                  <a:pt x="18034" y="10135"/>
                </a:cubicBezTo>
                <a:cubicBezTo>
                  <a:pt x="16154" y="14377"/>
                  <a:pt x="10452" y="13780"/>
                  <a:pt x="9017" y="13780"/>
                </a:cubicBezTo>
                <a:cubicBezTo>
                  <a:pt x="7594" y="13780"/>
                  <a:pt x="2845" y="14377"/>
                  <a:pt x="2387" y="18644"/>
                </a:cubicBezTo>
                <a:cubicBezTo>
                  <a:pt x="1905" y="22898"/>
                  <a:pt x="0" y="39929"/>
                  <a:pt x="0" y="42952"/>
                </a:cubicBezTo>
                <a:cubicBezTo>
                  <a:pt x="0" y="45987"/>
                  <a:pt x="6642" y="55703"/>
                  <a:pt x="9017" y="56935"/>
                </a:cubicBezTo>
                <a:cubicBezTo>
                  <a:pt x="11379" y="58154"/>
                  <a:pt x="8534" y="65443"/>
                  <a:pt x="11379" y="67272"/>
                </a:cubicBezTo>
                <a:cubicBezTo>
                  <a:pt x="14249" y="69076"/>
                  <a:pt x="12344" y="75159"/>
                  <a:pt x="10922" y="74562"/>
                </a:cubicBezTo>
                <a:cubicBezTo>
                  <a:pt x="9499" y="73952"/>
                  <a:pt x="11862" y="82461"/>
                  <a:pt x="9017" y="85497"/>
                </a:cubicBezTo>
                <a:cubicBezTo>
                  <a:pt x="6172" y="88532"/>
                  <a:pt x="8534" y="96432"/>
                  <a:pt x="13284" y="101918"/>
                </a:cubicBezTo>
                <a:cubicBezTo>
                  <a:pt x="18034" y="107379"/>
                  <a:pt x="18034" y="115888"/>
                  <a:pt x="18034" y="120752"/>
                </a:cubicBezTo>
                <a:cubicBezTo>
                  <a:pt x="18034" y="125615"/>
                  <a:pt x="21831" y="126212"/>
                  <a:pt x="21831" y="132283"/>
                </a:cubicBezTo>
                <a:cubicBezTo>
                  <a:pt x="21831" y="132283"/>
                  <a:pt x="16167" y="158800"/>
                  <a:pt x="11531" y="157657"/>
                </a:cubicBezTo>
                <a:cubicBezTo>
                  <a:pt x="10515" y="164274"/>
                  <a:pt x="9271" y="174675"/>
                  <a:pt x="8141" y="180327"/>
                </a:cubicBezTo>
                <a:cubicBezTo>
                  <a:pt x="6718" y="187375"/>
                  <a:pt x="5664" y="193522"/>
                  <a:pt x="8864" y="193979"/>
                </a:cubicBezTo>
                <a:cubicBezTo>
                  <a:pt x="12039" y="194424"/>
                  <a:pt x="18453" y="203746"/>
                  <a:pt x="24650" y="213779"/>
                </a:cubicBezTo>
                <a:cubicBezTo>
                  <a:pt x="26175" y="216217"/>
                  <a:pt x="27343" y="218782"/>
                  <a:pt x="28270" y="221399"/>
                </a:cubicBezTo>
                <a:cubicBezTo>
                  <a:pt x="30429" y="221246"/>
                  <a:pt x="32829" y="221411"/>
                  <a:pt x="35242" y="221995"/>
                </a:cubicBezTo>
                <a:cubicBezTo>
                  <a:pt x="39954" y="223126"/>
                  <a:pt x="41135" y="228053"/>
                  <a:pt x="41135" y="231076"/>
                </a:cubicBezTo>
                <a:cubicBezTo>
                  <a:pt x="41135" y="234111"/>
                  <a:pt x="49136" y="232956"/>
                  <a:pt x="50609" y="232574"/>
                </a:cubicBezTo>
                <a:cubicBezTo>
                  <a:pt x="51752" y="232295"/>
                  <a:pt x="50304" y="228041"/>
                  <a:pt x="54318" y="226377"/>
                </a:cubicBezTo>
                <a:cubicBezTo>
                  <a:pt x="51905" y="221983"/>
                  <a:pt x="45631" y="216649"/>
                  <a:pt x="40475" y="216064"/>
                </a:cubicBezTo>
                <a:cubicBezTo>
                  <a:pt x="34455" y="215379"/>
                  <a:pt x="31597" y="203746"/>
                  <a:pt x="32143" y="198538"/>
                </a:cubicBezTo>
                <a:cubicBezTo>
                  <a:pt x="32664" y="193306"/>
                  <a:pt x="27698" y="188747"/>
                  <a:pt x="27698" y="184200"/>
                </a:cubicBezTo>
                <a:cubicBezTo>
                  <a:pt x="27698" y="179641"/>
                  <a:pt x="24130" y="179412"/>
                  <a:pt x="20053" y="176898"/>
                </a:cubicBezTo>
                <a:cubicBezTo>
                  <a:pt x="15964" y="174409"/>
                  <a:pt x="20929" y="158927"/>
                  <a:pt x="21475" y="152323"/>
                </a:cubicBezTo>
                <a:cubicBezTo>
                  <a:pt x="21983" y="145745"/>
                  <a:pt x="30518" y="126860"/>
                  <a:pt x="28041" y="120930"/>
                </a:cubicBezTo>
                <a:cubicBezTo>
                  <a:pt x="25552" y="115012"/>
                  <a:pt x="36741" y="110452"/>
                  <a:pt x="38189" y="117044"/>
                </a:cubicBezTo>
                <a:cubicBezTo>
                  <a:pt x="39611" y="123659"/>
                  <a:pt x="40132" y="126860"/>
                  <a:pt x="47231" y="126377"/>
                </a:cubicBezTo>
                <a:cubicBezTo>
                  <a:pt x="54368" y="125945"/>
                  <a:pt x="54368" y="132981"/>
                  <a:pt x="60044" y="135039"/>
                </a:cubicBezTo>
                <a:cubicBezTo>
                  <a:pt x="60375" y="135153"/>
                  <a:pt x="60603" y="135369"/>
                  <a:pt x="60883" y="135521"/>
                </a:cubicBezTo>
                <a:cubicBezTo>
                  <a:pt x="60921" y="135369"/>
                  <a:pt x="60946" y="135191"/>
                  <a:pt x="60997" y="135039"/>
                </a:cubicBezTo>
                <a:cubicBezTo>
                  <a:pt x="62534" y="129793"/>
                  <a:pt x="59448" y="129793"/>
                  <a:pt x="59448" y="12322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" name="Freeform 341"/>
          <p:cNvSpPr/>
          <p:nvPr/>
        </p:nvSpPr>
        <p:spPr>
          <a:xfrm>
            <a:off x="3723605" y="3384260"/>
            <a:ext cx="116229" cy="121487"/>
          </a:xfrm>
          <a:custGeom>
            <a:avLst/>
            <a:gdLst/>
            <a:ahLst/>
            <a:cxnLst/>
            <a:rect l="0" t="0" r="0" b="0"/>
            <a:pathLst>
              <a:path w="116229" h="121487">
                <a:moveTo>
                  <a:pt x="2120" y="26047"/>
                </a:moveTo>
                <a:cubicBezTo>
                  <a:pt x="2920" y="28777"/>
                  <a:pt x="3732" y="38340"/>
                  <a:pt x="1854" y="42087"/>
                </a:cubicBezTo>
                <a:cubicBezTo>
                  <a:pt x="0" y="45846"/>
                  <a:pt x="787" y="46862"/>
                  <a:pt x="2666" y="48221"/>
                </a:cubicBezTo>
                <a:cubicBezTo>
                  <a:pt x="4520" y="49605"/>
                  <a:pt x="5320" y="53009"/>
                  <a:pt x="5320" y="55739"/>
                </a:cubicBezTo>
                <a:cubicBezTo>
                  <a:pt x="5320" y="58470"/>
                  <a:pt x="6666" y="58139"/>
                  <a:pt x="6933" y="63943"/>
                </a:cubicBezTo>
                <a:cubicBezTo>
                  <a:pt x="7187" y="69747"/>
                  <a:pt x="8254" y="73837"/>
                  <a:pt x="9854" y="76224"/>
                </a:cubicBezTo>
                <a:cubicBezTo>
                  <a:pt x="11111" y="78091"/>
                  <a:pt x="10882" y="80974"/>
                  <a:pt x="10222" y="83108"/>
                </a:cubicBezTo>
                <a:cubicBezTo>
                  <a:pt x="12445" y="85241"/>
                  <a:pt x="14972" y="87273"/>
                  <a:pt x="17169" y="88289"/>
                </a:cubicBezTo>
                <a:cubicBezTo>
                  <a:pt x="22732" y="90829"/>
                  <a:pt x="24725" y="92861"/>
                  <a:pt x="25094" y="95414"/>
                </a:cubicBezTo>
                <a:cubicBezTo>
                  <a:pt x="25513" y="97954"/>
                  <a:pt x="30275" y="102526"/>
                  <a:pt x="31469" y="98970"/>
                </a:cubicBezTo>
                <a:cubicBezTo>
                  <a:pt x="32663" y="95414"/>
                  <a:pt x="35825" y="97433"/>
                  <a:pt x="38226" y="97433"/>
                </a:cubicBezTo>
                <a:cubicBezTo>
                  <a:pt x="40600" y="97433"/>
                  <a:pt x="41007" y="101002"/>
                  <a:pt x="41388" y="103034"/>
                </a:cubicBezTo>
                <a:cubicBezTo>
                  <a:pt x="41794" y="105066"/>
                  <a:pt x="47357" y="104063"/>
                  <a:pt x="49338" y="105574"/>
                </a:cubicBezTo>
                <a:cubicBezTo>
                  <a:pt x="51319" y="107098"/>
                  <a:pt x="52119" y="112699"/>
                  <a:pt x="54901" y="114718"/>
                </a:cubicBezTo>
                <a:cubicBezTo>
                  <a:pt x="57695" y="116750"/>
                  <a:pt x="60044" y="112203"/>
                  <a:pt x="62051" y="113715"/>
                </a:cubicBezTo>
                <a:cubicBezTo>
                  <a:pt x="64032" y="115239"/>
                  <a:pt x="69188" y="116750"/>
                  <a:pt x="72376" y="115239"/>
                </a:cubicBezTo>
                <a:cubicBezTo>
                  <a:pt x="75538" y="113715"/>
                  <a:pt x="77545" y="116750"/>
                  <a:pt x="81507" y="116280"/>
                </a:cubicBezTo>
                <a:cubicBezTo>
                  <a:pt x="85470" y="115747"/>
                  <a:pt x="90638" y="117779"/>
                  <a:pt x="91820" y="119315"/>
                </a:cubicBezTo>
                <a:cubicBezTo>
                  <a:pt x="92442" y="120115"/>
                  <a:pt x="95795" y="120915"/>
                  <a:pt x="98868" y="121487"/>
                </a:cubicBezTo>
                <a:cubicBezTo>
                  <a:pt x="99668" y="119404"/>
                  <a:pt x="98119" y="112965"/>
                  <a:pt x="98373" y="111378"/>
                </a:cubicBezTo>
                <a:cubicBezTo>
                  <a:pt x="98627" y="109689"/>
                  <a:pt x="107974" y="99097"/>
                  <a:pt x="109562" y="96709"/>
                </a:cubicBezTo>
                <a:cubicBezTo>
                  <a:pt x="111149" y="94322"/>
                  <a:pt x="113575" y="94322"/>
                  <a:pt x="114896" y="91248"/>
                </a:cubicBezTo>
                <a:cubicBezTo>
                  <a:pt x="116229" y="88162"/>
                  <a:pt x="111149" y="78282"/>
                  <a:pt x="110095" y="76224"/>
                </a:cubicBezTo>
                <a:cubicBezTo>
                  <a:pt x="109041" y="74179"/>
                  <a:pt x="108495" y="65988"/>
                  <a:pt x="109295" y="62572"/>
                </a:cubicBezTo>
                <a:cubicBezTo>
                  <a:pt x="110095" y="59155"/>
                  <a:pt x="105294" y="57098"/>
                  <a:pt x="105294" y="54710"/>
                </a:cubicBezTo>
                <a:cubicBezTo>
                  <a:pt x="105294" y="52335"/>
                  <a:pt x="109828" y="48221"/>
                  <a:pt x="112241" y="46862"/>
                </a:cubicBezTo>
                <a:cubicBezTo>
                  <a:pt x="114641" y="45503"/>
                  <a:pt x="113816" y="35940"/>
                  <a:pt x="111708" y="33565"/>
                </a:cubicBezTo>
                <a:cubicBezTo>
                  <a:pt x="109562" y="31165"/>
                  <a:pt x="108495" y="26720"/>
                  <a:pt x="109828" y="21958"/>
                </a:cubicBezTo>
                <a:cubicBezTo>
                  <a:pt x="111149" y="17170"/>
                  <a:pt x="101827" y="13411"/>
                  <a:pt x="100506" y="13411"/>
                </a:cubicBezTo>
                <a:cubicBezTo>
                  <a:pt x="100278" y="13411"/>
                  <a:pt x="100151" y="13119"/>
                  <a:pt x="100049" y="12713"/>
                </a:cubicBezTo>
                <a:cubicBezTo>
                  <a:pt x="91718" y="14681"/>
                  <a:pt x="70407" y="11836"/>
                  <a:pt x="68807" y="11023"/>
                </a:cubicBezTo>
                <a:cubicBezTo>
                  <a:pt x="67740" y="10477"/>
                  <a:pt x="65048" y="9245"/>
                  <a:pt x="62724" y="8166"/>
                </a:cubicBezTo>
                <a:cubicBezTo>
                  <a:pt x="61683" y="10426"/>
                  <a:pt x="59473" y="12509"/>
                  <a:pt x="56145" y="12509"/>
                </a:cubicBezTo>
                <a:cubicBezTo>
                  <a:pt x="51014" y="12509"/>
                  <a:pt x="50646" y="5905"/>
                  <a:pt x="50456" y="2959"/>
                </a:cubicBezTo>
                <a:cubicBezTo>
                  <a:pt x="50291" y="0"/>
                  <a:pt x="29691" y="5448"/>
                  <a:pt x="24154" y="12509"/>
                </a:cubicBezTo>
                <a:cubicBezTo>
                  <a:pt x="18655" y="19571"/>
                  <a:pt x="5841" y="16827"/>
                  <a:pt x="5510" y="20688"/>
                </a:cubicBezTo>
                <a:cubicBezTo>
                  <a:pt x="5244" y="23507"/>
                  <a:pt x="3313" y="24955"/>
                  <a:pt x="2070" y="24181"/>
                </a:cubicBezTo>
                <a:cubicBezTo>
                  <a:pt x="1981" y="24866"/>
                  <a:pt x="1955" y="25501"/>
                  <a:pt x="2120" y="2604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" name="Freeform 342"/>
          <p:cNvSpPr/>
          <p:nvPr/>
        </p:nvSpPr>
        <p:spPr>
          <a:xfrm>
            <a:off x="3723605" y="3384260"/>
            <a:ext cx="116229" cy="121487"/>
          </a:xfrm>
          <a:custGeom>
            <a:avLst/>
            <a:gdLst/>
            <a:ahLst/>
            <a:cxnLst/>
            <a:rect l="0" t="0" r="0" b="0"/>
            <a:pathLst>
              <a:path w="116229" h="121487">
                <a:moveTo>
                  <a:pt x="2120" y="26047"/>
                </a:moveTo>
                <a:cubicBezTo>
                  <a:pt x="2920" y="28777"/>
                  <a:pt x="3732" y="38340"/>
                  <a:pt x="1854" y="42087"/>
                </a:cubicBezTo>
                <a:cubicBezTo>
                  <a:pt x="0" y="45846"/>
                  <a:pt x="787" y="46862"/>
                  <a:pt x="2666" y="48221"/>
                </a:cubicBezTo>
                <a:cubicBezTo>
                  <a:pt x="4520" y="49605"/>
                  <a:pt x="5320" y="53009"/>
                  <a:pt x="5320" y="55739"/>
                </a:cubicBezTo>
                <a:cubicBezTo>
                  <a:pt x="5320" y="58470"/>
                  <a:pt x="6666" y="58139"/>
                  <a:pt x="6933" y="63943"/>
                </a:cubicBezTo>
                <a:cubicBezTo>
                  <a:pt x="7187" y="69747"/>
                  <a:pt x="8254" y="73837"/>
                  <a:pt x="9854" y="76224"/>
                </a:cubicBezTo>
                <a:cubicBezTo>
                  <a:pt x="11111" y="78091"/>
                  <a:pt x="10882" y="80974"/>
                  <a:pt x="10222" y="83108"/>
                </a:cubicBezTo>
                <a:cubicBezTo>
                  <a:pt x="12445" y="85241"/>
                  <a:pt x="14972" y="87273"/>
                  <a:pt x="17169" y="88289"/>
                </a:cubicBezTo>
                <a:cubicBezTo>
                  <a:pt x="22732" y="90829"/>
                  <a:pt x="24725" y="92861"/>
                  <a:pt x="25094" y="95414"/>
                </a:cubicBezTo>
                <a:cubicBezTo>
                  <a:pt x="25513" y="97954"/>
                  <a:pt x="30275" y="102526"/>
                  <a:pt x="31469" y="98970"/>
                </a:cubicBezTo>
                <a:cubicBezTo>
                  <a:pt x="32663" y="95414"/>
                  <a:pt x="35825" y="97433"/>
                  <a:pt x="38226" y="97433"/>
                </a:cubicBezTo>
                <a:cubicBezTo>
                  <a:pt x="40600" y="97433"/>
                  <a:pt x="41007" y="101002"/>
                  <a:pt x="41388" y="103034"/>
                </a:cubicBezTo>
                <a:cubicBezTo>
                  <a:pt x="41794" y="105066"/>
                  <a:pt x="47357" y="104063"/>
                  <a:pt x="49338" y="105574"/>
                </a:cubicBezTo>
                <a:cubicBezTo>
                  <a:pt x="51319" y="107098"/>
                  <a:pt x="52119" y="112699"/>
                  <a:pt x="54901" y="114718"/>
                </a:cubicBezTo>
                <a:cubicBezTo>
                  <a:pt x="57695" y="116750"/>
                  <a:pt x="60044" y="112203"/>
                  <a:pt x="62051" y="113715"/>
                </a:cubicBezTo>
                <a:cubicBezTo>
                  <a:pt x="64032" y="115239"/>
                  <a:pt x="69188" y="116750"/>
                  <a:pt x="72376" y="115239"/>
                </a:cubicBezTo>
                <a:cubicBezTo>
                  <a:pt x="75538" y="113715"/>
                  <a:pt x="77545" y="116750"/>
                  <a:pt x="81507" y="116280"/>
                </a:cubicBezTo>
                <a:cubicBezTo>
                  <a:pt x="85470" y="115747"/>
                  <a:pt x="90638" y="117779"/>
                  <a:pt x="91820" y="119315"/>
                </a:cubicBezTo>
                <a:cubicBezTo>
                  <a:pt x="92442" y="120115"/>
                  <a:pt x="95795" y="120915"/>
                  <a:pt x="98868" y="121487"/>
                </a:cubicBezTo>
                <a:cubicBezTo>
                  <a:pt x="99668" y="119404"/>
                  <a:pt x="98119" y="112965"/>
                  <a:pt x="98373" y="111378"/>
                </a:cubicBezTo>
                <a:cubicBezTo>
                  <a:pt x="98627" y="109689"/>
                  <a:pt x="107974" y="99097"/>
                  <a:pt x="109562" y="96709"/>
                </a:cubicBezTo>
                <a:cubicBezTo>
                  <a:pt x="111149" y="94322"/>
                  <a:pt x="113575" y="94322"/>
                  <a:pt x="114896" y="91248"/>
                </a:cubicBezTo>
                <a:cubicBezTo>
                  <a:pt x="116229" y="88162"/>
                  <a:pt x="111149" y="78282"/>
                  <a:pt x="110095" y="76224"/>
                </a:cubicBezTo>
                <a:cubicBezTo>
                  <a:pt x="109041" y="74179"/>
                  <a:pt x="108495" y="65988"/>
                  <a:pt x="109295" y="62572"/>
                </a:cubicBezTo>
                <a:cubicBezTo>
                  <a:pt x="110095" y="59155"/>
                  <a:pt x="105294" y="57098"/>
                  <a:pt x="105294" y="54710"/>
                </a:cubicBezTo>
                <a:cubicBezTo>
                  <a:pt x="105294" y="52335"/>
                  <a:pt x="109828" y="48221"/>
                  <a:pt x="112241" y="46862"/>
                </a:cubicBezTo>
                <a:cubicBezTo>
                  <a:pt x="114641" y="45503"/>
                  <a:pt x="113816" y="35940"/>
                  <a:pt x="111708" y="33565"/>
                </a:cubicBezTo>
                <a:cubicBezTo>
                  <a:pt x="109562" y="31165"/>
                  <a:pt x="108495" y="26720"/>
                  <a:pt x="109828" y="21958"/>
                </a:cubicBezTo>
                <a:cubicBezTo>
                  <a:pt x="111149" y="17170"/>
                  <a:pt x="101827" y="13411"/>
                  <a:pt x="100506" y="13411"/>
                </a:cubicBezTo>
                <a:cubicBezTo>
                  <a:pt x="100278" y="13411"/>
                  <a:pt x="100151" y="13119"/>
                  <a:pt x="100049" y="12713"/>
                </a:cubicBezTo>
                <a:cubicBezTo>
                  <a:pt x="91718" y="14681"/>
                  <a:pt x="70407" y="11836"/>
                  <a:pt x="68807" y="11023"/>
                </a:cubicBezTo>
                <a:cubicBezTo>
                  <a:pt x="67740" y="10477"/>
                  <a:pt x="65048" y="9245"/>
                  <a:pt x="62724" y="8166"/>
                </a:cubicBezTo>
                <a:cubicBezTo>
                  <a:pt x="61683" y="10426"/>
                  <a:pt x="59473" y="12509"/>
                  <a:pt x="56145" y="12509"/>
                </a:cubicBezTo>
                <a:cubicBezTo>
                  <a:pt x="51014" y="12509"/>
                  <a:pt x="50646" y="5905"/>
                  <a:pt x="50456" y="2959"/>
                </a:cubicBezTo>
                <a:cubicBezTo>
                  <a:pt x="50291" y="0"/>
                  <a:pt x="29691" y="5448"/>
                  <a:pt x="24154" y="12509"/>
                </a:cubicBezTo>
                <a:cubicBezTo>
                  <a:pt x="18655" y="19571"/>
                  <a:pt x="5841" y="16827"/>
                  <a:pt x="5510" y="20688"/>
                </a:cubicBezTo>
                <a:cubicBezTo>
                  <a:pt x="5244" y="23507"/>
                  <a:pt x="3313" y="24955"/>
                  <a:pt x="2070" y="24181"/>
                </a:cubicBezTo>
                <a:cubicBezTo>
                  <a:pt x="1981" y="24866"/>
                  <a:pt x="1955" y="25501"/>
                  <a:pt x="2120" y="2604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" name="Freeform 343"/>
          <p:cNvSpPr/>
          <p:nvPr/>
        </p:nvSpPr>
        <p:spPr>
          <a:xfrm>
            <a:off x="3740463" y="3581485"/>
            <a:ext cx="43624" cy="53212"/>
          </a:xfrm>
          <a:custGeom>
            <a:avLst/>
            <a:gdLst/>
            <a:ahLst/>
            <a:cxnLst/>
            <a:rect l="0" t="0" r="0" b="0"/>
            <a:pathLst>
              <a:path w="43624" h="53212">
                <a:moveTo>
                  <a:pt x="32372" y="48450"/>
                </a:moveTo>
                <a:cubicBezTo>
                  <a:pt x="31890" y="45377"/>
                  <a:pt x="39534" y="31305"/>
                  <a:pt x="41439" y="31305"/>
                </a:cubicBezTo>
                <a:cubicBezTo>
                  <a:pt x="43039" y="31305"/>
                  <a:pt x="43624" y="17793"/>
                  <a:pt x="42951" y="10770"/>
                </a:cubicBezTo>
                <a:cubicBezTo>
                  <a:pt x="37020" y="5524"/>
                  <a:pt x="32106" y="3747"/>
                  <a:pt x="32106" y="3747"/>
                </a:cubicBezTo>
                <a:cubicBezTo>
                  <a:pt x="32106" y="3747"/>
                  <a:pt x="16193" y="2743"/>
                  <a:pt x="13538" y="1359"/>
                </a:cubicBezTo>
                <a:cubicBezTo>
                  <a:pt x="10884" y="0"/>
                  <a:pt x="8230" y="5791"/>
                  <a:pt x="5842" y="3404"/>
                </a:cubicBezTo>
                <a:cubicBezTo>
                  <a:pt x="3442" y="1041"/>
                  <a:pt x="0" y="4077"/>
                  <a:pt x="534" y="7480"/>
                </a:cubicBezTo>
                <a:cubicBezTo>
                  <a:pt x="1067" y="10871"/>
                  <a:pt x="6084" y="12929"/>
                  <a:pt x="6084" y="18021"/>
                </a:cubicBezTo>
                <a:cubicBezTo>
                  <a:pt x="6084" y="23127"/>
                  <a:pt x="16193" y="30594"/>
                  <a:pt x="15939" y="33312"/>
                </a:cubicBezTo>
                <a:cubicBezTo>
                  <a:pt x="15748" y="35217"/>
                  <a:pt x="21984" y="40411"/>
                  <a:pt x="25705" y="47384"/>
                </a:cubicBezTo>
                <a:cubicBezTo>
                  <a:pt x="27673" y="48983"/>
                  <a:pt x="29782" y="51066"/>
                  <a:pt x="31877" y="53212"/>
                </a:cubicBezTo>
                <a:cubicBezTo>
                  <a:pt x="32271" y="50977"/>
                  <a:pt x="32486" y="49237"/>
                  <a:pt x="32372" y="4845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" name="Freeform 344"/>
          <p:cNvSpPr/>
          <p:nvPr/>
        </p:nvSpPr>
        <p:spPr>
          <a:xfrm>
            <a:off x="3740463" y="3581485"/>
            <a:ext cx="43624" cy="53212"/>
          </a:xfrm>
          <a:custGeom>
            <a:avLst/>
            <a:gdLst/>
            <a:ahLst/>
            <a:cxnLst/>
            <a:rect l="0" t="0" r="0" b="0"/>
            <a:pathLst>
              <a:path w="43624" h="53212">
                <a:moveTo>
                  <a:pt x="32372" y="48450"/>
                </a:moveTo>
                <a:cubicBezTo>
                  <a:pt x="31890" y="45377"/>
                  <a:pt x="39534" y="31305"/>
                  <a:pt x="41439" y="31305"/>
                </a:cubicBezTo>
                <a:cubicBezTo>
                  <a:pt x="43039" y="31305"/>
                  <a:pt x="43624" y="17793"/>
                  <a:pt x="42951" y="10770"/>
                </a:cubicBezTo>
                <a:cubicBezTo>
                  <a:pt x="37020" y="5524"/>
                  <a:pt x="32106" y="3747"/>
                  <a:pt x="32106" y="3747"/>
                </a:cubicBezTo>
                <a:cubicBezTo>
                  <a:pt x="32106" y="3747"/>
                  <a:pt x="16193" y="2743"/>
                  <a:pt x="13538" y="1359"/>
                </a:cubicBezTo>
                <a:cubicBezTo>
                  <a:pt x="10884" y="0"/>
                  <a:pt x="8230" y="5791"/>
                  <a:pt x="5842" y="3404"/>
                </a:cubicBezTo>
                <a:cubicBezTo>
                  <a:pt x="3442" y="1041"/>
                  <a:pt x="0" y="4077"/>
                  <a:pt x="534" y="7480"/>
                </a:cubicBezTo>
                <a:cubicBezTo>
                  <a:pt x="1067" y="10871"/>
                  <a:pt x="6084" y="12929"/>
                  <a:pt x="6084" y="18021"/>
                </a:cubicBezTo>
                <a:cubicBezTo>
                  <a:pt x="6084" y="23127"/>
                  <a:pt x="16193" y="30594"/>
                  <a:pt x="15939" y="33312"/>
                </a:cubicBezTo>
                <a:cubicBezTo>
                  <a:pt x="15748" y="35217"/>
                  <a:pt x="21984" y="40411"/>
                  <a:pt x="25705" y="47384"/>
                </a:cubicBezTo>
                <a:cubicBezTo>
                  <a:pt x="27673" y="48983"/>
                  <a:pt x="29782" y="51066"/>
                  <a:pt x="31877" y="53212"/>
                </a:cubicBezTo>
                <a:cubicBezTo>
                  <a:pt x="32271" y="50977"/>
                  <a:pt x="32486" y="49237"/>
                  <a:pt x="32372" y="4845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" name="Freeform 345"/>
          <p:cNvSpPr/>
          <p:nvPr/>
        </p:nvSpPr>
        <p:spPr>
          <a:xfrm>
            <a:off x="3719120" y="3557075"/>
            <a:ext cx="64299" cy="71792"/>
          </a:xfrm>
          <a:custGeom>
            <a:avLst/>
            <a:gdLst/>
            <a:ahLst/>
            <a:cxnLst/>
            <a:rect l="0" t="0" r="0" b="0"/>
            <a:pathLst>
              <a:path w="64299" h="71792">
                <a:moveTo>
                  <a:pt x="37274" y="57721"/>
                </a:moveTo>
                <a:cubicBezTo>
                  <a:pt x="37540" y="55004"/>
                  <a:pt x="27445" y="47523"/>
                  <a:pt x="27445" y="42418"/>
                </a:cubicBezTo>
                <a:cubicBezTo>
                  <a:pt x="27445" y="37338"/>
                  <a:pt x="22403" y="35293"/>
                  <a:pt x="21882" y="31902"/>
                </a:cubicBezTo>
                <a:cubicBezTo>
                  <a:pt x="21336" y="28499"/>
                  <a:pt x="24803" y="25438"/>
                  <a:pt x="27191" y="27826"/>
                </a:cubicBezTo>
                <a:cubicBezTo>
                  <a:pt x="29578" y="30201"/>
                  <a:pt x="32233" y="24422"/>
                  <a:pt x="34887" y="25768"/>
                </a:cubicBezTo>
                <a:cubicBezTo>
                  <a:pt x="37540" y="27140"/>
                  <a:pt x="53453" y="28143"/>
                  <a:pt x="53453" y="28143"/>
                </a:cubicBezTo>
                <a:cubicBezTo>
                  <a:pt x="53453" y="28143"/>
                  <a:pt x="58368" y="29934"/>
                  <a:pt x="64299" y="35179"/>
                </a:cubicBezTo>
                <a:cubicBezTo>
                  <a:pt x="64185" y="33757"/>
                  <a:pt x="63994" y="32588"/>
                  <a:pt x="63740" y="31864"/>
                </a:cubicBezTo>
                <a:cubicBezTo>
                  <a:pt x="62318" y="27584"/>
                  <a:pt x="63740" y="22708"/>
                  <a:pt x="59930" y="20866"/>
                </a:cubicBezTo>
                <a:cubicBezTo>
                  <a:pt x="57962" y="19926"/>
                  <a:pt x="57136" y="15558"/>
                  <a:pt x="56793" y="11544"/>
                </a:cubicBezTo>
                <a:cubicBezTo>
                  <a:pt x="54990" y="12243"/>
                  <a:pt x="53466" y="12827"/>
                  <a:pt x="52641" y="13094"/>
                </a:cubicBezTo>
                <a:cubicBezTo>
                  <a:pt x="49453" y="14122"/>
                  <a:pt x="42709" y="13602"/>
                  <a:pt x="40309" y="9525"/>
                </a:cubicBezTo>
                <a:cubicBezTo>
                  <a:pt x="38556" y="6502"/>
                  <a:pt x="33020" y="2057"/>
                  <a:pt x="30315" y="0"/>
                </a:cubicBezTo>
                <a:cubicBezTo>
                  <a:pt x="29210" y="1232"/>
                  <a:pt x="24981" y="5880"/>
                  <a:pt x="23139" y="6160"/>
                </a:cubicBezTo>
                <a:cubicBezTo>
                  <a:pt x="20993" y="6502"/>
                  <a:pt x="22339" y="13665"/>
                  <a:pt x="20218" y="13665"/>
                </a:cubicBezTo>
                <a:cubicBezTo>
                  <a:pt x="18072" y="13665"/>
                  <a:pt x="16472" y="18453"/>
                  <a:pt x="15939" y="20498"/>
                </a:cubicBezTo>
                <a:cubicBezTo>
                  <a:pt x="15418" y="22543"/>
                  <a:pt x="10617" y="19126"/>
                  <a:pt x="8484" y="20142"/>
                </a:cubicBezTo>
                <a:cubicBezTo>
                  <a:pt x="6960" y="20904"/>
                  <a:pt x="2451" y="21793"/>
                  <a:pt x="0" y="22263"/>
                </a:cubicBezTo>
                <a:cubicBezTo>
                  <a:pt x="368" y="25362"/>
                  <a:pt x="241" y="28791"/>
                  <a:pt x="2172" y="28791"/>
                </a:cubicBezTo>
                <a:cubicBezTo>
                  <a:pt x="5372" y="28791"/>
                  <a:pt x="11240" y="28359"/>
                  <a:pt x="11417" y="33820"/>
                </a:cubicBezTo>
                <a:cubicBezTo>
                  <a:pt x="11595" y="39268"/>
                  <a:pt x="19241" y="51346"/>
                  <a:pt x="22073" y="55435"/>
                </a:cubicBezTo>
                <a:cubicBezTo>
                  <a:pt x="24917" y="59537"/>
                  <a:pt x="31306" y="58635"/>
                  <a:pt x="31661" y="62039"/>
                </a:cubicBezTo>
                <a:cubicBezTo>
                  <a:pt x="32029" y="65455"/>
                  <a:pt x="36652" y="68643"/>
                  <a:pt x="41985" y="69087"/>
                </a:cubicBezTo>
                <a:cubicBezTo>
                  <a:pt x="43433" y="69214"/>
                  <a:pt x="45173" y="70294"/>
                  <a:pt x="47040" y="71792"/>
                </a:cubicBezTo>
                <a:cubicBezTo>
                  <a:pt x="43319" y="64807"/>
                  <a:pt x="37084" y="59626"/>
                  <a:pt x="37274" y="5772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" name="Freeform 346"/>
          <p:cNvSpPr/>
          <p:nvPr/>
        </p:nvSpPr>
        <p:spPr>
          <a:xfrm>
            <a:off x="3719120" y="3557075"/>
            <a:ext cx="64299" cy="71792"/>
          </a:xfrm>
          <a:custGeom>
            <a:avLst/>
            <a:gdLst/>
            <a:ahLst/>
            <a:cxnLst/>
            <a:rect l="0" t="0" r="0" b="0"/>
            <a:pathLst>
              <a:path w="64299" h="71792">
                <a:moveTo>
                  <a:pt x="37274" y="57721"/>
                </a:moveTo>
                <a:cubicBezTo>
                  <a:pt x="37540" y="55004"/>
                  <a:pt x="27445" y="47523"/>
                  <a:pt x="27445" y="42418"/>
                </a:cubicBezTo>
                <a:cubicBezTo>
                  <a:pt x="27445" y="37338"/>
                  <a:pt x="22403" y="35293"/>
                  <a:pt x="21882" y="31902"/>
                </a:cubicBezTo>
                <a:cubicBezTo>
                  <a:pt x="21336" y="28499"/>
                  <a:pt x="24803" y="25438"/>
                  <a:pt x="27191" y="27826"/>
                </a:cubicBezTo>
                <a:cubicBezTo>
                  <a:pt x="29578" y="30201"/>
                  <a:pt x="32233" y="24422"/>
                  <a:pt x="34887" y="25768"/>
                </a:cubicBezTo>
                <a:cubicBezTo>
                  <a:pt x="37540" y="27140"/>
                  <a:pt x="53453" y="28143"/>
                  <a:pt x="53453" y="28143"/>
                </a:cubicBezTo>
                <a:cubicBezTo>
                  <a:pt x="53453" y="28143"/>
                  <a:pt x="58368" y="29934"/>
                  <a:pt x="64299" y="35179"/>
                </a:cubicBezTo>
                <a:cubicBezTo>
                  <a:pt x="64185" y="33757"/>
                  <a:pt x="63994" y="32588"/>
                  <a:pt x="63740" y="31864"/>
                </a:cubicBezTo>
                <a:cubicBezTo>
                  <a:pt x="62318" y="27584"/>
                  <a:pt x="63740" y="22708"/>
                  <a:pt x="59930" y="20866"/>
                </a:cubicBezTo>
                <a:cubicBezTo>
                  <a:pt x="57962" y="19926"/>
                  <a:pt x="57136" y="15558"/>
                  <a:pt x="56793" y="11544"/>
                </a:cubicBezTo>
                <a:cubicBezTo>
                  <a:pt x="54990" y="12243"/>
                  <a:pt x="53466" y="12827"/>
                  <a:pt x="52641" y="13094"/>
                </a:cubicBezTo>
                <a:cubicBezTo>
                  <a:pt x="49453" y="14122"/>
                  <a:pt x="42709" y="13602"/>
                  <a:pt x="40309" y="9525"/>
                </a:cubicBezTo>
                <a:cubicBezTo>
                  <a:pt x="38556" y="6502"/>
                  <a:pt x="33020" y="2057"/>
                  <a:pt x="30315" y="0"/>
                </a:cubicBezTo>
                <a:cubicBezTo>
                  <a:pt x="29210" y="1232"/>
                  <a:pt x="24981" y="5880"/>
                  <a:pt x="23139" y="6160"/>
                </a:cubicBezTo>
                <a:cubicBezTo>
                  <a:pt x="20993" y="6502"/>
                  <a:pt x="22339" y="13665"/>
                  <a:pt x="20218" y="13665"/>
                </a:cubicBezTo>
                <a:cubicBezTo>
                  <a:pt x="18072" y="13665"/>
                  <a:pt x="16472" y="18453"/>
                  <a:pt x="15939" y="20498"/>
                </a:cubicBezTo>
                <a:cubicBezTo>
                  <a:pt x="15418" y="22543"/>
                  <a:pt x="10617" y="19126"/>
                  <a:pt x="8484" y="20142"/>
                </a:cubicBezTo>
                <a:cubicBezTo>
                  <a:pt x="6960" y="20904"/>
                  <a:pt x="2451" y="21793"/>
                  <a:pt x="0" y="22263"/>
                </a:cubicBezTo>
                <a:cubicBezTo>
                  <a:pt x="368" y="25362"/>
                  <a:pt x="241" y="28791"/>
                  <a:pt x="2172" y="28791"/>
                </a:cubicBezTo>
                <a:cubicBezTo>
                  <a:pt x="5372" y="28791"/>
                  <a:pt x="11240" y="28359"/>
                  <a:pt x="11417" y="33820"/>
                </a:cubicBezTo>
                <a:cubicBezTo>
                  <a:pt x="11595" y="39268"/>
                  <a:pt x="19241" y="51346"/>
                  <a:pt x="22073" y="55435"/>
                </a:cubicBezTo>
                <a:cubicBezTo>
                  <a:pt x="24917" y="59537"/>
                  <a:pt x="31306" y="58635"/>
                  <a:pt x="31661" y="62039"/>
                </a:cubicBezTo>
                <a:cubicBezTo>
                  <a:pt x="32029" y="65455"/>
                  <a:pt x="36652" y="68643"/>
                  <a:pt x="41985" y="69087"/>
                </a:cubicBezTo>
                <a:cubicBezTo>
                  <a:pt x="43433" y="69214"/>
                  <a:pt x="45173" y="70294"/>
                  <a:pt x="47040" y="71792"/>
                </a:cubicBezTo>
                <a:cubicBezTo>
                  <a:pt x="43319" y="64807"/>
                  <a:pt x="37084" y="59626"/>
                  <a:pt x="37274" y="5772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" name="Freeform 347"/>
          <p:cNvSpPr/>
          <p:nvPr/>
        </p:nvSpPr>
        <p:spPr>
          <a:xfrm>
            <a:off x="3780662" y="3632189"/>
            <a:ext cx="22643" cy="56450"/>
          </a:xfrm>
          <a:custGeom>
            <a:avLst/>
            <a:gdLst/>
            <a:ahLst/>
            <a:cxnLst/>
            <a:rect l="0" t="0" r="0" b="0"/>
            <a:pathLst>
              <a:path w="22643" h="56450">
                <a:moveTo>
                  <a:pt x="15189" y="48132"/>
                </a:moveTo>
                <a:cubicBezTo>
                  <a:pt x="17843" y="47459"/>
                  <a:pt x="16243" y="44729"/>
                  <a:pt x="18135" y="42329"/>
                </a:cubicBezTo>
                <a:cubicBezTo>
                  <a:pt x="19989" y="39941"/>
                  <a:pt x="22110" y="35166"/>
                  <a:pt x="22389" y="33477"/>
                </a:cubicBezTo>
                <a:cubicBezTo>
                  <a:pt x="22415" y="33274"/>
                  <a:pt x="22516" y="33147"/>
                  <a:pt x="22643" y="33045"/>
                </a:cubicBezTo>
                <a:cubicBezTo>
                  <a:pt x="19024" y="29552"/>
                  <a:pt x="16484" y="27063"/>
                  <a:pt x="15684" y="23482"/>
                </a:cubicBezTo>
                <a:cubicBezTo>
                  <a:pt x="14872" y="19837"/>
                  <a:pt x="15722" y="12700"/>
                  <a:pt x="16979" y="7505"/>
                </a:cubicBezTo>
                <a:cubicBezTo>
                  <a:pt x="14923" y="5638"/>
                  <a:pt x="8573" y="0"/>
                  <a:pt x="6566" y="0"/>
                </a:cubicBezTo>
                <a:cubicBezTo>
                  <a:pt x="4610" y="0"/>
                  <a:pt x="1550" y="5638"/>
                  <a:pt x="813" y="11023"/>
                </a:cubicBezTo>
                <a:cubicBezTo>
                  <a:pt x="5487" y="14198"/>
                  <a:pt x="7303" y="16471"/>
                  <a:pt x="4077" y="20612"/>
                </a:cubicBezTo>
                <a:cubicBezTo>
                  <a:pt x="699" y="24930"/>
                  <a:pt x="0" y="39496"/>
                  <a:pt x="3709" y="43357"/>
                </a:cubicBezTo>
                <a:cubicBezTo>
                  <a:pt x="7277" y="47040"/>
                  <a:pt x="8281" y="54355"/>
                  <a:pt x="11722" y="56450"/>
                </a:cubicBezTo>
                <a:cubicBezTo>
                  <a:pt x="12713" y="52767"/>
                  <a:pt x="13437" y="48601"/>
                  <a:pt x="15189" y="4813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" name="Freeform 348"/>
          <p:cNvSpPr/>
          <p:nvPr/>
        </p:nvSpPr>
        <p:spPr>
          <a:xfrm>
            <a:off x="3780662" y="3632189"/>
            <a:ext cx="22643" cy="56450"/>
          </a:xfrm>
          <a:custGeom>
            <a:avLst/>
            <a:gdLst/>
            <a:ahLst/>
            <a:cxnLst/>
            <a:rect l="0" t="0" r="0" b="0"/>
            <a:pathLst>
              <a:path w="22643" h="56450">
                <a:moveTo>
                  <a:pt x="15189" y="48132"/>
                </a:moveTo>
                <a:cubicBezTo>
                  <a:pt x="17843" y="47459"/>
                  <a:pt x="16243" y="44729"/>
                  <a:pt x="18135" y="42329"/>
                </a:cubicBezTo>
                <a:cubicBezTo>
                  <a:pt x="19989" y="39941"/>
                  <a:pt x="22110" y="35166"/>
                  <a:pt x="22389" y="33477"/>
                </a:cubicBezTo>
                <a:cubicBezTo>
                  <a:pt x="22415" y="33274"/>
                  <a:pt x="22516" y="33147"/>
                  <a:pt x="22643" y="33045"/>
                </a:cubicBezTo>
                <a:cubicBezTo>
                  <a:pt x="19024" y="29552"/>
                  <a:pt x="16484" y="27063"/>
                  <a:pt x="15684" y="23482"/>
                </a:cubicBezTo>
                <a:cubicBezTo>
                  <a:pt x="14872" y="19837"/>
                  <a:pt x="15722" y="12700"/>
                  <a:pt x="16979" y="7505"/>
                </a:cubicBezTo>
                <a:cubicBezTo>
                  <a:pt x="14923" y="5638"/>
                  <a:pt x="8573" y="0"/>
                  <a:pt x="6566" y="0"/>
                </a:cubicBezTo>
                <a:cubicBezTo>
                  <a:pt x="4610" y="0"/>
                  <a:pt x="1550" y="5638"/>
                  <a:pt x="813" y="11023"/>
                </a:cubicBezTo>
                <a:cubicBezTo>
                  <a:pt x="5487" y="14198"/>
                  <a:pt x="7303" y="16471"/>
                  <a:pt x="4077" y="20612"/>
                </a:cubicBezTo>
                <a:cubicBezTo>
                  <a:pt x="699" y="24930"/>
                  <a:pt x="0" y="39496"/>
                  <a:pt x="3709" y="43357"/>
                </a:cubicBezTo>
                <a:cubicBezTo>
                  <a:pt x="7277" y="47040"/>
                  <a:pt x="8281" y="54355"/>
                  <a:pt x="11722" y="56450"/>
                </a:cubicBezTo>
                <a:cubicBezTo>
                  <a:pt x="12713" y="52767"/>
                  <a:pt x="13437" y="48601"/>
                  <a:pt x="15189" y="4813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" name="Freeform 349"/>
          <p:cNvSpPr/>
          <p:nvPr/>
        </p:nvSpPr>
        <p:spPr>
          <a:xfrm>
            <a:off x="3669751" y="3507633"/>
            <a:ext cx="89267" cy="51510"/>
          </a:xfrm>
          <a:custGeom>
            <a:avLst/>
            <a:gdLst/>
            <a:ahLst/>
            <a:cxnLst/>
            <a:rect l="0" t="0" r="0" b="0"/>
            <a:pathLst>
              <a:path w="89267" h="51510">
                <a:moveTo>
                  <a:pt x="75399" y="4584"/>
                </a:moveTo>
                <a:cubicBezTo>
                  <a:pt x="72237" y="0"/>
                  <a:pt x="64287" y="0"/>
                  <a:pt x="64287" y="0"/>
                </a:cubicBezTo>
                <a:cubicBezTo>
                  <a:pt x="64287" y="0"/>
                  <a:pt x="63487" y="4584"/>
                  <a:pt x="62306" y="7124"/>
                </a:cubicBezTo>
                <a:cubicBezTo>
                  <a:pt x="61302" y="9257"/>
                  <a:pt x="55524" y="9219"/>
                  <a:pt x="51828" y="7936"/>
                </a:cubicBezTo>
                <a:cubicBezTo>
                  <a:pt x="50774" y="9702"/>
                  <a:pt x="45974" y="11073"/>
                  <a:pt x="45313" y="13613"/>
                </a:cubicBezTo>
                <a:cubicBezTo>
                  <a:pt x="44513" y="16687"/>
                  <a:pt x="38658" y="14972"/>
                  <a:pt x="40513" y="23176"/>
                </a:cubicBezTo>
                <a:cubicBezTo>
                  <a:pt x="42380" y="31368"/>
                  <a:pt x="37579" y="28637"/>
                  <a:pt x="35725" y="27609"/>
                </a:cubicBezTo>
                <a:cubicBezTo>
                  <a:pt x="33845" y="26580"/>
                  <a:pt x="25590" y="27939"/>
                  <a:pt x="23456" y="30682"/>
                </a:cubicBezTo>
                <a:cubicBezTo>
                  <a:pt x="21323" y="33412"/>
                  <a:pt x="18402" y="32727"/>
                  <a:pt x="16522" y="31368"/>
                </a:cubicBezTo>
                <a:cubicBezTo>
                  <a:pt x="14655" y="30009"/>
                  <a:pt x="10934" y="29323"/>
                  <a:pt x="9321" y="32727"/>
                </a:cubicBezTo>
                <a:cubicBezTo>
                  <a:pt x="7721" y="36143"/>
                  <a:pt x="4788" y="30009"/>
                  <a:pt x="2387" y="30339"/>
                </a:cubicBezTo>
                <a:cubicBezTo>
                  <a:pt x="0" y="30682"/>
                  <a:pt x="1066" y="37172"/>
                  <a:pt x="1066" y="38543"/>
                </a:cubicBezTo>
                <a:cubicBezTo>
                  <a:pt x="1066" y="39889"/>
                  <a:pt x="4788" y="43992"/>
                  <a:pt x="7188" y="42633"/>
                </a:cubicBezTo>
                <a:cubicBezTo>
                  <a:pt x="9588" y="41261"/>
                  <a:pt x="12509" y="42976"/>
                  <a:pt x="14655" y="44690"/>
                </a:cubicBezTo>
                <a:cubicBezTo>
                  <a:pt x="16789" y="46392"/>
                  <a:pt x="20777" y="43306"/>
                  <a:pt x="22110" y="41617"/>
                </a:cubicBezTo>
                <a:cubicBezTo>
                  <a:pt x="23456" y="39889"/>
                  <a:pt x="30911" y="39889"/>
                  <a:pt x="31737" y="39889"/>
                </a:cubicBezTo>
                <a:cubicBezTo>
                  <a:pt x="32512" y="39889"/>
                  <a:pt x="32791" y="45376"/>
                  <a:pt x="34112" y="46392"/>
                </a:cubicBezTo>
                <a:cubicBezTo>
                  <a:pt x="35458" y="47421"/>
                  <a:pt x="40513" y="48106"/>
                  <a:pt x="45046" y="48437"/>
                </a:cubicBezTo>
                <a:cubicBezTo>
                  <a:pt x="49593" y="48780"/>
                  <a:pt x="56248" y="51510"/>
                  <a:pt x="58381" y="51510"/>
                </a:cubicBezTo>
                <a:cubicBezTo>
                  <a:pt x="60515" y="51510"/>
                  <a:pt x="63970" y="46735"/>
                  <a:pt x="68783" y="46735"/>
                </a:cubicBezTo>
                <a:cubicBezTo>
                  <a:pt x="73571" y="46735"/>
                  <a:pt x="76249" y="42976"/>
                  <a:pt x="77049" y="43306"/>
                </a:cubicBezTo>
                <a:cubicBezTo>
                  <a:pt x="77062" y="43331"/>
                  <a:pt x="77062" y="43357"/>
                  <a:pt x="77075" y="43369"/>
                </a:cubicBezTo>
                <a:cubicBezTo>
                  <a:pt x="77430" y="41464"/>
                  <a:pt x="77989" y="39915"/>
                  <a:pt x="79043" y="39750"/>
                </a:cubicBezTo>
                <a:cubicBezTo>
                  <a:pt x="80999" y="39394"/>
                  <a:pt x="79590" y="35102"/>
                  <a:pt x="80999" y="32981"/>
                </a:cubicBezTo>
                <a:cubicBezTo>
                  <a:pt x="82384" y="30860"/>
                  <a:pt x="79856" y="26567"/>
                  <a:pt x="82384" y="26923"/>
                </a:cubicBezTo>
                <a:cubicBezTo>
                  <a:pt x="84885" y="27266"/>
                  <a:pt x="87667" y="27634"/>
                  <a:pt x="87667" y="22999"/>
                </a:cubicBezTo>
                <a:cubicBezTo>
                  <a:pt x="87667" y="21449"/>
                  <a:pt x="88314" y="20078"/>
                  <a:pt x="89267" y="18909"/>
                </a:cubicBezTo>
                <a:cubicBezTo>
                  <a:pt x="86511" y="13982"/>
                  <a:pt x="84530" y="6107"/>
                  <a:pt x="84530" y="6107"/>
                </a:cubicBezTo>
                <a:cubicBezTo>
                  <a:pt x="84530" y="6107"/>
                  <a:pt x="78586" y="9156"/>
                  <a:pt x="75399" y="458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" name="Freeform 350"/>
          <p:cNvSpPr/>
          <p:nvPr/>
        </p:nvSpPr>
        <p:spPr>
          <a:xfrm>
            <a:off x="3669751" y="3507633"/>
            <a:ext cx="89267" cy="51510"/>
          </a:xfrm>
          <a:custGeom>
            <a:avLst/>
            <a:gdLst/>
            <a:ahLst/>
            <a:cxnLst/>
            <a:rect l="0" t="0" r="0" b="0"/>
            <a:pathLst>
              <a:path w="89267" h="51510">
                <a:moveTo>
                  <a:pt x="75399" y="4584"/>
                </a:moveTo>
                <a:cubicBezTo>
                  <a:pt x="72237" y="0"/>
                  <a:pt x="64287" y="0"/>
                  <a:pt x="64287" y="0"/>
                </a:cubicBezTo>
                <a:cubicBezTo>
                  <a:pt x="64287" y="0"/>
                  <a:pt x="63487" y="4584"/>
                  <a:pt x="62306" y="7124"/>
                </a:cubicBezTo>
                <a:cubicBezTo>
                  <a:pt x="61302" y="9257"/>
                  <a:pt x="55524" y="9219"/>
                  <a:pt x="51828" y="7936"/>
                </a:cubicBezTo>
                <a:cubicBezTo>
                  <a:pt x="50774" y="9702"/>
                  <a:pt x="45974" y="11073"/>
                  <a:pt x="45313" y="13613"/>
                </a:cubicBezTo>
                <a:cubicBezTo>
                  <a:pt x="44513" y="16687"/>
                  <a:pt x="38658" y="14972"/>
                  <a:pt x="40513" y="23176"/>
                </a:cubicBezTo>
                <a:cubicBezTo>
                  <a:pt x="42380" y="31368"/>
                  <a:pt x="37579" y="28637"/>
                  <a:pt x="35725" y="27609"/>
                </a:cubicBezTo>
                <a:cubicBezTo>
                  <a:pt x="33845" y="26580"/>
                  <a:pt x="25590" y="27939"/>
                  <a:pt x="23456" y="30682"/>
                </a:cubicBezTo>
                <a:cubicBezTo>
                  <a:pt x="21323" y="33412"/>
                  <a:pt x="18402" y="32727"/>
                  <a:pt x="16522" y="31368"/>
                </a:cubicBezTo>
                <a:cubicBezTo>
                  <a:pt x="14655" y="30009"/>
                  <a:pt x="10934" y="29323"/>
                  <a:pt x="9321" y="32727"/>
                </a:cubicBezTo>
                <a:cubicBezTo>
                  <a:pt x="7721" y="36143"/>
                  <a:pt x="4788" y="30009"/>
                  <a:pt x="2387" y="30339"/>
                </a:cubicBezTo>
                <a:cubicBezTo>
                  <a:pt x="0" y="30682"/>
                  <a:pt x="1066" y="37172"/>
                  <a:pt x="1066" y="38543"/>
                </a:cubicBezTo>
                <a:cubicBezTo>
                  <a:pt x="1066" y="39889"/>
                  <a:pt x="4788" y="43992"/>
                  <a:pt x="7188" y="42633"/>
                </a:cubicBezTo>
                <a:cubicBezTo>
                  <a:pt x="9588" y="41261"/>
                  <a:pt x="12509" y="42976"/>
                  <a:pt x="14655" y="44690"/>
                </a:cubicBezTo>
                <a:cubicBezTo>
                  <a:pt x="16789" y="46392"/>
                  <a:pt x="20777" y="43306"/>
                  <a:pt x="22110" y="41617"/>
                </a:cubicBezTo>
                <a:cubicBezTo>
                  <a:pt x="23456" y="39889"/>
                  <a:pt x="30911" y="39889"/>
                  <a:pt x="31737" y="39889"/>
                </a:cubicBezTo>
                <a:cubicBezTo>
                  <a:pt x="32512" y="39889"/>
                  <a:pt x="32791" y="45376"/>
                  <a:pt x="34112" y="46392"/>
                </a:cubicBezTo>
                <a:cubicBezTo>
                  <a:pt x="35458" y="47421"/>
                  <a:pt x="40513" y="48106"/>
                  <a:pt x="45046" y="48437"/>
                </a:cubicBezTo>
                <a:cubicBezTo>
                  <a:pt x="49593" y="48780"/>
                  <a:pt x="56248" y="51510"/>
                  <a:pt x="58381" y="51510"/>
                </a:cubicBezTo>
                <a:cubicBezTo>
                  <a:pt x="60515" y="51510"/>
                  <a:pt x="63970" y="46735"/>
                  <a:pt x="68783" y="46735"/>
                </a:cubicBezTo>
                <a:cubicBezTo>
                  <a:pt x="73571" y="46735"/>
                  <a:pt x="76249" y="42976"/>
                  <a:pt x="77049" y="43306"/>
                </a:cubicBezTo>
                <a:cubicBezTo>
                  <a:pt x="77062" y="43331"/>
                  <a:pt x="77062" y="43357"/>
                  <a:pt x="77075" y="43369"/>
                </a:cubicBezTo>
                <a:cubicBezTo>
                  <a:pt x="77430" y="41464"/>
                  <a:pt x="77989" y="39915"/>
                  <a:pt x="79043" y="39750"/>
                </a:cubicBezTo>
                <a:cubicBezTo>
                  <a:pt x="80999" y="39394"/>
                  <a:pt x="79590" y="35102"/>
                  <a:pt x="80999" y="32981"/>
                </a:cubicBezTo>
                <a:cubicBezTo>
                  <a:pt x="82384" y="30860"/>
                  <a:pt x="79856" y="26567"/>
                  <a:pt x="82384" y="26923"/>
                </a:cubicBezTo>
                <a:cubicBezTo>
                  <a:pt x="84885" y="27266"/>
                  <a:pt x="87667" y="27634"/>
                  <a:pt x="87667" y="22999"/>
                </a:cubicBezTo>
                <a:cubicBezTo>
                  <a:pt x="87667" y="21449"/>
                  <a:pt x="88314" y="20078"/>
                  <a:pt x="89267" y="18909"/>
                </a:cubicBezTo>
                <a:cubicBezTo>
                  <a:pt x="86511" y="13982"/>
                  <a:pt x="84530" y="6107"/>
                  <a:pt x="84530" y="6107"/>
                </a:cubicBezTo>
                <a:cubicBezTo>
                  <a:pt x="84530" y="6107"/>
                  <a:pt x="78586" y="9156"/>
                  <a:pt x="75399" y="458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" name="Freeform 351"/>
          <p:cNvSpPr/>
          <p:nvPr/>
        </p:nvSpPr>
        <p:spPr>
          <a:xfrm>
            <a:off x="3746840" y="3514250"/>
            <a:ext cx="78345" cy="56945"/>
          </a:xfrm>
          <a:custGeom>
            <a:avLst/>
            <a:gdLst/>
            <a:ahLst/>
            <a:cxnLst/>
            <a:rect l="0" t="0" r="0" b="0"/>
            <a:pathLst>
              <a:path w="78345" h="56945">
                <a:moveTo>
                  <a:pt x="75399" y="10756"/>
                </a:moveTo>
                <a:cubicBezTo>
                  <a:pt x="74472" y="10376"/>
                  <a:pt x="73469" y="9563"/>
                  <a:pt x="72567" y="8547"/>
                </a:cubicBezTo>
                <a:cubicBezTo>
                  <a:pt x="69227" y="7607"/>
                  <a:pt x="66001" y="6350"/>
                  <a:pt x="65024" y="5080"/>
                </a:cubicBezTo>
                <a:cubicBezTo>
                  <a:pt x="63042" y="2540"/>
                  <a:pt x="55092" y="1016"/>
                  <a:pt x="53898" y="508"/>
                </a:cubicBezTo>
                <a:cubicBezTo>
                  <a:pt x="52717" y="0"/>
                  <a:pt x="45161" y="9652"/>
                  <a:pt x="42786" y="9652"/>
                </a:cubicBezTo>
                <a:cubicBezTo>
                  <a:pt x="40398" y="9652"/>
                  <a:pt x="30073" y="11187"/>
                  <a:pt x="30073" y="14731"/>
                </a:cubicBezTo>
                <a:cubicBezTo>
                  <a:pt x="30073" y="18299"/>
                  <a:pt x="17373" y="18820"/>
                  <a:pt x="13792" y="14731"/>
                </a:cubicBezTo>
                <a:cubicBezTo>
                  <a:pt x="13220" y="14083"/>
                  <a:pt x="12687" y="13232"/>
                  <a:pt x="12179" y="12305"/>
                </a:cubicBezTo>
                <a:cubicBezTo>
                  <a:pt x="11214" y="13461"/>
                  <a:pt x="10566" y="14832"/>
                  <a:pt x="10566" y="16394"/>
                </a:cubicBezTo>
                <a:cubicBezTo>
                  <a:pt x="10566" y="21017"/>
                  <a:pt x="7785" y="20674"/>
                  <a:pt x="5283" y="20306"/>
                </a:cubicBezTo>
                <a:cubicBezTo>
                  <a:pt x="2781" y="19950"/>
                  <a:pt x="5283" y="24230"/>
                  <a:pt x="3898" y="26364"/>
                </a:cubicBezTo>
                <a:cubicBezTo>
                  <a:pt x="2489" y="28485"/>
                  <a:pt x="3898" y="32777"/>
                  <a:pt x="1943" y="33120"/>
                </a:cubicBezTo>
                <a:cubicBezTo>
                  <a:pt x="901" y="33311"/>
                  <a:pt x="343" y="34847"/>
                  <a:pt x="0" y="36752"/>
                </a:cubicBezTo>
                <a:cubicBezTo>
                  <a:pt x="838" y="37260"/>
                  <a:pt x="2882" y="42493"/>
                  <a:pt x="2882" y="42493"/>
                </a:cubicBezTo>
                <a:cubicBezTo>
                  <a:pt x="2882" y="42493"/>
                  <a:pt x="2781" y="42632"/>
                  <a:pt x="2603" y="42810"/>
                </a:cubicBezTo>
                <a:cubicBezTo>
                  <a:pt x="5308" y="44893"/>
                  <a:pt x="10833" y="49338"/>
                  <a:pt x="12598" y="52361"/>
                </a:cubicBezTo>
                <a:cubicBezTo>
                  <a:pt x="14998" y="56425"/>
                  <a:pt x="21742" y="56945"/>
                  <a:pt x="24917" y="55929"/>
                </a:cubicBezTo>
                <a:cubicBezTo>
                  <a:pt x="28092" y="54913"/>
                  <a:pt x="41605" y="49325"/>
                  <a:pt x="41605" y="49325"/>
                </a:cubicBezTo>
                <a:cubicBezTo>
                  <a:pt x="41605" y="49325"/>
                  <a:pt x="44780" y="50837"/>
                  <a:pt x="46761" y="51332"/>
                </a:cubicBezTo>
                <a:cubicBezTo>
                  <a:pt x="47205" y="51459"/>
                  <a:pt x="48488" y="51738"/>
                  <a:pt x="50139" y="52056"/>
                </a:cubicBezTo>
                <a:cubicBezTo>
                  <a:pt x="51092" y="50761"/>
                  <a:pt x="54089" y="49668"/>
                  <a:pt x="57264" y="45579"/>
                </a:cubicBezTo>
                <a:cubicBezTo>
                  <a:pt x="61010" y="40804"/>
                  <a:pt x="66611" y="23735"/>
                  <a:pt x="68199" y="22363"/>
                </a:cubicBezTo>
                <a:cubicBezTo>
                  <a:pt x="69799" y="21004"/>
                  <a:pt x="74079" y="17918"/>
                  <a:pt x="76199" y="15874"/>
                </a:cubicBezTo>
                <a:cubicBezTo>
                  <a:pt x="78345" y="13829"/>
                  <a:pt x="77799" y="11784"/>
                  <a:pt x="75399" y="1075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" name="Freeform 352"/>
          <p:cNvSpPr/>
          <p:nvPr/>
        </p:nvSpPr>
        <p:spPr>
          <a:xfrm>
            <a:off x="3746840" y="3514250"/>
            <a:ext cx="78345" cy="56945"/>
          </a:xfrm>
          <a:custGeom>
            <a:avLst/>
            <a:gdLst/>
            <a:ahLst/>
            <a:cxnLst/>
            <a:rect l="0" t="0" r="0" b="0"/>
            <a:pathLst>
              <a:path w="78345" h="56945">
                <a:moveTo>
                  <a:pt x="75399" y="10756"/>
                </a:moveTo>
                <a:cubicBezTo>
                  <a:pt x="74472" y="10376"/>
                  <a:pt x="73469" y="9563"/>
                  <a:pt x="72567" y="8547"/>
                </a:cubicBezTo>
                <a:cubicBezTo>
                  <a:pt x="69227" y="7607"/>
                  <a:pt x="66001" y="6350"/>
                  <a:pt x="65024" y="5080"/>
                </a:cubicBezTo>
                <a:cubicBezTo>
                  <a:pt x="63042" y="2540"/>
                  <a:pt x="55092" y="1016"/>
                  <a:pt x="53898" y="508"/>
                </a:cubicBezTo>
                <a:cubicBezTo>
                  <a:pt x="52717" y="0"/>
                  <a:pt x="45161" y="9652"/>
                  <a:pt x="42786" y="9652"/>
                </a:cubicBezTo>
                <a:cubicBezTo>
                  <a:pt x="40398" y="9652"/>
                  <a:pt x="30073" y="11187"/>
                  <a:pt x="30073" y="14731"/>
                </a:cubicBezTo>
                <a:cubicBezTo>
                  <a:pt x="30073" y="18299"/>
                  <a:pt x="17373" y="18820"/>
                  <a:pt x="13792" y="14731"/>
                </a:cubicBezTo>
                <a:cubicBezTo>
                  <a:pt x="13220" y="14083"/>
                  <a:pt x="12687" y="13232"/>
                  <a:pt x="12179" y="12305"/>
                </a:cubicBezTo>
                <a:cubicBezTo>
                  <a:pt x="11214" y="13461"/>
                  <a:pt x="10566" y="14832"/>
                  <a:pt x="10566" y="16394"/>
                </a:cubicBezTo>
                <a:cubicBezTo>
                  <a:pt x="10566" y="21017"/>
                  <a:pt x="7785" y="20674"/>
                  <a:pt x="5283" y="20306"/>
                </a:cubicBezTo>
                <a:cubicBezTo>
                  <a:pt x="2781" y="19950"/>
                  <a:pt x="5283" y="24230"/>
                  <a:pt x="3898" y="26364"/>
                </a:cubicBezTo>
                <a:cubicBezTo>
                  <a:pt x="2489" y="28485"/>
                  <a:pt x="3898" y="32777"/>
                  <a:pt x="1943" y="33120"/>
                </a:cubicBezTo>
                <a:cubicBezTo>
                  <a:pt x="901" y="33311"/>
                  <a:pt x="343" y="34847"/>
                  <a:pt x="0" y="36752"/>
                </a:cubicBezTo>
                <a:cubicBezTo>
                  <a:pt x="838" y="37260"/>
                  <a:pt x="2882" y="42493"/>
                  <a:pt x="2882" y="42493"/>
                </a:cubicBezTo>
                <a:cubicBezTo>
                  <a:pt x="2882" y="42493"/>
                  <a:pt x="2781" y="42632"/>
                  <a:pt x="2603" y="42810"/>
                </a:cubicBezTo>
                <a:cubicBezTo>
                  <a:pt x="5308" y="44893"/>
                  <a:pt x="10833" y="49338"/>
                  <a:pt x="12598" y="52361"/>
                </a:cubicBezTo>
                <a:cubicBezTo>
                  <a:pt x="14998" y="56425"/>
                  <a:pt x="21742" y="56945"/>
                  <a:pt x="24917" y="55929"/>
                </a:cubicBezTo>
                <a:cubicBezTo>
                  <a:pt x="28092" y="54913"/>
                  <a:pt x="41605" y="49325"/>
                  <a:pt x="41605" y="49325"/>
                </a:cubicBezTo>
                <a:cubicBezTo>
                  <a:pt x="41605" y="49325"/>
                  <a:pt x="44780" y="50837"/>
                  <a:pt x="46761" y="51332"/>
                </a:cubicBezTo>
                <a:cubicBezTo>
                  <a:pt x="47205" y="51459"/>
                  <a:pt x="48488" y="51738"/>
                  <a:pt x="50139" y="52056"/>
                </a:cubicBezTo>
                <a:cubicBezTo>
                  <a:pt x="51092" y="50761"/>
                  <a:pt x="54089" y="49668"/>
                  <a:pt x="57264" y="45579"/>
                </a:cubicBezTo>
                <a:cubicBezTo>
                  <a:pt x="61010" y="40804"/>
                  <a:pt x="66611" y="23735"/>
                  <a:pt x="68199" y="22363"/>
                </a:cubicBezTo>
                <a:cubicBezTo>
                  <a:pt x="69799" y="21004"/>
                  <a:pt x="74079" y="17918"/>
                  <a:pt x="76199" y="15874"/>
                </a:cubicBezTo>
                <a:cubicBezTo>
                  <a:pt x="78345" y="13829"/>
                  <a:pt x="77799" y="11784"/>
                  <a:pt x="75399" y="1075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" name="Freeform 353"/>
          <p:cNvSpPr/>
          <p:nvPr/>
        </p:nvSpPr>
        <p:spPr>
          <a:xfrm>
            <a:off x="3700923" y="3467310"/>
            <a:ext cx="75996" cy="49567"/>
          </a:xfrm>
          <a:custGeom>
            <a:avLst/>
            <a:gdLst/>
            <a:ahLst/>
            <a:cxnLst/>
            <a:rect l="0" t="0" r="0" b="0"/>
            <a:pathLst>
              <a:path w="75996" h="49567">
                <a:moveTo>
                  <a:pt x="72021" y="22529"/>
                </a:moveTo>
                <a:cubicBezTo>
                  <a:pt x="70040" y="21006"/>
                  <a:pt x="64478" y="22022"/>
                  <a:pt x="64071" y="19989"/>
                </a:cubicBezTo>
                <a:cubicBezTo>
                  <a:pt x="63690" y="17957"/>
                  <a:pt x="63297" y="14389"/>
                  <a:pt x="60909" y="14389"/>
                </a:cubicBezTo>
                <a:cubicBezTo>
                  <a:pt x="58509" y="14389"/>
                  <a:pt x="55346" y="12357"/>
                  <a:pt x="54165" y="15913"/>
                </a:cubicBezTo>
                <a:cubicBezTo>
                  <a:pt x="52959" y="19482"/>
                  <a:pt x="48196" y="14897"/>
                  <a:pt x="47777" y="12357"/>
                </a:cubicBezTo>
                <a:cubicBezTo>
                  <a:pt x="47409" y="9817"/>
                  <a:pt x="45415" y="7785"/>
                  <a:pt x="39852" y="5232"/>
                </a:cubicBezTo>
                <a:cubicBezTo>
                  <a:pt x="37655" y="4216"/>
                  <a:pt x="35141" y="2197"/>
                  <a:pt x="32918" y="63"/>
                </a:cubicBezTo>
                <a:cubicBezTo>
                  <a:pt x="32715" y="685"/>
                  <a:pt x="32499" y="1244"/>
                  <a:pt x="32270" y="1714"/>
                </a:cubicBezTo>
                <a:cubicBezTo>
                  <a:pt x="31204" y="3759"/>
                  <a:pt x="27470" y="0"/>
                  <a:pt x="25882" y="2044"/>
                </a:cubicBezTo>
                <a:cubicBezTo>
                  <a:pt x="24282" y="4089"/>
                  <a:pt x="18948" y="4432"/>
                  <a:pt x="16015" y="7848"/>
                </a:cubicBezTo>
                <a:cubicBezTo>
                  <a:pt x="13068" y="11277"/>
                  <a:pt x="6947" y="12966"/>
                  <a:pt x="3480" y="13995"/>
                </a:cubicBezTo>
                <a:cubicBezTo>
                  <a:pt x="0" y="15037"/>
                  <a:pt x="2946" y="19126"/>
                  <a:pt x="4292" y="22199"/>
                </a:cubicBezTo>
                <a:cubicBezTo>
                  <a:pt x="5613" y="25259"/>
                  <a:pt x="5613" y="32777"/>
                  <a:pt x="8293" y="35165"/>
                </a:cubicBezTo>
                <a:cubicBezTo>
                  <a:pt x="10960" y="37540"/>
                  <a:pt x="19736" y="44715"/>
                  <a:pt x="20802" y="47116"/>
                </a:cubicBezTo>
                <a:cubicBezTo>
                  <a:pt x="21006" y="47522"/>
                  <a:pt x="20891" y="47903"/>
                  <a:pt x="20663" y="48259"/>
                </a:cubicBezTo>
                <a:cubicBezTo>
                  <a:pt x="24358" y="49529"/>
                  <a:pt x="30124" y="49567"/>
                  <a:pt x="31115" y="47433"/>
                </a:cubicBezTo>
                <a:cubicBezTo>
                  <a:pt x="32321" y="44893"/>
                  <a:pt x="33109" y="40321"/>
                  <a:pt x="33109" y="40321"/>
                </a:cubicBezTo>
                <a:cubicBezTo>
                  <a:pt x="33109" y="40321"/>
                  <a:pt x="41046" y="40321"/>
                  <a:pt x="44234" y="44893"/>
                </a:cubicBezTo>
                <a:cubicBezTo>
                  <a:pt x="47409" y="49491"/>
                  <a:pt x="53365" y="46430"/>
                  <a:pt x="53365" y="46430"/>
                </a:cubicBezTo>
                <a:cubicBezTo>
                  <a:pt x="53365" y="46430"/>
                  <a:pt x="53695" y="47713"/>
                  <a:pt x="54242" y="49516"/>
                </a:cubicBezTo>
                <a:cubicBezTo>
                  <a:pt x="55092" y="47014"/>
                  <a:pt x="56210" y="44817"/>
                  <a:pt x="57582" y="44550"/>
                </a:cubicBezTo>
                <a:cubicBezTo>
                  <a:pt x="60922" y="43941"/>
                  <a:pt x="65684" y="43331"/>
                  <a:pt x="69037" y="37210"/>
                </a:cubicBezTo>
                <a:cubicBezTo>
                  <a:pt x="70777" y="34060"/>
                  <a:pt x="73633" y="31545"/>
                  <a:pt x="75996" y="29869"/>
                </a:cubicBezTo>
                <a:cubicBezTo>
                  <a:pt x="74383" y="27354"/>
                  <a:pt x="73570" y="23710"/>
                  <a:pt x="72021" y="2252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" name="Freeform 354"/>
          <p:cNvSpPr/>
          <p:nvPr/>
        </p:nvSpPr>
        <p:spPr>
          <a:xfrm>
            <a:off x="3700923" y="3467310"/>
            <a:ext cx="75996" cy="49567"/>
          </a:xfrm>
          <a:custGeom>
            <a:avLst/>
            <a:gdLst/>
            <a:ahLst/>
            <a:cxnLst/>
            <a:rect l="0" t="0" r="0" b="0"/>
            <a:pathLst>
              <a:path w="75996" h="49567">
                <a:moveTo>
                  <a:pt x="72021" y="22529"/>
                </a:moveTo>
                <a:cubicBezTo>
                  <a:pt x="70040" y="21006"/>
                  <a:pt x="64478" y="22022"/>
                  <a:pt x="64071" y="19989"/>
                </a:cubicBezTo>
                <a:cubicBezTo>
                  <a:pt x="63690" y="17957"/>
                  <a:pt x="63297" y="14389"/>
                  <a:pt x="60909" y="14389"/>
                </a:cubicBezTo>
                <a:cubicBezTo>
                  <a:pt x="58509" y="14389"/>
                  <a:pt x="55346" y="12357"/>
                  <a:pt x="54165" y="15913"/>
                </a:cubicBezTo>
                <a:cubicBezTo>
                  <a:pt x="52959" y="19482"/>
                  <a:pt x="48196" y="14897"/>
                  <a:pt x="47777" y="12357"/>
                </a:cubicBezTo>
                <a:cubicBezTo>
                  <a:pt x="47409" y="9817"/>
                  <a:pt x="45415" y="7785"/>
                  <a:pt x="39852" y="5232"/>
                </a:cubicBezTo>
                <a:cubicBezTo>
                  <a:pt x="37655" y="4216"/>
                  <a:pt x="35141" y="2197"/>
                  <a:pt x="32918" y="63"/>
                </a:cubicBezTo>
                <a:cubicBezTo>
                  <a:pt x="32715" y="685"/>
                  <a:pt x="32499" y="1244"/>
                  <a:pt x="32270" y="1714"/>
                </a:cubicBezTo>
                <a:cubicBezTo>
                  <a:pt x="31204" y="3759"/>
                  <a:pt x="27470" y="0"/>
                  <a:pt x="25882" y="2044"/>
                </a:cubicBezTo>
                <a:cubicBezTo>
                  <a:pt x="24282" y="4089"/>
                  <a:pt x="18948" y="4432"/>
                  <a:pt x="16015" y="7848"/>
                </a:cubicBezTo>
                <a:cubicBezTo>
                  <a:pt x="13068" y="11277"/>
                  <a:pt x="6947" y="12966"/>
                  <a:pt x="3480" y="13995"/>
                </a:cubicBezTo>
                <a:cubicBezTo>
                  <a:pt x="0" y="15037"/>
                  <a:pt x="2946" y="19126"/>
                  <a:pt x="4292" y="22199"/>
                </a:cubicBezTo>
                <a:cubicBezTo>
                  <a:pt x="5613" y="25259"/>
                  <a:pt x="5613" y="32777"/>
                  <a:pt x="8293" y="35165"/>
                </a:cubicBezTo>
                <a:cubicBezTo>
                  <a:pt x="10960" y="37540"/>
                  <a:pt x="19736" y="44715"/>
                  <a:pt x="20802" y="47116"/>
                </a:cubicBezTo>
                <a:cubicBezTo>
                  <a:pt x="21006" y="47522"/>
                  <a:pt x="20891" y="47903"/>
                  <a:pt x="20663" y="48259"/>
                </a:cubicBezTo>
                <a:cubicBezTo>
                  <a:pt x="24358" y="49529"/>
                  <a:pt x="30124" y="49567"/>
                  <a:pt x="31115" y="47433"/>
                </a:cubicBezTo>
                <a:cubicBezTo>
                  <a:pt x="32321" y="44893"/>
                  <a:pt x="33109" y="40321"/>
                  <a:pt x="33109" y="40321"/>
                </a:cubicBezTo>
                <a:cubicBezTo>
                  <a:pt x="33109" y="40321"/>
                  <a:pt x="41046" y="40321"/>
                  <a:pt x="44234" y="44893"/>
                </a:cubicBezTo>
                <a:cubicBezTo>
                  <a:pt x="47409" y="49491"/>
                  <a:pt x="53365" y="46430"/>
                  <a:pt x="53365" y="46430"/>
                </a:cubicBezTo>
                <a:cubicBezTo>
                  <a:pt x="53365" y="46430"/>
                  <a:pt x="53695" y="47713"/>
                  <a:pt x="54242" y="49516"/>
                </a:cubicBezTo>
                <a:cubicBezTo>
                  <a:pt x="55092" y="47014"/>
                  <a:pt x="56210" y="44817"/>
                  <a:pt x="57582" y="44550"/>
                </a:cubicBezTo>
                <a:cubicBezTo>
                  <a:pt x="60922" y="43941"/>
                  <a:pt x="65684" y="43331"/>
                  <a:pt x="69037" y="37210"/>
                </a:cubicBezTo>
                <a:cubicBezTo>
                  <a:pt x="70777" y="34060"/>
                  <a:pt x="73633" y="31545"/>
                  <a:pt x="75996" y="29869"/>
                </a:cubicBezTo>
                <a:cubicBezTo>
                  <a:pt x="74383" y="27354"/>
                  <a:pt x="73570" y="23710"/>
                  <a:pt x="72021" y="2252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" name="Freeform 355"/>
          <p:cNvSpPr/>
          <p:nvPr/>
        </p:nvSpPr>
        <p:spPr>
          <a:xfrm>
            <a:off x="3755162" y="3496454"/>
            <a:ext cx="67309" cy="36613"/>
          </a:xfrm>
          <a:custGeom>
            <a:avLst/>
            <a:gdLst/>
            <a:ahLst/>
            <a:cxnLst/>
            <a:rect l="0" t="0" r="0" b="0"/>
            <a:pathLst>
              <a:path w="67309" h="36613">
                <a:moveTo>
                  <a:pt x="49949" y="4076"/>
                </a:moveTo>
                <a:cubicBezTo>
                  <a:pt x="45987" y="4571"/>
                  <a:pt x="43981" y="1524"/>
                  <a:pt x="40818" y="3048"/>
                </a:cubicBezTo>
                <a:cubicBezTo>
                  <a:pt x="37643" y="4571"/>
                  <a:pt x="32474" y="3048"/>
                  <a:pt x="30493" y="1524"/>
                </a:cubicBezTo>
                <a:cubicBezTo>
                  <a:pt x="28486" y="0"/>
                  <a:pt x="26137" y="4571"/>
                  <a:pt x="23343" y="2540"/>
                </a:cubicBezTo>
                <a:cubicBezTo>
                  <a:pt x="22733" y="2095"/>
                  <a:pt x="22225" y="1435"/>
                  <a:pt x="21755" y="736"/>
                </a:cubicBezTo>
                <a:cubicBezTo>
                  <a:pt x="19393" y="2413"/>
                  <a:pt x="16536" y="4926"/>
                  <a:pt x="14809" y="8076"/>
                </a:cubicBezTo>
                <a:cubicBezTo>
                  <a:pt x="11469" y="14185"/>
                  <a:pt x="6681" y="14807"/>
                  <a:pt x="3340" y="15391"/>
                </a:cubicBezTo>
                <a:cubicBezTo>
                  <a:pt x="1969" y="15671"/>
                  <a:pt x="864" y="17880"/>
                  <a:pt x="0" y="20382"/>
                </a:cubicBezTo>
                <a:cubicBezTo>
                  <a:pt x="1080" y="24002"/>
                  <a:pt x="3086" y="29818"/>
                  <a:pt x="5487" y="32524"/>
                </a:cubicBezTo>
                <a:cubicBezTo>
                  <a:pt x="9043" y="36613"/>
                  <a:pt x="21743" y="36092"/>
                  <a:pt x="21743" y="32524"/>
                </a:cubicBezTo>
                <a:cubicBezTo>
                  <a:pt x="21743" y="28993"/>
                  <a:pt x="32068" y="27456"/>
                  <a:pt x="34455" y="27456"/>
                </a:cubicBezTo>
                <a:cubicBezTo>
                  <a:pt x="36856" y="27456"/>
                  <a:pt x="44387" y="17779"/>
                  <a:pt x="45581" y="18312"/>
                </a:cubicBezTo>
                <a:cubicBezTo>
                  <a:pt x="46787" y="18807"/>
                  <a:pt x="54711" y="20331"/>
                  <a:pt x="56692" y="22884"/>
                </a:cubicBezTo>
                <a:cubicBezTo>
                  <a:pt x="57670" y="24142"/>
                  <a:pt x="60921" y="25386"/>
                  <a:pt x="64261" y="26351"/>
                </a:cubicBezTo>
                <a:cubicBezTo>
                  <a:pt x="62864" y="24764"/>
                  <a:pt x="61734" y="22719"/>
                  <a:pt x="61734" y="21043"/>
                </a:cubicBezTo>
                <a:cubicBezTo>
                  <a:pt x="61734" y="18325"/>
                  <a:pt x="65747" y="11149"/>
                  <a:pt x="67068" y="9765"/>
                </a:cubicBezTo>
                <a:cubicBezTo>
                  <a:pt x="67182" y="9676"/>
                  <a:pt x="67233" y="9460"/>
                  <a:pt x="67309" y="9308"/>
                </a:cubicBezTo>
                <a:cubicBezTo>
                  <a:pt x="64261" y="8711"/>
                  <a:pt x="60896" y="7911"/>
                  <a:pt x="60274" y="7111"/>
                </a:cubicBezTo>
                <a:cubicBezTo>
                  <a:pt x="59080" y="5574"/>
                  <a:pt x="53911" y="3543"/>
                  <a:pt x="49949" y="407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" name="Freeform 356"/>
          <p:cNvSpPr/>
          <p:nvPr/>
        </p:nvSpPr>
        <p:spPr>
          <a:xfrm>
            <a:off x="3755162" y="3496454"/>
            <a:ext cx="67309" cy="36613"/>
          </a:xfrm>
          <a:custGeom>
            <a:avLst/>
            <a:gdLst/>
            <a:ahLst/>
            <a:cxnLst/>
            <a:rect l="0" t="0" r="0" b="0"/>
            <a:pathLst>
              <a:path w="67309" h="36613">
                <a:moveTo>
                  <a:pt x="49949" y="4076"/>
                </a:moveTo>
                <a:cubicBezTo>
                  <a:pt x="45987" y="4571"/>
                  <a:pt x="43981" y="1524"/>
                  <a:pt x="40818" y="3048"/>
                </a:cubicBezTo>
                <a:cubicBezTo>
                  <a:pt x="37643" y="4571"/>
                  <a:pt x="32474" y="3048"/>
                  <a:pt x="30493" y="1524"/>
                </a:cubicBezTo>
                <a:cubicBezTo>
                  <a:pt x="28486" y="0"/>
                  <a:pt x="26137" y="4571"/>
                  <a:pt x="23343" y="2540"/>
                </a:cubicBezTo>
                <a:cubicBezTo>
                  <a:pt x="22733" y="2095"/>
                  <a:pt x="22225" y="1435"/>
                  <a:pt x="21755" y="736"/>
                </a:cubicBezTo>
                <a:cubicBezTo>
                  <a:pt x="19393" y="2413"/>
                  <a:pt x="16536" y="4926"/>
                  <a:pt x="14809" y="8076"/>
                </a:cubicBezTo>
                <a:cubicBezTo>
                  <a:pt x="11469" y="14185"/>
                  <a:pt x="6681" y="14807"/>
                  <a:pt x="3340" y="15391"/>
                </a:cubicBezTo>
                <a:cubicBezTo>
                  <a:pt x="1969" y="15671"/>
                  <a:pt x="864" y="17880"/>
                  <a:pt x="0" y="20382"/>
                </a:cubicBezTo>
                <a:cubicBezTo>
                  <a:pt x="1080" y="24002"/>
                  <a:pt x="3086" y="29818"/>
                  <a:pt x="5487" y="32524"/>
                </a:cubicBezTo>
                <a:cubicBezTo>
                  <a:pt x="9043" y="36613"/>
                  <a:pt x="21743" y="36092"/>
                  <a:pt x="21743" y="32524"/>
                </a:cubicBezTo>
                <a:cubicBezTo>
                  <a:pt x="21743" y="28993"/>
                  <a:pt x="32068" y="27456"/>
                  <a:pt x="34455" y="27456"/>
                </a:cubicBezTo>
                <a:cubicBezTo>
                  <a:pt x="36856" y="27456"/>
                  <a:pt x="44387" y="17779"/>
                  <a:pt x="45581" y="18312"/>
                </a:cubicBezTo>
                <a:cubicBezTo>
                  <a:pt x="46787" y="18807"/>
                  <a:pt x="54711" y="20331"/>
                  <a:pt x="56692" y="22884"/>
                </a:cubicBezTo>
                <a:cubicBezTo>
                  <a:pt x="57670" y="24142"/>
                  <a:pt x="60921" y="25386"/>
                  <a:pt x="64261" y="26351"/>
                </a:cubicBezTo>
                <a:cubicBezTo>
                  <a:pt x="62864" y="24764"/>
                  <a:pt x="61734" y="22719"/>
                  <a:pt x="61734" y="21043"/>
                </a:cubicBezTo>
                <a:cubicBezTo>
                  <a:pt x="61734" y="18325"/>
                  <a:pt x="65747" y="11149"/>
                  <a:pt x="67068" y="9765"/>
                </a:cubicBezTo>
                <a:cubicBezTo>
                  <a:pt x="67182" y="9676"/>
                  <a:pt x="67233" y="9460"/>
                  <a:pt x="67309" y="9308"/>
                </a:cubicBezTo>
                <a:cubicBezTo>
                  <a:pt x="64261" y="8711"/>
                  <a:pt x="60896" y="7911"/>
                  <a:pt x="60274" y="7111"/>
                </a:cubicBezTo>
                <a:cubicBezTo>
                  <a:pt x="59080" y="5574"/>
                  <a:pt x="53911" y="3543"/>
                  <a:pt x="49949" y="407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" name="Freeform 357"/>
          <p:cNvSpPr/>
          <p:nvPr/>
        </p:nvSpPr>
        <p:spPr>
          <a:xfrm>
            <a:off x="3435831" y="3640709"/>
            <a:ext cx="45236" cy="96062"/>
          </a:xfrm>
          <a:custGeom>
            <a:avLst/>
            <a:gdLst/>
            <a:ahLst/>
            <a:cxnLst/>
            <a:rect l="0" t="0" r="0" b="0"/>
            <a:pathLst>
              <a:path w="45236" h="96062">
                <a:moveTo>
                  <a:pt x="32702" y="78079"/>
                </a:moveTo>
                <a:cubicBezTo>
                  <a:pt x="37451" y="76975"/>
                  <a:pt x="31407" y="71984"/>
                  <a:pt x="30099" y="70320"/>
                </a:cubicBezTo>
                <a:cubicBezTo>
                  <a:pt x="28804" y="68681"/>
                  <a:pt x="30543" y="62027"/>
                  <a:pt x="33133" y="62027"/>
                </a:cubicBezTo>
                <a:cubicBezTo>
                  <a:pt x="35724" y="62027"/>
                  <a:pt x="33133" y="58140"/>
                  <a:pt x="29680" y="53708"/>
                </a:cubicBezTo>
                <a:cubicBezTo>
                  <a:pt x="26213" y="49289"/>
                  <a:pt x="29680" y="47625"/>
                  <a:pt x="32702" y="47625"/>
                </a:cubicBezTo>
                <a:cubicBezTo>
                  <a:pt x="35724" y="47625"/>
                  <a:pt x="31839" y="40970"/>
                  <a:pt x="34861" y="37097"/>
                </a:cubicBezTo>
                <a:cubicBezTo>
                  <a:pt x="37883" y="33210"/>
                  <a:pt x="33997" y="26035"/>
                  <a:pt x="33997" y="22707"/>
                </a:cubicBezTo>
                <a:cubicBezTo>
                  <a:pt x="33997" y="19380"/>
                  <a:pt x="38315" y="18275"/>
                  <a:pt x="41782" y="13856"/>
                </a:cubicBezTo>
                <a:cubicBezTo>
                  <a:pt x="45236" y="9411"/>
                  <a:pt x="38747" y="11087"/>
                  <a:pt x="38747" y="7760"/>
                </a:cubicBezTo>
                <a:cubicBezTo>
                  <a:pt x="38747" y="4432"/>
                  <a:pt x="34429" y="3315"/>
                  <a:pt x="31407" y="6096"/>
                </a:cubicBezTo>
                <a:cubicBezTo>
                  <a:pt x="28372" y="8865"/>
                  <a:pt x="29235" y="6096"/>
                  <a:pt x="26645" y="6096"/>
                </a:cubicBezTo>
                <a:cubicBezTo>
                  <a:pt x="24041" y="6096"/>
                  <a:pt x="19291" y="7201"/>
                  <a:pt x="19291" y="3873"/>
                </a:cubicBezTo>
                <a:cubicBezTo>
                  <a:pt x="19291" y="533"/>
                  <a:pt x="17132" y="0"/>
                  <a:pt x="14973" y="3315"/>
                </a:cubicBezTo>
                <a:cubicBezTo>
                  <a:pt x="14326" y="4305"/>
                  <a:pt x="13246" y="4813"/>
                  <a:pt x="11760" y="5054"/>
                </a:cubicBezTo>
                <a:cubicBezTo>
                  <a:pt x="11455" y="9411"/>
                  <a:pt x="11100" y="13449"/>
                  <a:pt x="12090" y="15494"/>
                </a:cubicBezTo>
                <a:cubicBezTo>
                  <a:pt x="14389" y="20282"/>
                  <a:pt x="9246" y="45542"/>
                  <a:pt x="4623" y="52375"/>
                </a:cubicBezTo>
                <a:cubicBezTo>
                  <a:pt x="0" y="59195"/>
                  <a:pt x="4445" y="61023"/>
                  <a:pt x="9246" y="65799"/>
                </a:cubicBezTo>
                <a:cubicBezTo>
                  <a:pt x="14046" y="70587"/>
                  <a:pt x="10846" y="87870"/>
                  <a:pt x="10846" y="91972"/>
                </a:cubicBezTo>
                <a:cubicBezTo>
                  <a:pt x="10846" y="96062"/>
                  <a:pt x="15113" y="94931"/>
                  <a:pt x="20091" y="94931"/>
                </a:cubicBezTo>
                <a:cubicBezTo>
                  <a:pt x="23051" y="94931"/>
                  <a:pt x="26403" y="93255"/>
                  <a:pt x="29693" y="92506"/>
                </a:cubicBezTo>
                <a:cubicBezTo>
                  <a:pt x="28702" y="90601"/>
                  <a:pt x="27953" y="88734"/>
                  <a:pt x="27953" y="87502"/>
                </a:cubicBezTo>
                <a:cubicBezTo>
                  <a:pt x="27953" y="84174"/>
                  <a:pt x="27953" y="79183"/>
                  <a:pt x="32702" y="7807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" name="Freeform 358"/>
          <p:cNvSpPr/>
          <p:nvPr/>
        </p:nvSpPr>
        <p:spPr>
          <a:xfrm>
            <a:off x="3435831" y="3640709"/>
            <a:ext cx="45236" cy="96062"/>
          </a:xfrm>
          <a:custGeom>
            <a:avLst/>
            <a:gdLst/>
            <a:ahLst/>
            <a:cxnLst/>
            <a:rect l="0" t="0" r="0" b="0"/>
            <a:pathLst>
              <a:path w="45236" h="96062">
                <a:moveTo>
                  <a:pt x="32702" y="78079"/>
                </a:moveTo>
                <a:cubicBezTo>
                  <a:pt x="37451" y="76975"/>
                  <a:pt x="31407" y="71984"/>
                  <a:pt x="30099" y="70320"/>
                </a:cubicBezTo>
                <a:cubicBezTo>
                  <a:pt x="28804" y="68681"/>
                  <a:pt x="30543" y="62027"/>
                  <a:pt x="33133" y="62027"/>
                </a:cubicBezTo>
                <a:cubicBezTo>
                  <a:pt x="35724" y="62027"/>
                  <a:pt x="33133" y="58140"/>
                  <a:pt x="29680" y="53708"/>
                </a:cubicBezTo>
                <a:cubicBezTo>
                  <a:pt x="26213" y="49289"/>
                  <a:pt x="29680" y="47625"/>
                  <a:pt x="32702" y="47625"/>
                </a:cubicBezTo>
                <a:cubicBezTo>
                  <a:pt x="35724" y="47625"/>
                  <a:pt x="31839" y="40970"/>
                  <a:pt x="34861" y="37097"/>
                </a:cubicBezTo>
                <a:cubicBezTo>
                  <a:pt x="37883" y="33210"/>
                  <a:pt x="33997" y="26035"/>
                  <a:pt x="33997" y="22707"/>
                </a:cubicBezTo>
                <a:cubicBezTo>
                  <a:pt x="33997" y="19380"/>
                  <a:pt x="38315" y="18275"/>
                  <a:pt x="41782" y="13856"/>
                </a:cubicBezTo>
                <a:cubicBezTo>
                  <a:pt x="45236" y="9411"/>
                  <a:pt x="38747" y="11087"/>
                  <a:pt x="38747" y="7760"/>
                </a:cubicBezTo>
                <a:cubicBezTo>
                  <a:pt x="38747" y="4432"/>
                  <a:pt x="34429" y="3315"/>
                  <a:pt x="31407" y="6096"/>
                </a:cubicBezTo>
                <a:cubicBezTo>
                  <a:pt x="28372" y="8865"/>
                  <a:pt x="29235" y="6096"/>
                  <a:pt x="26645" y="6096"/>
                </a:cubicBezTo>
                <a:cubicBezTo>
                  <a:pt x="24041" y="6096"/>
                  <a:pt x="19291" y="7201"/>
                  <a:pt x="19291" y="3873"/>
                </a:cubicBezTo>
                <a:cubicBezTo>
                  <a:pt x="19291" y="533"/>
                  <a:pt x="17132" y="0"/>
                  <a:pt x="14973" y="3315"/>
                </a:cubicBezTo>
                <a:cubicBezTo>
                  <a:pt x="14326" y="4305"/>
                  <a:pt x="13246" y="4813"/>
                  <a:pt x="11760" y="5054"/>
                </a:cubicBezTo>
                <a:cubicBezTo>
                  <a:pt x="11455" y="9411"/>
                  <a:pt x="11100" y="13449"/>
                  <a:pt x="12090" y="15494"/>
                </a:cubicBezTo>
                <a:cubicBezTo>
                  <a:pt x="14389" y="20282"/>
                  <a:pt x="9246" y="45542"/>
                  <a:pt x="4623" y="52375"/>
                </a:cubicBezTo>
                <a:cubicBezTo>
                  <a:pt x="0" y="59195"/>
                  <a:pt x="4445" y="61023"/>
                  <a:pt x="9246" y="65799"/>
                </a:cubicBezTo>
                <a:cubicBezTo>
                  <a:pt x="14046" y="70587"/>
                  <a:pt x="10846" y="87870"/>
                  <a:pt x="10846" y="91972"/>
                </a:cubicBezTo>
                <a:cubicBezTo>
                  <a:pt x="10846" y="96062"/>
                  <a:pt x="15113" y="94931"/>
                  <a:pt x="20091" y="94931"/>
                </a:cubicBezTo>
                <a:cubicBezTo>
                  <a:pt x="23051" y="94931"/>
                  <a:pt x="26403" y="93255"/>
                  <a:pt x="29693" y="92506"/>
                </a:cubicBezTo>
                <a:cubicBezTo>
                  <a:pt x="28702" y="90601"/>
                  <a:pt x="27953" y="88734"/>
                  <a:pt x="27953" y="87502"/>
                </a:cubicBezTo>
                <a:cubicBezTo>
                  <a:pt x="27953" y="84174"/>
                  <a:pt x="27953" y="79183"/>
                  <a:pt x="32702" y="7807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" name="Freeform 359"/>
          <p:cNvSpPr/>
          <p:nvPr/>
        </p:nvSpPr>
        <p:spPr>
          <a:xfrm>
            <a:off x="3592498" y="3417030"/>
            <a:ext cx="49656" cy="54584"/>
          </a:xfrm>
          <a:custGeom>
            <a:avLst/>
            <a:gdLst/>
            <a:ahLst/>
            <a:cxnLst/>
            <a:rect l="0" t="0" r="0" b="0"/>
            <a:pathLst>
              <a:path w="49656" h="54584">
                <a:moveTo>
                  <a:pt x="15697" y="42621"/>
                </a:moveTo>
                <a:cubicBezTo>
                  <a:pt x="17868" y="39840"/>
                  <a:pt x="21678" y="41237"/>
                  <a:pt x="23850" y="44017"/>
                </a:cubicBezTo>
                <a:cubicBezTo>
                  <a:pt x="26022" y="46799"/>
                  <a:pt x="29286" y="47485"/>
                  <a:pt x="32549" y="51650"/>
                </a:cubicBezTo>
                <a:cubicBezTo>
                  <a:pt x="33362" y="52742"/>
                  <a:pt x="34289" y="53695"/>
                  <a:pt x="35166" y="54584"/>
                </a:cubicBezTo>
                <a:cubicBezTo>
                  <a:pt x="35470" y="51637"/>
                  <a:pt x="35534" y="45808"/>
                  <a:pt x="36550" y="42786"/>
                </a:cubicBezTo>
                <a:cubicBezTo>
                  <a:pt x="37617" y="39599"/>
                  <a:pt x="35470" y="35497"/>
                  <a:pt x="37248" y="35497"/>
                </a:cubicBezTo>
                <a:cubicBezTo>
                  <a:pt x="39026" y="35497"/>
                  <a:pt x="44018" y="35497"/>
                  <a:pt x="44018" y="31395"/>
                </a:cubicBezTo>
                <a:cubicBezTo>
                  <a:pt x="44018" y="27305"/>
                  <a:pt x="45440" y="28664"/>
                  <a:pt x="46494" y="26391"/>
                </a:cubicBezTo>
                <a:cubicBezTo>
                  <a:pt x="47561" y="24118"/>
                  <a:pt x="43306" y="19571"/>
                  <a:pt x="42595" y="18187"/>
                </a:cubicBezTo>
                <a:cubicBezTo>
                  <a:pt x="41871" y="16828"/>
                  <a:pt x="45783" y="16371"/>
                  <a:pt x="48640" y="10935"/>
                </a:cubicBezTo>
                <a:cubicBezTo>
                  <a:pt x="49656" y="8928"/>
                  <a:pt x="49237" y="4877"/>
                  <a:pt x="48285" y="496"/>
                </a:cubicBezTo>
                <a:cubicBezTo>
                  <a:pt x="47802" y="2108"/>
                  <a:pt x="46862" y="3277"/>
                  <a:pt x="45249" y="2045"/>
                </a:cubicBezTo>
                <a:cubicBezTo>
                  <a:pt x="42595" y="0"/>
                  <a:pt x="38493" y="1131"/>
                  <a:pt x="33172" y="2502"/>
                </a:cubicBezTo>
                <a:cubicBezTo>
                  <a:pt x="27838" y="3861"/>
                  <a:pt x="26237" y="10465"/>
                  <a:pt x="28181" y="13183"/>
                </a:cubicBezTo>
                <a:cubicBezTo>
                  <a:pt x="30136" y="15939"/>
                  <a:pt x="23037" y="17298"/>
                  <a:pt x="22504" y="13653"/>
                </a:cubicBezTo>
                <a:cubicBezTo>
                  <a:pt x="21983" y="9983"/>
                  <a:pt x="16636" y="12510"/>
                  <a:pt x="16992" y="17298"/>
                </a:cubicBezTo>
                <a:cubicBezTo>
                  <a:pt x="17360" y="22060"/>
                  <a:pt x="11125" y="23902"/>
                  <a:pt x="11481" y="29795"/>
                </a:cubicBezTo>
                <a:cubicBezTo>
                  <a:pt x="11849" y="35725"/>
                  <a:pt x="5779" y="41186"/>
                  <a:pt x="1880" y="44144"/>
                </a:cubicBezTo>
                <a:cubicBezTo>
                  <a:pt x="1270" y="44614"/>
                  <a:pt x="648" y="45084"/>
                  <a:pt x="0" y="45542"/>
                </a:cubicBezTo>
                <a:cubicBezTo>
                  <a:pt x="1969" y="46710"/>
                  <a:pt x="3544" y="47485"/>
                  <a:pt x="4280" y="47485"/>
                </a:cubicBezTo>
                <a:cubicBezTo>
                  <a:pt x="7557" y="47485"/>
                  <a:pt x="13526" y="45402"/>
                  <a:pt x="15697" y="4262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" name="Freeform 360"/>
          <p:cNvSpPr/>
          <p:nvPr/>
        </p:nvSpPr>
        <p:spPr>
          <a:xfrm>
            <a:off x="3592498" y="3417030"/>
            <a:ext cx="49656" cy="54584"/>
          </a:xfrm>
          <a:custGeom>
            <a:avLst/>
            <a:gdLst/>
            <a:ahLst/>
            <a:cxnLst/>
            <a:rect l="0" t="0" r="0" b="0"/>
            <a:pathLst>
              <a:path w="49656" h="54584">
                <a:moveTo>
                  <a:pt x="15697" y="42621"/>
                </a:moveTo>
                <a:cubicBezTo>
                  <a:pt x="17868" y="39840"/>
                  <a:pt x="21678" y="41237"/>
                  <a:pt x="23850" y="44017"/>
                </a:cubicBezTo>
                <a:cubicBezTo>
                  <a:pt x="26022" y="46799"/>
                  <a:pt x="29286" y="47485"/>
                  <a:pt x="32549" y="51650"/>
                </a:cubicBezTo>
                <a:cubicBezTo>
                  <a:pt x="33362" y="52742"/>
                  <a:pt x="34289" y="53695"/>
                  <a:pt x="35166" y="54584"/>
                </a:cubicBezTo>
                <a:cubicBezTo>
                  <a:pt x="35470" y="51637"/>
                  <a:pt x="35534" y="45808"/>
                  <a:pt x="36550" y="42786"/>
                </a:cubicBezTo>
                <a:cubicBezTo>
                  <a:pt x="37617" y="39599"/>
                  <a:pt x="35470" y="35497"/>
                  <a:pt x="37248" y="35497"/>
                </a:cubicBezTo>
                <a:cubicBezTo>
                  <a:pt x="39026" y="35497"/>
                  <a:pt x="44018" y="35497"/>
                  <a:pt x="44018" y="31395"/>
                </a:cubicBezTo>
                <a:cubicBezTo>
                  <a:pt x="44018" y="27305"/>
                  <a:pt x="45440" y="28664"/>
                  <a:pt x="46494" y="26391"/>
                </a:cubicBezTo>
                <a:cubicBezTo>
                  <a:pt x="47561" y="24118"/>
                  <a:pt x="43306" y="19571"/>
                  <a:pt x="42595" y="18187"/>
                </a:cubicBezTo>
                <a:cubicBezTo>
                  <a:pt x="41871" y="16828"/>
                  <a:pt x="45783" y="16371"/>
                  <a:pt x="48640" y="10935"/>
                </a:cubicBezTo>
                <a:cubicBezTo>
                  <a:pt x="49656" y="8928"/>
                  <a:pt x="49237" y="4877"/>
                  <a:pt x="48285" y="496"/>
                </a:cubicBezTo>
                <a:cubicBezTo>
                  <a:pt x="47802" y="2108"/>
                  <a:pt x="46862" y="3277"/>
                  <a:pt x="45249" y="2045"/>
                </a:cubicBezTo>
                <a:cubicBezTo>
                  <a:pt x="42595" y="0"/>
                  <a:pt x="38493" y="1131"/>
                  <a:pt x="33172" y="2502"/>
                </a:cubicBezTo>
                <a:cubicBezTo>
                  <a:pt x="27838" y="3861"/>
                  <a:pt x="26237" y="10465"/>
                  <a:pt x="28181" y="13183"/>
                </a:cubicBezTo>
                <a:cubicBezTo>
                  <a:pt x="30136" y="15939"/>
                  <a:pt x="23037" y="17298"/>
                  <a:pt x="22504" y="13653"/>
                </a:cubicBezTo>
                <a:cubicBezTo>
                  <a:pt x="21983" y="9983"/>
                  <a:pt x="16636" y="12510"/>
                  <a:pt x="16992" y="17298"/>
                </a:cubicBezTo>
                <a:cubicBezTo>
                  <a:pt x="17360" y="22060"/>
                  <a:pt x="11125" y="23902"/>
                  <a:pt x="11481" y="29795"/>
                </a:cubicBezTo>
                <a:cubicBezTo>
                  <a:pt x="11849" y="35725"/>
                  <a:pt x="5779" y="41186"/>
                  <a:pt x="1880" y="44144"/>
                </a:cubicBezTo>
                <a:cubicBezTo>
                  <a:pt x="1270" y="44614"/>
                  <a:pt x="648" y="45084"/>
                  <a:pt x="0" y="45542"/>
                </a:cubicBezTo>
                <a:cubicBezTo>
                  <a:pt x="1969" y="46710"/>
                  <a:pt x="3544" y="47485"/>
                  <a:pt x="4280" y="47485"/>
                </a:cubicBezTo>
                <a:cubicBezTo>
                  <a:pt x="7557" y="47485"/>
                  <a:pt x="13526" y="45402"/>
                  <a:pt x="15697" y="4262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" name="Freeform 361"/>
          <p:cNvSpPr/>
          <p:nvPr/>
        </p:nvSpPr>
        <p:spPr>
          <a:xfrm>
            <a:off x="3623887" y="3486109"/>
            <a:ext cx="8242" cy="14211"/>
          </a:xfrm>
          <a:custGeom>
            <a:avLst/>
            <a:gdLst/>
            <a:ahLst/>
            <a:cxnLst/>
            <a:rect l="0" t="0" r="0" b="0"/>
            <a:pathLst>
              <a:path w="8242" h="14211">
                <a:moveTo>
                  <a:pt x="4521" y="0"/>
                </a:moveTo>
                <a:cubicBezTo>
                  <a:pt x="2159" y="1689"/>
                  <a:pt x="0" y="5346"/>
                  <a:pt x="318" y="13068"/>
                </a:cubicBezTo>
                <a:cubicBezTo>
                  <a:pt x="2629" y="12979"/>
                  <a:pt x="5892" y="13334"/>
                  <a:pt x="8242" y="14211"/>
                </a:cubicBezTo>
                <a:cubicBezTo>
                  <a:pt x="7670" y="5803"/>
                  <a:pt x="5117" y="3200"/>
                  <a:pt x="4458" y="1460"/>
                </a:cubicBezTo>
                <a:cubicBezTo>
                  <a:pt x="4255" y="990"/>
                  <a:pt x="4318" y="495"/>
                  <a:pt x="4521" y="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" name="Freeform 362"/>
          <p:cNvSpPr/>
          <p:nvPr/>
        </p:nvSpPr>
        <p:spPr>
          <a:xfrm>
            <a:off x="3623887" y="3486109"/>
            <a:ext cx="8242" cy="14211"/>
          </a:xfrm>
          <a:custGeom>
            <a:avLst/>
            <a:gdLst/>
            <a:ahLst/>
            <a:cxnLst/>
            <a:rect l="0" t="0" r="0" b="0"/>
            <a:pathLst>
              <a:path w="8242" h="14211">
                <a:moveTo>
                  <a:pt x="4521" y="0"/>
                </a:moveTo>
                <a:cubicBezTo>
                  <a:pt x="2159" y="1689"/>
                  <a:pt x="0" y="5346"/>
                  <a:pt x="318" y="13068"/>
                </a:cubicBezTo>
                <a:cubicBezTo>
                  <a:pt x="2629" y="12979"/>
                  <a:pt x="5892" y="13334"/>
                  <a:pt x="8242" y="14211"/>
                </a:cubicBezTo>
                <a:cubicBezTo>
                  <a:pt x="7670" y="5803"/>
                  <a:pt x="5117" y="3200"/>
                  <a:pt x="4458" y="1460"/>
                </a:cubicBezTo>
                <a:cubicBezTo>
                  <a:pt x="4255" y="990"/>
                  <a:pt x="4318" y="495"/>
                  <a:pt x="4521" y="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" name="Freeform 363"/>
          <p:cNvSpPr/>
          <p:nvPr/>
        </p:nvSpPr>
        <p:spPr>
          <a:xfrm>
            <a:off x="3584474" y="3456866"/>
            <a:ext cx="46697" cy="43217"/>
          </a:xfrm>
          <a:custGeom>
            <a:avLst/>
            <a:gdLst/>
            <a:ahLst/>
            <a:cxnLst/>
            <a:rect l="0" t="0" r="0" b="0"/>
            <a:pathLst>
              <a:path w="46697" h="43217">
                <a:moveTo>
                  <a:pt x="1549" y="12153"/>
                </a:moveTo>
                <a:cubicBezTo>
                  <a:pt x="1815" y="14540"/>
                  <a:pt x="4749" y="20344"/>
                  <a:pt x="5816" y="17956"/>
                </a:cubicBezTo>
                <a:cubicBezTo>
                  <a:pt x="6895" y="15556"/>
                  <a:pt x="9549" y="21042"/>
                  <a:pt x="11937" y="22732"/>
                </a:cubicBezTo>
                <a:cubicBezTo>
                  <a:pt x="14337" y="24446"/>
                  <a:pt x="19151" y="26491"/>
                  <a:pt x="19405" y="28535"/>
                </a:cubicBezTo>
                <a:cubicBezTo>
                  <a:pt x="19684" y="30593"/>
                  <a:pt x="20484" y="35038"/>
                  <a:pt x="22884" y="33654"/>
                </a:cubicBezTo>
                <a:cubicBezTo>
                  <a:pt x="25272" y="32295"/>
                  <a:pt x="28206" y="27520"/>
                  <a:pt x="28206" y="30237"/>
                </a:cubicBezTo>
                <a:cubicBezTo>
                  <a:pt x="28206" y="32968"/>
                  <a:pt x="29019" y="38099"/>
                  <a:pt x="31673" y="37413"/>
                </a:cubicBezTo>
                <a:cubicBezTo>
                  <a:pt x="34340" y="36727"/>
                  <a:pt x="35140" y="43217"/>
                  <a:pt x="37807" y="42531"/>
                </a:cubicBezTo>
                <a:cubicBezTo>
                  <a:pt x="38290" y="42417"/>
                  <a:pt x="38963" y="42340"/>
                  <a:pt x="39725" y="42302"/>
                </a:cubicBezTo>
                <a:cubicBezTo>
                  <a:pt x="39407" y="34581"/>
                  <a:pt x="41566" y="30936"/>
                  <a:pt x="43941" y="29247"/>
                </a:cubicBezTo>
                <a:cubicBezTo>
                  <a:pt x="44500" y="27888"/>
                  <a:pt x="46075" y="26465"/>
                  <a:pt x="46354" y="24789"/>
                </a:cubicBezTo>
                <a:cubicBezTo>
                  <a:pt x="46697" y="22516"/>
                  <a:pt x="42798" y="17956"/>
                  <a:pt x="43154" y="15226"/>
                </a:cubicBezTo>
                <a:cubicBezTo>
                  <a:pt x="43166" y="15099"/>
                  <a:pt x="43179" y="14883"/>
                  <a:pt x="43179" y="14743"/>
                </a:cubicBezTo>
                <a:cubicBezTo>
                  <a:pt x="42303" y="13867"/>
                  <a:pt x="41388" y="12902"/>
                  <a:pt x="40563" y="11823"/>
                </a:cubicBezTo>
                <a:cubicBezTo>
                  <a:pt x="37299" y="7645"/>
                  <a:pt x="34035" y="6959"/>
                  <a:pt x="31863" y="4178"/>
                </a:cubicBezTo>
                <a:cubicBezTo>
                  <a:pt x="29692" y="1397"/>
                  <a:pt x="25894" y="0"/>
                  <a:pt x="23723" y="2781"/>
                </a:cubicBezTo>
                <a:cubicBezTo>
                  <a:pt x="21551" y="5562"/>
                  <a:pt x="15569" y="7645"/>
                  <a:pt x="12305" y="7645"/>
                </a:cubicBezTo>
                <a:cubicBezTo>
                  <a:pt x="11556" y="7645"/>
                  <a:pt x="9994" y="6883"/>
                  <a:pt x="8025" y="5715"/>
                </a:cubicBezTo>
                <a:cubicBezTo>
                  <a:pt x="5460" y="7607"/>
                  <a:pt x="2730" y="9423"/>
                  <a:pt x="0" y="10122"/>
                </a:cubicBezTo>
                <a:cubicBezTo>
                  <a:pt x="546" y="11061"/>
                  <a:pt x="1372" y="10566"/>
                  <a:pt x="1549" y="1215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" name="Freeform 364"/>
          <p:cNvSpPr/>
          <p:nvPr/>
        </p:nvSpPr>
        <p:spPr>
          <a:xfrm>
            <a:off x="3584474" y="3456866"/>
            <a:ext cx="46697" cy="43217"/>
          </a:xfrm>
          <a:custGeom>
            <a:avLst/>
            <a:gdLst/>
            <a:ahLst/>
            <a:cxnLst/>
            <a:rect l="0" t="0" r="0" b="0"/>
            <a:pathLst>
              <a:path w="46697" h="43217">
                <a:moveTo>
                  <a:pt x="1549" y="12153"/>
                </a:moveTo>
                <a:cubicBezTo>
                  <a:pt x="1815" y="14540"/>
                  <a:pt x="4749" y="20344"/>
                  <a:pt x="5816" y="17956"/>
                </a:cubicBezTo>
                <a:cubicBezTo>
                  <a:pt x="6895" y="15556"/>
                  <a:pt x="9549" y="21042"/>
                  <a:pt x="11937" y="22732"/>
                </a:cubicBezTo>
                <a:cubicBezTo>
                  <a:pt x="14337" y="24446"/>
                  <a:pt x="19151" y="26491"/>
                  <a:pt x="19405" y="28535"/>
                </a:cubicBezTo>
                <a:cubicBezTo>
                  <a:pt x="19684" y="30593"/>
                  <a:pt x="20484" y="35038"/>
                  <a:pt x="22884" y="33654"/>
                </a:cubicBezTo>
                <a:cubicBezTo>
                  <a:pt x="25272" y="32295"/>
                  <a:pt x="28206" y="27520"/>
                  <a:pt x="28206" y="30237"/>
                </a:cubicBezTo>
                <a:cubicBezTo>
                  <a:pt x="28206" y="32968"/>
                  <a:pt x="29019" y="38099"/>
                  <a:pt x="31673" y="37413"/>
                </a:cubicBezTo>
                <a:cubicBezTo>
                  <a:pt x="34340" y="36727"/>
                  <a:pt x="35140" y="43217"/>
                  <a:pt x="37807" y="42531"/>
                </a:cubicBezTo>
                <a:cubicBezTo>
                  <a:pt x="38290" y="42417"/>
                  <a:pt x="38963" y="42340"/>
                  <a:pt x="39725" y="42302"/>
                </a:cubicBezTo>
                <a:cubicBezTo>
                  <a:pt x="39407" y="34581"/>
                  <a:pt x="41566" y="30936"/>
                  <a:pt x="43941" y="29247"/>
                </a:cubicBezTo>
                <a:cubicBezTo>
                  <a:pt x="44500" y="27888"/>
                  <a:pt x="46075" y="26465"/>
                  <a:pt x="46354" y="24789"/>
                </a:cubicBezTo>
                <a:cubicBezTo>
                  <a:pt x="46697" y="22516"/>
                  <a:pt x="42798" y="17956"/>
                  <a:pt x="43154" y="15226"/>
                </a:cubicBezTo>
                <a:cubicBezTo>
                  <a:pt x="43166" y="15099"/>
                  <a:pt x="43179" y="14883"/>
                  <a:pt x="43179" y="14743"/>
                </a:cubicBezTo>
                <a:cubicBezTo>
                  <a:pt x="42303" y="13867"/>
                  <a:pt x="41388" y="12902"/>
                  <a:pt x="40563" y="11823"/>
                </a:cubicBezTo>
                <a:cubicBezTo>
                  <a:pt x="37299" y="7645"/>
                  <a:pt x="34035" y="6959"/>
                  <a:pt x="31863" y="4178"/>
                </a:cubicBezTo>
                <a:cubicBezTo>
                  <a:pt x="29692" y="1397"/>
                  <a:pt x="25894" y="0"/>
                  <a:pt x="23723" y="2781"/>
                </a:cubicBezTo>
                <a:cubicBezTo>
                  <a:pt x="21551" y="5562"/>
                  <a:pt x="15569" y="7645"/>
                  <a:pt x="12305" y="7645"/>
                </a:cubicBezTo>
                <a:cubicBezTo>
                  <a:pt x="11556" y="7645"/>
                  <a:pt x="9994" y="6883"/>
                  <a:pt x="8025" y="5715"/>
                </a:cubicBezTo>
                <a:cubicBezTo>
                  <a:pt x="5460" y="7607"/>
                  <a:pt x="2730" y="9423"/>
                  <a:pt x="0" y="10122"/>
                </a:cubicBezTo>
                <a:cubicBezTo>
                  <a:pt x="546" y="11061"/>
                  <a:pt x="1372" y="10566"/>
                  <a:pt x="1549" y="1215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" name="Freeform 365"/>
          <p:cNvSpPr/>
          <p:nvPr/>
        </p:nvSpPr>
        <p:spPr>
          <a:xfrm>
            <a:off x="3796380" y="3520925"/>
            <a:ext cx="109041" cy="90449"/>
          </a:xfrm>
          <a:custGeom>
            <a:avLst/>
            <a:gdLst/>
            <a:ahLst/>
            <a:cxnLst/>
            <a:rect l="0" t="0" r="0" b="0"/>
            <a:pathLst>
              <a:path w="109041" h="90449">
                <a:moveTo>
                  <a:pt x="97497" y="60401"/>
                </a:moveTo>
                <a:cubicBezTo>
                  <a:pt x="95021" y="59957"/>
                  <a:pt x="91808" y="58598"/>
                  <a:pt x="92875" y="56769"/>
                </a:cubicBezTo>
                <a:cubicBezTo>
                  <a:pt x="92938" y="56655"/>
                  <a:pt x="93091" y="56426"/>
                  <a:pt x="93179" y="56249"/>
                </a:cubicBezTo>
                <a:cubicBezTo>
                  <a:pt x="89852" y="52794"/>
                  <a:pt x="88988" y="41631"/>
                  <a:pt x="91122" y="38913"/>
                </a:cubicBezTo>
                <a:cubicBezTo>
                  <a:pt x="93815" y="35421"/>
                  <a:pt x="86753" y="22200"/>
                  <a:pt x="83489" y="17348"/>
                </a:cubicBezTo>
                <a:cubicBezTo>
                  <a:pt x="81978" y="15063"/>
                  <a:pt x="78663" y="7442"/>
                  <a:pt x="75577" y="0"/>
                </a:cubicBezTo>
                <a:cubicBezTo>
                  <a:pt x="72745" y="1156"/>
                  <a:pt x="70256" y="2477"/>
                  <a:pt x="69773" y="3518"/>
                </a:cubicBezTo>
                <a:cubicBezTo>
                  <a:pt x="68707" y="5779"/>
                  <a:pt x="65151" y="8065"/>
                  <a:pt x="63030" y="8065"/>
                </a:cubicBezTo>
                <a:cubicBezTo>
                  <a:pt x="60883" y="8065"/>
                  <a:pt x="58737" y="6706"/>
                  <a:pt x="56959" y="8979"/>
                </a:cubicBezTo>
                <a:cubicBezTo>
                  <a:pt x="55194" y="11253"/>
                  <a:pt x="52692" y="12167"/>
                  <a:pt x="51638" y="10808"/>
                </a:cubicBezTo>
                <a:cubicBezTo>
                  <a:pt x="50571" y="9424"/>
                  <a:pt x="47015" y="8065"/>
                  <a:pt x="44526" y="8065"/>
                </a:cubicBezTo>
                <a:cubicBezTo>
                  <a:pt x="42049" y="8065"/>
                  <a:pt x="34213" y="5334"/>
                  <a:pt x="32448" y="5334"/>
                </a:cubicBezTo>
                <a:cubicBezTo>
                  <a:pt x="31381" y="5334"/>
                  <a:pt x="29692" y="5525"/>
                  <a:pt x="27813" y="5842"/>
                </a:cubicBezTo>
                <a:cubicBezTo>
                  <a:pt x="28219" y="6820"/>
                  <a:pt x="27901" y="8027"/>
                  <a:pt x="26644" y="9208"/>
                </a:cubicBezTo>
                <a:cubicBezTo>
                  <a:pt x="24536" y="11253"/>
                  <a:pt x="20269" y="14326"/>
                  <a:pt x="18656" y="15698"/>
                </a:cubicBezTo>
                <a:cubicBezTo>
                  <a:pt x="17068" y="17056"/>
                  <a:pt x="11455" y="34113"/>
                  <a:pt x="7734" y="38900"/>
                </a:cubicBezTo>
                <a:cubicBezTo>
                  <a:pt x="3987" y="43676"/>
                  <a:pt x="533" y="44361"/>
                  <a:pt x="266" y="46063"/>
                </a:cubicBezTo>
                <a:cubicBezTo>
                  <a:pt x="0" y="47765"/>
                  <a:pt x="4533" y="52210"/>
                  <a:pt x="4533" y="54953"/>
                </a:cubicBezTo>
                <a:cubicBezTo>
                  <a:pt x="4533" y="57684"/>
                  <a:pt x="5588" y="60401"/>
                  <a:pt x="8534" y="60401"/>
                </a:cubicBezTo>
                <a:cubicBezTo>
                  <a:pt x="11455" y="60401"/>
                  <a:pt x="8267" y="69290"/>
                  <a:pt x="10121" y="69964"/>
                </a:cubicBezTo>
                <a:cubicBezTo>
                  <a:pt x="11988" y="70649"/>
                  <a:pt x="23457" y="71678"/>
                  <a:pt x="23457" y="75082"/>
                </a:cubicBezTo>
                <a:cubicBezTo>
                  <a:pt x="23457" y="77736"/>
                  <a:pt x="24714" y="79971"/>
                  <a:pt x="24168" y="81813"/>
                </a:cubicBezTo>
                <a:cubicBezTo>
                  <a:pt x="27381" y="82511"/>
                  <a:pt x="29768" y="88112"/>
                  <a:pt x="31026" y="87706"/>
                </a:cubicBezTo>
                <a:cubicBezTo>
                  <a:pt x="32448" y="87261"/>
                  <a:pt x="42049" y="89991"/>
                  <a:pt x="43827" y="89534"/>
                </a:cubicBezTo>
                <a:cubicBezTo>
                  <a:pt x="45593" y="89090"/>
                  <a:pt x="53784" y="89534"/>
                  <a:pt x="56616" y="89991"/>
                </a:cubicBezTo>
                <a:cubicBezTo>
                  <a:pt x="59461" y="90449"/>
                  <a:pt x="62636" y="88633"/>
                  <a:pt x="65151" y="85445"/>
                </a:cubicBezTo>
                <a:cubicBezTo>
                  <a:pt x="67627" y="82257"/>
                  <a:pt x="76517" y="81800"/>
                  <a:pt x="79362" y="82257"/>
                </a:cubicBezTo>
                <a:cubicBezTo>
                  <a:pt x="82194" y="82727"/>
                  <a:pt x="87884" y="83629"/>
                  <a:pt x="88976" y="85902"/>
                </a:cubicBezTo>
                <a:cubicBezTo>
                  <a:pt x="89522" y="87083"/>
                  <a:pt x="92875" y="88874"/>
                  <a:pt x="96266" y="90334"/>
                </a:cubicBezTo>
                <a:cubicBezTo>
                  <a:pt x="96647" y="88074"/>
                  <a:pt x="96139" y="85140"/>
                  <a:pt x="96253" y="82257"/>
                </a:cubicBezTo>
                <a:cubicBezTo>
                  <a:pt x="96431" y="77482"/>
                  <a:pt x="98551" y="70205"/>
                  <a:pt x="102297" y="69722"/>
                </a:cubicBezTo>
                <a:cubicBezTo>
                  <a:pt x="106018" y="69290"/>
                  <a:pt x="109041" y="69290"/>
                  <a:pt x="108495" y="61328"/>
                </a:cubicBezTo>
                <a:cubicBezTo>
                  <a:pt x="108482" y="61061"/>
                  <a:pt x="108482" y="60845"/>
                  <a:pt x="108482" y="60591"/>
                </a:cubicBezTo>
                <a:cubicBezTo>
                  <a:pt x="106590" y="58509"/>
                  <a:pt x="104824" y="56769"/>
                  <a:pt x="104240" y="56769"/>
                </a:cubicBezTo>
                <a:cubicBezTo>
                  <a:pt x="102818" y="56769"/>
                  <a:pt x="98551" y="60591"/>
                  <a:pt x="97497" y="6040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" name="Freeform 366"/>
          <p:cNvSpPr/>
          <p:nvPr/>
        </p:nvSpPr>
        <p:spPr>
          <a:xfrm>
            <a:off x="3796380" y="3520925"/>
            <a:ext cx="109041" cy="90449"/>
          </a:xfrm>
          <a:custGeom>
            <a:avLst/>
            <a:gdLst/>
            <a:ahLst/>
            <a:cxnLst/>
            <a:rect l="0" t="0" r="0" b="0"/>
            <a:pathLst>
              <a:path w="109041" h="90449">
                <a:moveTo>
                  <a:pt x="97497" y="60401"/>
                </a:moveTo>
                <a:cubicBezTo>
                  <a:pt x="95021" y="59957"/>
                  <a:pt x="91808" y="58598"/>
                  <a:pt x="92875" y="56769"/>
                </a:cubicBezTo>
                <a:cubicBezTo>
                  <a:pt x="92938" y="56655"/>
                  <a:pt x="93091" y="56426"/>
                  <a:pt x="93179" y="56249"/>
                </a:cubicBezTo>
                <a:cubicBezTo>
                  <a:pt x="89852" y="52794"/>
                  <a:pt x="88988" y="41631"/>
                  <a:pt x="91122" y="38913"/>
                </a:cubicBezTo>
                <a:cubicBezTo>
                  <a:pt x="93815" y="35421"/>
                  <a:pt x="86753" y="22200"/>
                  <a:pt x="83489" y="17348"/>
                </a:cubicBezTo>
                <a:cubicBezTo>
                  <a:pt x="81978" y="15063"/>
                  <a:pt x="78663" y="7442"/>
                  <a:pt x="75577" y="0"/>
                </a:cubicBezTo>
                <a:cubicBezTo>
                  <a:pt x="72745" y="1156"/>
                  <a:pt x="70256" y="2477"/>
                  <a:pt x="69773" y="3518"/>
                </a:cubicBezTo>
                <a:cubicBezTo>
                  <a:pt x="68707" y="5779"/>
                  <a:pt x="65151" y="8065"/>
                  <a:pt x="63030" y="8065"/>
                </a:cubicBezTo>
                <a:cubicBezTo>
                  <a:pt x="60883" y="8065"/>
                  <a:pt x="58737" y="6706"/>
                  <a:pt x="56959" y="8979"/>
                </a:cubicBezTo>
                <a:cubicBezTo>
                  <a:pt x="55194" y="11253"/>
                  <a:pt x="52692" y="12167"/>
                  <a:pt x="51638" y="10808"/>
                </a:cubicBezTo>
                <a:cubicBezTo>
                  <a:pt x="50571" y="9424"/>
                  <a:pt x="47015" y="8065"/>
                  <a:pt x="44526" y="8065"/>
                </a:cubicBezTo>
                <a:cubicBezTo>
                  <a:pt x="42049" y="8065"/>
                  <a:pt x="34213" y="5334"/>
                  <a:pt x="32448" y="5334"/>
                </a:cubicBezTo>
                <a:cubicBezTo>
                  <a:pt x="31381" y="5334"/>
                  <a:pt x="29692" y="5525"/>
                  <a:pt x="27813" y="5842"/>
                </a:cubicBezTo>
                <a:cubicBezTo>
                  <a:pt x="28219" y="6820"/>
                  <a:pt x="27901" y="8027"/>
                  <a:pt x="26644" y="9208"/>
                </a:cubicBezTo>
                <a:cubicBezTo>
                  <a:pt x="24536" y="11253"/>
                  <a:pt x="20269" y="14326"/>
                  <a:pt x="18656" y="15698"/>
                </a:cubicBezTo>
                <a:cubicBezTo>
                  <a:pt x="17068" y="17056"/>
                  <a:pt x="11455" y="34113"/>
                  <a:pt x="7734" y="38900"/>
                </a:cubicBezTo>
                <a:cubicBezTo>
                  <a:pt x="3987" y="43676"/>
                  <a:pt x="533" y="44361"/>
                  <a:pt x="266" y="46063"/>
                </a:cubicBezTo>
                <a:cubicBezTo>
                  <a:pt x="0" y="47765"/>
                  <a:pt x="4533" y="52210"/>
                  <a:pt x="4533" y="54953"/>
                </a:cubicBezTo>
                <a:cubicBezTo>
                  <a:pt x="4533" y="57684"/>
                  <a:pt x="5588" y="60401"/>
                  <a:pt x="8534" y="60401"/>
                </a:cubicBezTo>
                <a:cubicBezTo>
                  <a:pt x="11455" y="60401"/>
                  <a:pt x="8267" y="69290"/>
                  <a:pt x="10121" y="69964"/>
                </a:cubicBezTo>
                <a:cubicBezTo>
                  <a:pt x="11988" y="70649"/>
                  <a:pt x="23457" y="71678"/>
                  <a:pt x="23457" y="75082"/>
                </a:cubicBezTo>
                <a:cubicBezTo>
                  <a:pt x="23457" y="77736"/>
                  <a:pt x="24714" y="79971"/>
                  <a:pt x="24168" y="81813"/>
                </a:cubicBezTo>
                <a:cubicBezTo>
                  <a:pt x="27381" y="82511"/>
                  <a:pt x="29768" y="88112"/>
                  <a:pt x="31026" y="87706"/>
                </a:cubicBezTo>
                <a:cubicBezTo>
                  <a:pt x="32448" y="87261"/>
                  <a:pt x="42049" y="89991"/>
                  <a:pt x="43827" y="89534"/>
                </a:cubicBezTo>
                <a:cubicBezTo>
                  <a:pt x="45593" y="89090"/>
                  <a:pt x="53784" y="89534"/>
                  <a:pt x="56616" y="89991"/>
                </a:cubicBezTo>
                <a:cubicBezTo>
                  <a:pt x="59461" y="90449"/>
                  <a:pt x="62636" y="88633"/>
                  <a:pt x="65151" y="85445"/>
                </a:cubicBezTo>
                <a:cubicBezTo>
                  <a:pt x="67627" y="82257"/>
                  <a:pt x="76517" y="81800"/>
                  <a:pt x="79362" y="82257"/>
                </a:cubicBezTo>
                <a:cubicBezTo>
                  <a:pt x="82194" y="82727"/>
                  <a:pt x="87884" y="83629"/>
                  <a:pt x="88976" y="85902"/>
                </a:cubicBezTo>
                <a:cubicBezTo>
                  <a:pt x="89522" y="87083"/>
                  <a:pt x="92875" y="88874"/>
                  <a:pt x="96266" y="90334"/>
                </a:cubicBezTo>
                <a:cubicBezTo>
                  <a:pt x="96647" y="88074"/>
                  <a:pt x="96139" y="85140"/>
                  <a:pt x="96253" y="82257"/>
                </a:cubicBezTo>
                <a:cubicBezTo>
                  <a:pt x="96431" y="77482"/>
                  <a:pt x="98551" y="70205"/>
                  <a:pt x="102297" y="69722"/>
                </a:cubicBezTo>
                <a:cubicBezTo>
                  <a:pt x="106018" y="69290"/>
                  <a:pt x="109041" y="69290"/>
                  <a:pt x="108495" y="61328"/>
                </a:cubicBezTo>
                <a:cubicBezTo>
                  <a:pt x="108482" y="61061"/>
                  <a:pt x="108482" y="60845"/>
                  <a:pt x="108482" y="60591"/>
                </a:cubicBezTo>
                <a:cubicBezTo>
                  <a:pt x="106590" y="58509"/>
                  <a:pt x="104824" y="56769"/>
                  <a:pt x="104240" y="56769"/>
                </a:cubicBezTo>
                <a:cubicBezTo>
                  <a:pt x="102818" y="56769"/>
                  <a:pt x="98551" y="60591"/>
                  <a:pt x="97497" y="6040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" name="Freeform 367"/>
          <p:cNvSpPr/>
          <p:nvPr/>
        </p:nvSpPr>
        <p:spPr>
          <a:xfrm>
            <a:off x="3871949" y="3517630"/>
            <a:ext cx="37210" cy="59536"/>
          </a:xfrm>
          <a:custGeom>
            <a:avLst/>
            <a:gdLst/>
            <a:ahLst/>
            <a:cxnLst/>
            <a:rect l="0" t="0" r="0" b="0"/>
            <a:pathLst>
              <a:path w="37210" h="59536">
                <a:moveTo>
                  <a:pt x="26911" y="15455"/>
                </a:moveTo>
                <a:cubicBezTo>
                  <a:pt x="25476" y="9537"/>
                  <a:pt x="20866" y="7264"/>
                  <a:pt x="18377" y="7264"/>
                </a:cubicBezTo>
                <a:cubicBezTo>
                  <a:pt x="15875" y="7264"/>
                  <a:pt x="11608" y="0"/>
                  <a:pt x="8763" y="444"/>
                </a:cubicBezTo>
                <a:cubicBezTo>
                  <a:pt x="7227" y="685"/>
                  <a:pt x="3378" y="1879"/>
                  <a:pt x="0" y="3289"/>
                </a:cubicBezTo>
                <a:cubicBezTo>
                  <a:pt x="3099" y="10756"/>
                  <a:pt x="6414" y="18350"/>
                  <a:pt x="7938" y="20636"/>
                </a:cubicBezTo>
                <a:cubicBezTo>
                  <a:pt x="11189" y="25500"/>
                  <a:pt x="18250" y="38734"/>
                  <a:pt x="15545" y="42201"/>
                </a:cubicBezTo>
                <a:cubicBezTo>
                  <a:pt x="13411" y="44918"/>
                  <a:pt x="14300" y="56095"/>
                  <a:pt x="17628" y="59536"/>
                </a:cubicBezTo>
                <a:cubicBezTo>
                  <a:pt x="19177" y="56958"/>
                  <a:pt x="24422" y="48500"/>
                  <a:pt x="24422" y="45947"/>
                </a:cubicBezTo>
                <a:cubicBezTo>
                  <a:pt x="24422" y="43217"/>
                  <a:pt x="24765" y="37756"/>
                  <a:pt x="29031" y="39115"/>
                </a:cubicBezTo>
                <a:cubicBezTo>
                  <a:pt x="33286" y="40499"/>
                  <a:pt x="37210" y="42760"/>
                  <a:pt x="37210" y="40943"/>
                </a:cubicBezTo>
                <a:cubicBezTo>
                  <a:pt x="37210" y="39115"/>
                  <a:pt x="36131" y="33222"/>
                  <a:pt x="34365" y="30936"/>
                </a:cubicBezTo>
                <a:cubicBezTo>
                  <a:pt x="32587" y="28662"/>
                  <a:pt x="28333" y="21385"/>
                  <a:pt x="26911" y="15455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" name="Freeform 368"/>
          <p:cNvSpPr/>
          <p:nvPr/>
        </p:nvSpPr>
        <p:spPr>
          <a:xfrm>
            <a:off x="3871949" y="3517630"/>
            <a:ext cx="37210" cy="59536"/>
          </a:xfrm>
          <a:custGeom>
            <a:avLst/>
            <a:gdLst/>
            <a:ahLst/>
            <a:cxnLst/>
            <a:rect l="0" t="0" r="0" b="0"/>
            <a:pathLst>
              <a:path w="37210" h="59536">
                <a:moveTo>
                  <a:pt x="26911" y="15455"/>
                </a:moveTo>
                <a:cubicBezTo>
                  <a:pt x="25476" y="9537"/>
                  <a:pt x="20866" y="7264"/>
                  <a:pt x="18377" y="7264"/>
                </a:cubicBezTo>
                <a:cubicBezTo>
                  <a:pt x="15875" y="7264"/>
                  <a:pt x="11608" y="0"/>
                  <a:pt x="8763" y="444"/>
                </a:cubicBezTo>
                <a:cubicBezTo>
                  <a:pt x="7227" y="685"/>
                  <a:pt x="3378" y="1879"/>
                  <a:pt x="0" y="3289"/>
                </a:cubicBezTo>
                <a:cubicBezTo>
                  <a:pt x="3099" y="10756"/>
                  <a:pt x="6414" y="18350"/>
                  <a:pt x="7938" y="20636"/>
                </a:cubicBezTo>
                <a:cubicBezTo>
                  <a:pt x="11189" y="25500"/>
                  <a:pt x="18250" y="38734"/>
                  <a:pt x="15545" y="42201"/>
                </a:cubicBezTo>
                <a:cubicBezTo>
                  <a:pt x="13411" y="44918"/>
                  <a:pt x="14300" y="56095"/>
                  <a:pt x="17628" y="59536"/>
                </a:cubicBezTo>
                <a:cubicBezTo>
                  <a:pt x="19177" y="56958"/>
                  <a:pt x="24422" y="48500"/>
                  <a:pt x="24422" y="45947"/>
                </a:cubicBezTo>
                <a:cubicBezTo>
                  <a:pt x="24422" y="43217"/>
                  <a:pt x="24765" y="37756"/>
                  <a:pt x="29031" y="39115"/>
                </a:cubicBezTo>
                <a:cubicBezTo>
                  <a:pt x="33286" y="40499"/>
                  <a:pt x="37210" y="42760"/>
                  <a:pt x="37210" y="40943"/>
                </a:cubicBezTo>
                <a:cubicBezTo>
                  <a:pt x="37210" y="39115"/>
                  <a:pt x="36131" y="33222"/>
                  <a:pt x="34365" y="30936"/>
                </a:cubicBezTo>
                <a:cubicBezTo>
                  <a:pt x="32587" y="28662"/>
                  <a:pt x="28333" y="21385"/>
                  <a:pt x="26911" y="1545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" name="Freeform 369"/>
          <p:cNvSpPr/>
          <p:nvPr/>
        </p:nvSpPr>
        <p:spPr>
          <a:xfrm>
            <a:off x="3816898" y="3602735"/>
            <a:ext cx="75754" cy="52780"/>
          </a:xfrm>
          <a:custGeom>
            <a:avLst/>
            <a:gdLst/>
            <a:ahLst/>
            <a:cxnLst/>
            <a:rect l="0" t="0" r="0" b="0"/>
            <a:pathLst>
              <a:path w="75754" h="52780">
                <a:moveTo>
                  <a:pt x="58851" y="444"/>
                </a:moveTo>
                <a:cubicBezTo>
                  <a:pt x="56007" y="0"/>
                  <a:pt x="47117" y="444"/>
                  <a:pt x="44615" y="3644"/>
                </a:cubicBezTo>
                <a:cubicBezTo>
                  <a:pt x="42126" y="6819"/>
                  <a:pt x="38951" y="8635"/>
                  <a:pt x="36093" y="8178"/>
                </a:cubicBezTo>
                <a:cubicBezTo>
                  <a:pt x="33248" y="7733"/>
                  <a:pt x="25082" y="7276"/>
                  <a:pt x="23292" y="7733"/>
                </a:cubicBezTo>
                <a:cubicBezTo>
                  <a:pt x="21526" y="8178"/>
                  <a:pt x="11925" y="5447"/>
                  <a:pt x="10515" y="5917"/>
                </a:cubicBezTo>
                <a:cubicBezTo>
                  <a:pt x="9233" y="6311"/>
                  <a:pt x="6870" y="697"/>
                  <a:pt x="3657" y="13"/>
                </a:cubicBezTo>
                <a:cubicBezTo>
                  <a:pt x="3492" y="520"/>
                  <a:pt x="3225" y="1015"/>
                  <a:pt x="2667" y="1472"/>
                </a:cubicBezTo>
                <a:cubicBezTo>
                  <a:pt x="279" y="3517"/>
                  <a:pt x="0" y="8965"/>
                  <a:pt x="2667" y="12051"/>
                </a:cubicBezTo>
                <a:cubicBezTo>
                  <a:pt x="5334" y="15125"/>
                  <a:pt x="8801" y="21945"/>
                  <a:pt x="6400" y="21945"/>
                </a:cubicBezTo>
                <a:cubicBezTo>
                  <a:pt x="4013" y="21945"/>
                  <a:pt x="2133" y="26047"/>
                  <a:pt x="2413" y="28091"/>
                </a:cubicBezTo>
                <a:cubicBezTo>
                  <a:pt x="2667" y="30149"/>
                  <a:pt x="1613" y="34581"/>
                  <a:pt x="2413" y="35610"/>
                </a:cubicBezTo>
                <a:cubicBezTo>
                  <a:pt x="3225" y="36626"/>
                  <a:pt x="8801" y="43458"/>
                  <a:pt x="9080" y="45503"/>
                </a:cubicBezTo>
                <a:cubicBezTo>
                  <a:pt x="9296" y="47307"/>
                  <a:pt x="11607" y="48234"/>
                  <a:pt x="11430" y="49821"/>
                </a:cubicBezTo>
                <a:cubicBezTo>
                  <a:pt x="15900" y="49389"/>
                  <a:pt x="25400" y="48703"/>
                  <a:pt x="27559" y="50075"/>
                </a:cubicBezTo>
                <a:cubicBezTo>
                  <a:pt x="30403" y="51879"/>
                  <a:pt x="40373" y="52780"/>
                  <a:pt x="40373" y="52780"/>
                </a:cubicBezTo>
                <a:cubicBezTo>
                  <a:pt x="43192" y="52780"/>
                  <a:pt x="45694" y="51421"/>
                  <a:pt x="44983" y="49148"/>
                </a:cubicBezTo>
                <a:cubicBezTo>
                  <a:pt x="44386" y="47230"/>
                  <a:pt x="48069" y="45960"/>
                  <a:pt x="50762" y="45617"/>
                </a:cubicBezTo>
                <a:cubicBezTo>
                  <a:pt x="50292" y="43497"/>
                  <a:pt x="49974" y="41782"/>
                  <a:pt x="50660" y="41414"/>
                </a:cubicBezTo>
                <a:cubicBezTo>
                  <a:pt x="51993" y="40741"/>
                  <a:pt x="59740" y="39356"/>
                  <a:pt x="62927" y="41414"/>
                </a:cubicBezTo>
                <a:cubicBezTo>
                  <a:pt x="64540" y="42442"/>
                  <a:pt x="66382" y="41452"/>
                  <a:pt x="67791" y="40245"/>
                </a:cubicBezTo>
                <a:cubicBezTo>
                  <a:pt x="67360" y="38340"/>
                  <a:pt x="66940" y="36816"/>
                  <a:pt x="66128" y="36626"/>
                </a:cubicBezTo>
                <a:cubicBezTo>
                  <a:pt x="64159" y="36181"/>
                  <a:pt x="61175" y="25704"/>
                  <a:pt x="63651" y="25018"/>
                </a:cubicBezTo>
                <a:cubicBezTo>
                  <a:pt x="66128" y="24345"/>
                  <a:pt x="69328" y="13410"/>
                  <a:pt x="73240" y="11823"/>
                </a:cubicBezTo>
                <a:cubicBezTo>
                  <a:pt x="74789" y="11188"/>
                  <a:pt x="75462" y="10007"/>
                  <a:pt x="75754" y="8521"/>
                </a:cubicBezTo>
                <a:cubicBezTo>
                  <a:pt x="72363" y="7060"/>
                  <a:pt x="68998" y="5269"/>
                  <a:pt x="68464" y="4101"/>
                </a:cubicBezTo>
                <a:cubicBezTo>
                  <a:pt x="67372" y="1815"/>
                  <a:pt x="61683" y="901"/>
                  <a:pt x="58851" y="44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" name="Freeform 370"/>
          <p:cNvSpPr/>
          <p:nvPr/>
        </p:nvSpPr>
        <p:spPr>
          <a:xfrm>
            <a:off x="3816898" y="3602735"/>
            <a:ext cx="75754" cy="52780"/>
          </a:xfrm>
          <a:custGeom>
            <a:avLst/>
            <a:gdLst/>
            <a:ahLst/>
            <a:cxnLst/>
            <a:rect l="0" t="0" r="0" b="0"/>
            <a:pathLst>
              <a:path w="75754" h="52780">
                <a:moveTo>
                  <a:pt x="58851" y="444"/>
                </a:moveTo>
                <a:cubicBezTo>
                  <a:pt x="56007" y="0"/>
                  <a:pt x="47117" y="444"/>
                  <a:pt x="44615" y="3644"/>
                </a:cubicBezTo>
                <a:cubicBezTo>
                  <a:pt x="42126" y="6819"/>
                  <a:pt x="38951" y="8635"/>
                  <a:pt x="36093" y="8178"/>
                </a:cubicBezTo>
                <a:cubicBezTo>
                  <a:pt x="33248" y="7733"/>
                  <a:pt x="25082" y="7276"/>
                  <a:pt x="23292" y="7733"/>
                </a:cubicBezTo>
                <a:cubicBezTo>
                  <a:pt x="21526" y="8178"/>
                  <a:pt x="11925" y="5447"/>
                  <a:pt x="10515" y="5917"/>
                </a:cubicBezTo>
                <a:cubicBezTo>
                  <a:pt x="9233" y="6311"/>
                  <a:pt x="6870" y="697"/>
                  <a:pt x="3657" y="13"/>
                </a:cubicBezTo>
                <a:cubicBezTo>
                  <a:pt x="3492" y="520"/>
                  <a:pt x="3225" y="1015"/>
                  <a:pt x="2667" y="1472"/>
                </a:cubicBezTo>
                <a:cubicBezTo>
                  <a:pt x="279" y="3517"/>
                  <a:pt x="0" y="8965"/>
                  <a:pt x="2667" y="12051"/>
                </a:cubicBezTo>
                <a:cubicBezTo>
                  <a:pt x="5334" y="15125"/>
                  <a:pt x="8801" y="21945"/>
                  <a:pt x="6400" y="21945"/>
                </a:cubicBezTo>
                <a:cubicBezTo>
                  <a:pt x="4013" y="21945"/>
                  <a:pt x="2133" y="26047"/>
                  <a:pt x="2413" y="28091"/>
                </a:cubicBezTo>
                <a:cubicBezTo>
                  <a:pt x="2667" y="30149"/>
                  <a:pt x="1613" y="34581"/>
                  <a:pt x="2413" y="35610"/>
                </a:cubicBezTo>
                <a:cubicBezTo>
                  <a:pt x="3225" y="36626"/>
                  <a:pt x="8801" y="43458"/>
                  <a:pt x="9080" y="45503"/>
                </a:cubicBezTo>
                <a:cubicBezTo>
                  <a:pt x="9296" y="47307"/>
                  <a:pt x="11607" y="48234"/>
                  <a:pt x="11430" y="49821"/>
                </a:cubicBezTo>
                <a:cubicBezTo>
                  <a:pt x="15900" y="49389"/>
                  <a:pt x="25400" y="48703"/>
                  <a:pt x="27559" y="50075"/>
                </a:cubicBezTo>
                <a:cubicBezTo>
                  <a:pt x="30403" y="51879"/>
                  <a:pt x="40373" y="52780"/>
                  <a:pt x="40373" y="52780"/>
                </a:cubicBezTo>
                <a:cubicBezTo>
                  <a:pt x="43192" y="52780"/>
                  <a:pt x="45694" y="51421"/>
                  <a:pt x="44983" y="49148"/>
                </a:cubicBezTo>
                <a:cubicBezTo>
                  <a:pt x="44386" y="47230"/>
                  <a:pt x="48069" y="45960"/>
                  <a:pt x="50762" y="45617"/>
                </a:cubicBezTo>
                <a:cubicBezTo>
                  <a:pt x="50292" y="43497"/>
                  <a:pt x="49974" y="41782"/>
                  <a:pt x="50660" y="41414"/>
                </a:cubicBezTo>
                <a:cubicBezTo>
                  <a:pt x="51993" y="40741"/>
                  <a:pt x="59740" y="39356"/>
                  <a:pt x="62927" y="41414"/>
                </a:cubicBezTo>
                <a:cubicBezTo>
                  <a:pt x="64540" y="42442"/>
                  <a:pt x="66382" y="41452"/>
                  <a:pt x="67791" y="40245"/>
                </a:cubicBezTo>
                <a:cubicBezTo>
                  <a:pt x="67360" y="38340"/>
                  <a:pt x="66940" y="36816"/>
                  <a:pt x="66128" y="36626"/>
                </a:cubicBezTo>
                <a:cubicBezTo>
                  <a:pt x="64159" y="36181"/>
                  <a:pt x="61175" y="25704"/>
                  <a:pt x="63651" y="25018"/>
                </a:cubicBezTo>
                <a:cubicBezTo>
                  <a:pt x="66128" y="24345"/>
                  <a:pt x="69328" y="13410"/>
                  <a:pt x="73240" y="11823"/>
                </a:cubicBezTo>
                <a:cubicBezTo>
                  <a:pt x="74789" y="11188"/>
                  <a:pt x="75462" y="10007"/>
                  <a:pt x="75754" y="8521"/>
                </a:cubicBezTo>
                <a:cubicBezTo>
                  <a:pt x="72363" y="7060"/>
                  <a:pt x="68998" y="5269"/>
                  <a:pt x="68464" y="4101"/>
                </a:cubicBezTo>
                <a:cubicBezTo>
                  <a:pt x="67372" y="1815"/>
                  <a:pt x="61683" y="901"/>
                  <a:pt x="58851" y="44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" name="Freeform 371"/>
          <p:cNvSpPr/>
          <p:nvPr/>
        </p:nvSpPr>
        <p:spPr>
          <a:xfrm>
            <a:off x="3795539" y="3635505"/>
            <a:ext cx="32955" cy="29717"/>
          </a:xfrm>
          <a:custGeom>
            <a:avLst/>
            <a:gdLst/>
            <a:ahLst/>
            <a:cxnLst/>
            <a:rect l="0" t="0" r="0" b="0"/>
            <a:pathLst>
              <a:path w="32955" h="29717">
                <a:moveTo>
                  <a:pt x="7759" y="29717"/>
                </a:moveTo>
                <a:lnTo>
                  <a:pt x="7759" y="29717"/>
                </a:lnTo>
                <a:cubicBezTo>
                  <a:pt x="7885" y="29603"/>
                  <a:pt x="8051" y="29527"/>
                  <a:pt x="8216" y="29464"/>
                </a:cubicBezTo>
                <a:cubicBezTo>
                  <a:pt x="8254" y="29451"/>
                  <a:pt x="8266" y="29425"/>
                  <a:pt x="8317" y="29413"/>
                </a:cubicBezTo>
                <a:cubicBezTo>
                  <a:pt x="8508" y="29362"/>
                  <a:pt x="8749" y="29337"/>
                  <a:pt x="8990" y="29298"/>
                </a:cubicBezTo>
                <a:cubicBezTo>
                  <a:pt x="9016" y="29286"/>
                  <a:pt x="9054" y="29286"/>
                  <a:pt x="9079" y="29286"/>
                </a:cubicBezTo>
                <a:cubicBezTo>
                  <a:pt x="10121" y="29171"/>
                  <a:pt x="11518" y="29260"/>
                  <a:pt x="12940" y="29184"/>
                </a:cubicBezTo>
                <a:lnTo>
                  <a:pt x="13245" y="29184"/>
                </a:lnTo>
                <a:cubicBezTo>
                  <a:pt x="13550" y="29159"/>
                  <a:pt x="13867" y="29121"/>
                  <a:pt x="14185" y="29095"/>
                </a:cubicBezTo>
                <a:cubicBezTo>
                  <a:pt x="14312" y="29082"/>
                  <a:pt x="14439" y="29082"/>
                  <a:pt x="14566" y="29044"/>
                </a:cubicBezTo>
                <a:cubicBezTo>
                  <a:pt x="14972" y="28994"/>
                  <a:pt x="15404" y="28905"/>
                  <a:pt x="15772" y="28778"/>
                </a:cubicBezTo>
                <a:cubicBezTo>
                  <a:pt x="18973" y="27749"/>
                  <a:pt x="19760" y="23317"/>
                  <a:pt x="21360" y="24345"/>
                </a:cubicBezTo>
                <a:cubicBezTo>
                  <a:pt x="22960" y="25374"/>
                  <a:pt x="31482" y="19786"/>
                  <a:pt x="32574" y="17741"/>
                </a:cubicBezTo>
                <a:cubicBezTo>
                  <a:pt x="32701" y="17500"/>
                  <a:pt x="32752" y="17284"/>
                  <a:pt x="32778" y="17056"/>
                </a:cubicBezTo>
                <a:cubicBezTo>
                  <a:pt x="32955" y="15468"/>
                  <a:pt x="30669" y="14528"/>
                  <a:pt x="30428" y="12738"/>
                </a:cubicBezTo>
                <a:cubicBezTo>
                  <a:pt x="30161" y="10693"/>
                  <a:pt x="24573" y="3860"/>
                  <a:pt x="23760" y="2844"/>
                </a:cubicBezTo>
                <a:cubicBezTo>
                  <a:pt x="23608" y="2628"/>
                  <a:pt x="23519" y="2235"/>
                  <a:pt x="23494" y="1790"/>
                </a:cubicBezTo>
                <a:cubicBezTo>
                  <a:pt x="23494" y="1739"/>
                  <a:pt x="23481" y="1701"/>
                  <a:pt x="23481" y="1650"/>
                </a:cubicBezTo>
                <a:cubicBezTo>
                  <a:pt x="23456" y="1155"/>
                  <a:pt x="23481" y="596"/>
                  <a:pt x="23519" y="0"/>
                </a:cubicBezTo>
                <a:cubicBezTo>
                  <a:pt x="15188" y="1523"/>
                  <a:pt x="2819" y="4825"/>
                  <a:pt x="2819" y="4825"/>
                </a:cubicBezTo>
                <a:cubicBezTo>
                  <a:pt x="2819" y="4825"/>
                  <a:pt x="2527" y="4546"/>
                  <a:pt x="2095" y="4178"/>
                </a:cubicBezTo>
                <a:cubicBezTo>
                  <a:pt x="838" y="9397"/>
                  <a:pt x="0" y="16510"/>
                  <a:pt x="800" y="20167"/>
                </a:cubicBezTo>
                <a:cubicBezTo>
                  <a:pt x="1600" y="23736"/>
                  <a:pt x="4140" y="26238"/>
                  <a:pt x="7759" y="2971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" name="Freeform 372"/>
          <p:cNvSpPr/>
          <p:nvPr/>
        </p:nvSpPr>
        <p:spPr>
          <a:xfrm>
            <a:off x="3795539" y="3635505"/>
            <a:ext cx="32955" cy="29717"/>
          </a:xfrm>
          <a:custGeom>
            <a:avLst/>
            <a:gdLst/>
            <a:ahLst/>
            <a:cxnLst/>
            <a:rect l="0" t="0" r="0" b="0"/>
            <a:pathLst>
              <a:path w="32955" h="29717">
                <a:moveTo>
                  <a:pt x="7759" y="29717"/>
                </a:moveTo>
                <a:lnTo>
                  <a:pt x="7759" y="29717"/>
                </a:lnTo>
                <a:cubicBezTo>
                  <a:pt x="7885" y="29603"/>
                  <a:pt x="8051" y="29527"/>
                  <a:pt x="8216" y="29464"/>
                </a:cubicBezTo>
                <a:cubicBezTo>
                  <a:pt x="8254" y="29451"/>
                  <a:pt x="8266" y="29425"/>
                  <a:pt x="8317" y="29413"/>
                </a:cubicBezTo>
                <a:cubicBezTo>
                  <a:pt x="8508" y="29362"/>
                  <a:pt x="8749" y="29337"/>
                  <a:pt x="8990" y="29298"/>
                </a:cubicBezTo>
                <a:cubicBezTo>
                  <a:pt x="9016" y="29286"/>
                  <a:pt x="9054" y="29286"/>
                  <a:pt x="9079" y="29286"/>
                </a:cubicBezTo>
                <a:cubicBezTo>
                  <a:pt x="10121" y="29171"/>
                  <a:pt x="11518" y="29260"/>
                  <a:pt x="12940" y="29184"/>
                </a:cubicBezTo>
                <a:lnTo>
                  <a:pt x="13245" y="29184"/>
                </a:lnTo>
                <a:cubicBezTo>
                  <a:pt x="13550" y="29159"/>
                  <a:pt x="13867" y="29121"/>
                  <a:pt x="14185" y="29095"/>
                </a:cubicBezTo>
                <a:cubicBezTo>
                  <a:pt x="14312" y="29082"/>
                  <a:pt x="14439" y="29082"/>
                  <a:pt x="14566" y="29044"/>
                </a:cubicBezTo>
                <a:cubicBezTo>
                  <a:pt x="14972" y="28994"/>
                  <a:pt x="15404" y="28905"/>
                  <a:pt x="15772" y="28778"/>
                </a:cubicBezTo>
                <a:cubicBezTo>
                  <a:pt x="18973" y="27749"/>
                  <a:pt x="19760" y="23317"/>
                  <a:pt x="21360" y="24345"/>
                </a:cubicBezTo>
                <a:cubicBezTo>
                  <a:pt x="22960" y="25374"/>
                  <a:pt x="31482" y="19786"/>
                  <a:pt x="32574" y="17741"/>
                </a:cubicBezTo>
                <a:cubicBezTo>
                  <a:pt x="32701" y="17500"/>
                  <a:pt x="32752" y="17284"/>
                  <a:pt x="32778" y="17056"/>
                </a:cubicBezTo>
                <a:cubicBezTo>
                  <a:pt x="32955" y="15468"/>
                  <a:pt x="30669" y="14528"/>
                  <a:pt x="30428" y="12738"/>
                </a:cubicBezTo>
                <a:cubicBezTo>
                  <a:pt x="30161" y="10693"/>
                  <a:pt x="24573" y="3860"/>
                  <a:pt x="23760" y="2844"/>
                </a:cubicBezTo>
                <a:cubicBezTo>
                  <a:pt x="23608" y="2628"/>
                  <a:pt x="23519" y="2235"/>
                  <a:pt x="23494" y="1790"/>
                </a:cubicBezTo>
                <a:cubicBezTo>
                  <a:pt x="23494" y="1739"/>
                  <a:pt x="23481" y="1701"/>
                  <a:pt x="23481" y="1650"/>
                </a:cubicBezTo>
                <a:cubicBezTo>
                  <a:pt x="23456" y="1155"/>
                  <a:pt x="23481" y="596"/>
                  <a:pt x="23519" y="0"/>
                </a:cubicBezTo>
                <a:cubicBezTo>
                  <a:pt x="15188" y="1523"/>
                  <a:pt x="2819" y="4825"/>
                  <a:pt x="2819" y="4825"/>
                </a:cubicBezTo>
                <a:cubicBezTo>
                  <a:pt x="2819" y="4825"/>
                  <a:pt x="2527" y="4546"/>
                  <a:pt x="2095" y="4178"/>
                </a:cubicBezTo>
                <a:cubicBezTo>
                  <a:pt x="838" y="9397"/>
                  <a:pt x="0" y="16510"/>
                  <a:pt x="800" y="20167"/>
                </a:cubicBezTo>
                <a:cubicBezTo>
                  <a:pt x="1600" y="23736"/>
                  <a:pt x="4140" y="26238"/>
                  <a:pt x="7759" y="2971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Freeform 373"/>
          <p:cNvSpPr/>
          <p:nvPr/>
        </p:nvSpPr>
        <p:spPr>
          <a:xfrm>
            <a:off x="3816895" y="3438642"/>
            <a:ext cx="214362" cy="159536"/>
          </a:xfrm>
          <a:custGeom>
            <a:avLst/>
            <a:gdLst/>
            <a:ahLst/>
            <a:cxnLst/>
            <a:rect l="0" t="0" r="0" b="0"/>
            <a:pathLst>
              <a:path w="214362" h="159536">
                <a:moveTo>
                  <a:pt x="190639" y="99339"/>
                </a:moveTo>
                <a:cubicBezTo>
                  <a:pt x="192493" y="99009"/>
                  <a:pt x="198106" y="91135"/>
                  <a:pt x="199973" y="91135"/>
                </a:cubicBezTo>
                <a:cubicBezTo>
                  <a:pt x="201827" y="91135"/>
                  <a:pt x="209828" y="93180"/>
                  <a:pt x="209828" y="91491"/>
                </a:cubicBezTo>
                <a:cubicBezTo>
                  <a:pt x="209828" y="89776"/>
                  <a:pt x="212495" y="83972"/>
                  <a:pt x="211974" y="82258"/>
                </a:cubicBezTo>
                <a:cubicBezTo>
                  <a:pt x="211441" y="80569"/>
                  <a:pt x="208774" y="78169"/>
                  <a:pt x="209295" y="76454"/>
                </a:cubicBezTo>
                <a:cubicBezTo>
                  <a:pt x="209828" y="74765"/>
                  <a:pt x="213562" y="74765"/>
                  <a:pt x="213562" y="72708"/>
                </a:cubicBezTo>
                <a:cubicBezTo>
                  <a:pt x="213562" y="70676"/>
                  <a:pt x="210641" y="69647"/>
                  <a:pt x="210641" y="68275"/>
                </a:cubicBezTo>
                <a:cubicBezTo>
                  <a:pt x="210641" y="66916"/>
                  <a:pt x="214362" y="64516"/>
                  <a:pt x="214095" y="61786"/>
                </a:cubicBezTo>
                <a:cubicBezTo>
                  <a:pt x="213841" y="59042"/>
                  <a:pt x="210641" y="58712"/>
                  <a:pt x="207174" y="56325"/>
                </a:cubicBezTo>
                <a:cubicBezTo>
                  <a:pt x="203707" y="53924"/>
                  <a:pt x="200252" y="54953"/>
                  <a:pt x="197039" y="52908"/>
                </a:cubicBezTo>
                <a:cubicBezTo>
                  <a:pt x="193839" y="50864"/>
                  <a:pt x="187172" y="52222"/>
                  <a:pt x="187172" y="50864"/>
                </a:cubicBezTo>
                <a:cubicBezTo>
                  <a:pt x="187172" y="49505"/>
                  <a:pt x="182918" y="45060"/>
                  <a:pt x="181851" y="42672"/>
                </a:cubicBezTo>
                <a:cubicBezTo>
                  <a:pt x="180772" y="40297"/>
                  <a:pt x="177305" y="41656"/>
                  <a:pt x="175184" y="43345"/>
                </a:cubicBezTo>
                <a:cubicBezTo>
                  <a:pt x="173037" y="45060"/>
                  <a:pt x="171170" y="45746"/>
                  <a:pt x="169037" y="44031"/>
                </a:cubicBezTo>
                <a:cubicBezTo>
                  <a:pt x="166929" y="42317"/>
                  <a:pt x="165036" y="39599"/>
                  <a:pt x="163182" y="40627"/>
                </a:cubicBezTo>
                <a:cubicBezTo>
                  <a:pt x="161315" y="41656"/>
                  <a:pt x="157848" y="40958"/>
                  <a:pt x="158648" y="37541"/>
                </a:cubicBezTo>
                <a:cubicBezTo>
                  <a:pt x="159448" y="34138"/>
                  <a:pt x="155181" y="26632"/>
                  <a:pt x="153327" y="25616"/>
                </a:cubicBezTo>
                <a:cubicBezTo>
                  <a:pt x="151447" y="24575"/>
                  <a:pt x="145834" y="26289"/>
                  <a:pt x="144513" y="22860"/>
                </a:cubicBezTo>
                <a:cubicBezTo>
                  <a:pt x="143180" y="19457"/>
                  <a:pt x="140779" y="16726"/>
                  <a:pt x="141846" y="14338"/>
                </a:cubicBezTo>
                <a:cubicBezTo>
                  <a:pt x="142926" y="11938"/>
                  <a:pt x="141579" y="5448"/>
                  <a:pt x="140259" y="2731"/>
                </a:cubicBezTo>
                <a:cubicBezTo>
                  <a:pt x="138912" y="0"/>
                  <a:pt x="132258" y="356"/>
                  <a:pt x="130378" y="1372"/>
                </a:cubicBezTo>
                <a:cubicBezTo>
                  <a:pt x="128524" y="2375"/>
                  <a:pt x="124257" y="356"/>
                  <a:pt x="122377" y="1715"/>
                </a:cubicBezTo>
                <a:cubicBezTo>
                  <a:pt x="120510" y="3074"/>
                  <a:pt x="119456" y="5448"/>
                  <a:pt x="116789" y="5448"/>
                </a:cubicBezTo>
                <a:cubicBezTo>
                  <a:pt x="115303" y="5448"/>
                  <a:pt x="114325" y="5194"/>
                  <a:pt x="113512" y="3708"/>
                </a:cubicBezTo>
                <a:cubicBezTo>
                  <a:pt x="110617" y="5372"/>
                  <a:pt x="105765" y="5690"/>
                  <a:pt x="105765" y="5690"/>
                </a:cubicBezTo>
                <a:cubicBezTo>
                  <a:pt x="105765" y="5690"/>
                  <a:pt x="98653" y="12967"/>
                  <a:pt x="98653" y="15697"/>
                </a:cubicBezTo>
                <a:cubicBezTo>
                  <a:pt x="98653" y="18415"/>
                  <a:pt x="98323" y="22987"/>
                  <a:pt x="96533" y="20726"/>
                </a:cubicBezTo>
                <a:cubicBezTo>
                  <a:pt x="94754" y="18441"/>
                  <a:pt x="87287" y="18415"/>
                  <a:pt x="85509" y="19799"/>
                </a:cubicBezTo>
                <a:cubicBezTo>
                  <a:pt x="83718" y="21171"/>
                  <a:pt x="80886" y="14338"/>
                  <a:pt x="77686" y="16624"/>
                </a:cubicBezTo>
                <a:cubicBezTo>
                  <a:pt x="74498" y="18898"/>
                  <a:pt x="70231" y="13424"/>
                  <a:pt x="69862" y="15697"/>
                </a:cubicBezTo>
                <a:cubicBezTo>
                  <a:pt x="69520" y="17983"/>
                  <a:pt x="64897" y="16167"/>
                  <a:pt x="61684" y="14338"/>
                </a:cubicBezTo>
                <a:cubicBezTo>
                  <a:pt x="58483" y="12522"/>
                  <a:pt x="52794" y="15253"/>
                  <a:pt x="50673" y="12052"/>
                </a:cubicBezTo>
                <a:cubicBezTo>
                  <a:pt x="48527" y="8877"/>
                  <a:pt x="34671" y="8877"/>
                  <a:pt x="30061" y="8877"/>
                </a:cubicBezTo>
                <a:cubicBezTo>
                  <a:pt x="25438" y="8877"/>
                  <a:pt x="24371" y="12052"/>
                  <a:pt x="22225" y="14783"/>
                </a:cubicBezTo>
                <a:cubicBezTo>
                  <a:pt x="20307" y="17285"/>
                  <a:pt x="18072" y="16751"/>
                  <a:pt x="15799" y="16637"/>
                </a:cubicBezTo>
                <a:cubicBezTo>
                  <a:pt x="15989" y="18936"/>
                  <a:pt x="16357" y="20980"/>
                  <a:pt x="16802" y="21844"/>
                </a:cubicBezTo>
                <a:cubicBezTo>
                  <a:pt x="17856" y="23901"/>
                  <a:pt x="22949" y="33782"/>
                  <a:pt x="21602" y="36868"/>
                </a:cubicBezTo>
                <a:cubicBezTo>
                  <a:pt x="20294" y="39942"/>
                  <a:pt x="17856" y="39942"/>
                  <a:pt x="16281" y="42317"/>
                </a:cubicBezTo>
                <a:cubicBezTo>
                  <a:pt x="14681" y="44717"/>
                  <a:pt x="5346" y="55309"/>
                  <a:pt x="5080" y="56998"/>
                </a:cubicBezTo>
                <a:cubicBezTo>
                  <a:pt x="4813" y="58712"/>
                  <a:pt x="6680" y="66231"/>
                  <a:pt x="5346" y="67589"/>
                </a:cubicBezTo>
                <a:cubicBezTo>
                  <a:pt x="4013" y="68961"/>
                  <a:pt x="0" y="76124"/>
                  <a:pt x="0" y="78842"/>
                </a:cubicBezTo>
                <a:cubicBezTo>
                  <a:pt x="0" y="81598"/>
                  <a:pt x="2946" y="85344"/>
                  <a:pt x="5346" y="86360"/>
                </a:cubicBezTo>
                <a:cubicBezTo>
                  <a:pt x="6362" y="86805"/>
                  <a:pt x="6997" y="87414"/>
                  <a:pt x="7290" y="88125"/>
                </a:cubicBezTo>
                <a:cubicBezTo>
                  <a:pt x="9157" y="87808"/>
                  <a:pt x="10871" y="87617"/>
                  <a:pt x="11925" y="87617"/>
                </a:cubicBezTo>
                <a:cubicBezTo>
                  <a:pt x="13703" y="87617"/>
                  <a:pt x="21539" y="90348"/>
                  <a:pt x="24003" y="90348"/>
                </a:cubicBezTo>
                <a:cubicBezTo>
                  <a:pt x="26492" y="90348"/>
                  <a:pt x="30061" y="91707"/>
                  <a:pt x="31115" y="93091"/>
                </a:cubicBezTo>
                <a:cubicBezTo>
                  <a:pt x="32182" y="94450"/>
                  <a:pt x="34671" y="93536"/>
                  <a:pt x="36436" y="91262"/>
                </a:cubicBezTo>
                <a:cubicBezTo>
                  <a:pt x="38227" y="88989"/>
                  <a:pt x="40373" y="90348"/>
                  <a:pt x="42494" y="90348"/>
                </a:cubicBezTo>
                <a:cubicBezTo>
                  <a:pt x="44628" y="90348"/>
                  <a:pt x="48196" y="88062"/>
                  <a:pt x="49250" y="85801"/>
                </a:cubicBezTo>
                <a:cubicBezTo>
                  <a:pt x="50317" y="83528"/>
                  <a:pt x="60998" y="79883"/>
                  <a:pt x="63817" y="79413"/>
                </a:cubicBezTo>
                <a:cubicBezTo>
                  <a:pt x="66662" y="78981"/>
                  <a:pt x="70929" y="86259"/>
                  <a:pt x="73419" y="86259"/>
                </a:cubicBezTo>
                <a:cubicBezTo>
                  <a:pt x="75920" y="86259"/>
                  <a:pt x="80518" y="88532"/>
                  <a:pt x="81966" y="94450"/>
                </a:cubicBezTo>
                <a:cubicBezTo>
                  <a:pt x="83388" y="100367"/>
                  <a:pt x="87655" y="107657"/>
                  <a:pt x="89408" y="109918"/>
                </a:cubicBezTo>
                <a:cubicBezTo>
                  <a:pt x="91186" y="112204"/>
                  <a:pt x="92253" y="118109"/>
                  <a:pt x="92253" y="119938"/>
                </a:cubicBezTo>
                <a:cubicBezTo>
                  <a:pt x="92253" y="121754"/>
                  <a:pt x="88354" y="119481"/>
                  <a:pt x="84086" y="118109"/>
                </a:cubicBezTo>
                <a:cubicBezTo>
                  <a:pt x="79819" y="116738"/>
                  <a:pt x="79464" y="122198"/>
                  <a:pt x="79464" y="124942"/>
                </a:cubicBezTo>
                <a:cubicBezTo>
                  <a:pt x="79464" y="127672"/>
                  <a:pt x="73419" y="137235"/>
                  <a:pt x="72364" y="139051"/>
                </a:cubicBezTo>
                <a:cubicBezTo>
                  <a:pt x="71285" y="140880"/>
                  <a:pt x="74498" y="142239"/>
                  <a:pt x="76987" y="142684"/>
                </a:cubicBezTo>
                <a:cubicBezTo>
                  <a:pt x="78041" y="142874"/>
                  <a:pt x="82309" y="139051"/>
                  <a:pt x="83718" y="139051"/>
                </a:cubicBezTo>
                <a:cubicBezTo>
                  <a:pt x="84315" y="139051"/>
                  <a:pt x="86080" y="140804"/>
                  <a:pt x="87960" y="142874"/>
                </a:cubicBezTo>
                <a:cubicBezTo>
                  <a:pt x="87579" y="135749"/>
                  <a:pt x="88709" y="136143"/>
                  <a:pt x="93675" y="131317"/>
                </a:cubicBezTo>
                <a:cubicBezTo>
                  <a:pt x="98844" y="126313"/>
                  <a:pt x="99377" y="116991"/>
                  <a:pt x="104000" y="115836"/>
                </a:cubicBezTo>
                <a:cubicBezTo>
                  <a:pt x="108610" y="114706"/>
                  <a:pt x="110566" y="111975"/>
                  <a:pt x="117310" y="113334"/>
                </a:cubicBezTo>
                <a:cubicBezTo>
                  <a:pt x="124079" y="114706"/>
                  <a:pt x="113957" y="120154"/>
                  <a:pt x="118554" y="123341"/>
                </a:cubicBezTo>
                <a:cubicBezTo>
                  <a:pt x="123177" y="126555"/>
                  <a:pt x="137414" y="122440"/>
                  <a:pt x="138125" y="126986"/>
                </a:cubicBezTo>
                <a:cubicBezTo>
                  <a:pt x="138836" y="131546"/>
                  <a:pt x="121755" y="136092"/>
                  <a:pt x="122123" y="138366"/>
                </a:cubicBezTo>
                <a:cubicBezTo>
                  <a:pt x="122479" y="140639"/>
                  <a:pt x="131191" y="142925"/>
                  <a:pt x="134213" y="145414"/>
                </a:cubicBezTo>
                <a:cubicBezTo>
                  <a:pt x="137236" y="147929"/>
                  <a:pt x="133324" y="154977"/>
                  <a:pt x="134747" y="157263"/>
                </a:cubicBezTo>
                <a:cubicBezTo>
                  <a:pt x="136182" y="159536"/>
                  <a:pt x="140779" y="157695"/>
                  <a:pt x="144513" y="154304"/>
                </a:cubicBezTo>
                <a:cubicBezTo>
                  <a:pt x="148247" y="150888"/>
                  <a:pt x="151270" y="152005"/>
                  <a:pt x="156070" y="147929"/>
                </a:cubicBezTo>
                <a:cubicBezTo>
                  <a:pt x="160883" y="143839"/>
                  <a:pt x="170828" y="147471"/>
                  <a:pt x="172072" y="144970"/>
                </a:cubicBezTo>
                <a:cubicBezTo>
                  <a:pt x="173304" y="142468"/>
                  <a:pt x="169215" y="139966"/>
                  <a:pt x="159969" y="140880"/>
                </a:cubicBezTo>
                <a:cubicBezTo>
                  <a:pt x="150749" y="141769"/>
                  <a:pt x="150203" y="130631"/>
                  <a:pt x="150203" y="128345"/>
                </a:cubicBezTo>
                <a:cubicBezTo>
                  <a:pt x="150203" y="126072"/>
                  <a:pt x="159791" y="116738"/>
                  <a:pt x="165316" y="116064"/>
                </a:cubicBezTo>
                <a:cubicBezTo>
                  <a:pt x="170828" y="115379"/>
                  <a:pt x="175260" y="113334"/>
                  <a:pt x="180594" y="110146"/>
                </a:cubicBezTo>
                <a:cubicBezTo>
                  <a:pt x="182740" y="108889"/>
                  <a:pt x="186512" y="107568"/>
                  <a:pt x="190373" y="106628"/>
                </a:cubicBezTo>
                <a:cubicBezTo>
                  <a:pt x="189789" y="103402"/>
                  <a:pt x="189039" y="99643"/>
                  <a:pt x="190639" y="9933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" name="Freeform 374"/>
          <p:cNvSpPr/>
          <p:nvPr/>
        </p:nvSpPr>
        <p:spPr>
          <a:xfrm>
            <a:off x="3816895" y="3438642"/>
            <a:ext cx="214362" cy="159536"/>
          </a:xfrm>
          <a:custGeom>
            <a:avLst/>
            <a:gdLst/>
            <a:ahLst/>
            <a:cxnLst/>
            <a:rect l="0" t="0" r="0" b="0"/>
            <a:pathLst>
              <a:path w="214362" h="159536">
                <a:moveTo>
                  <a:pt x="190639" y="99339"/>
                </a:moveTo>
                <a:cubicBezTo>
                  <a:pt x="192493" y="99009"/>
                  <a:pt x="198106" y="91135"/>
                  <a:pt x="199973" y="91135"/>
                </a:cubicBezTo>
                <a:cubicBezTo>
                  <a:pt x="201827" y="91135"/>
                  <a:pt x="209828" y="93180"/>
                  <a:pt x="209828" y="91491"/>
                </a:cubicBezTo>
                <a:cubicBezTo>
                  <a:pt x="209828" y="89776"/>
                  <a:pt x="212495" y="83972"/>
                  <a:pt x="211974" y="82258"/>
                </a:cubicBezTo>
                <a:cubicBezTo>
                  <a:pt x="211441" y="80569"/>
                  <a:pt x="208774" y="78169"/>
                  <a:pt x="209295" y="76454"/>
                </a:cubicBezTo>
                <a:cubicBezTo>
                  <a:pt x="209828" y="74765"/>
                  <a:pt x="213562" y="74765"/>
                  <a:pt x="213562" y="72708"/>
                </a:cubicBezTo>
                <a:cubicBezTo>
                  <a:pt x="213562" y="70676"/>
                  <a:pt x="210641" y="69647"/>
                  <a:pt x="210641" y="68275"/>
                </a:cubicBezTo>
                <a:cubicBezTo>
                  <a:pt x="210641" y="66916"/>
                  <a:pt x="214362" y="64516"/>
                  <a:pt x="214095" y="61786"/>
                </a:cubicBezTo>
                <a:cubicBezTo>
                  <a:pt x="213841" y="59042"/>
                  <a:pt x="210641" y="58712"/>
                  <a:pt x="207174" y="56325"/>
                </a:cubicBezTo>
                <a:cubicBezTo>
                  <a:pt x="203707" y="53924"/>
                  <a:pt x="200252" y="54953"/>
                  <a:pt x="197039" y="52908"/>
                </a:cubicBezTo>
                <a:cubicBezTo>
                  <a:pt x="193839" y="50864"/>
                  <a:pt x="187172" y="52222"/>
                  <a:pt x="187172" y="50864"/>
                </a:cubicBezTo>
                <a:cubicBezTo>
                  <a:pt x="187172" y="49505"/>
                  <a:pt x="182918" y="45060"/>
                  <a:pt x="181851" y="42672"/>
                </a:cubicBezTo>
                <a:cubicBezTo>
                  <a:pt x="180772" y="40297"/>
                  <a:pt x="177305" y="41656"/>
                  <a:pt x="175184" y="43345"/>
                </a:cubicBezTo>
                <a:cubicBezTo>
                  <a:pt x="173037" y="45060"/>
                  <a:pt x="171170" y="45746"/>
                  <a:pt x="169037" y="44031"/>
                </a:cubicBezTo>
                <a:cubicBezTo>
                  <a:pt x="166929" y="42317"/>
                  <a:pt x="165036" y="39599"/>
                  <a:pt x="163182" y="40627"/>
                </a:cubicBezTo>
                <a:cubicBezTo>
                  <a:pt x="161315" y="41656"/>
                  <a:pt x="157848" y="40958"/>
                  <a:pt x="158648" y="37541"/>
                </a:cubicBezTo>
                <a:cubicBezTo>
                  <a:pt x="159448" y="34138"/>
                  <a:pt x="155181" y="26632"/>
                  <a:pt x="153327" y="25616"/>
                </a:cubicBezTo>
                <a:cubicBezTo>
                  <a:pt x="151447" y="24575"/>
                  <a:pt x="145834" y="26289"/>
                  <a:pt x="144513" y="22860"/>
                </a:cubicBezTo>
                <a:cubicBezTo>
                  <a:pt x="143180" y="19457"/>
                  <a:pt x="140779" y="16726"/>
                  <a:pt x="141846" y="14338"/>
                </a:cubicBezTo>
                <a:cubicBezTo>
                  <a:pt x="142926" y="11938"/>
                  <a:pt x="141579" y="5448"/>
                  <a:pt x="140259" y="2731"/>
                </a:cubicBezTo>
                <a:cubicBezTo>
                  <a:pt x="138912" y="0"/>
                  <a:pt x="132258" y="356"/>
                  <a:pt x="130378" y="1372"/>
                </a:cubicBezTo>
                <a:cubicBezTo>
                  <a:pt x="128524" y="2375"/>
                  <a:pt x="124257" y="356"/>
                  <a:pt x="122377" y="1715"/>
                </a:cubicBezTo>
                <a:cubicBezTo>
                  <a:pt x="120510" y="3074"/>
                  <a:pt x="119456" y="5448"/>
                  <a:pt x="116789" y="5448"/>
                </a:cubicBezTo>
                <a:cubicBezTo>
                  <a:pt x="115303" y="5448"/>
                  <a:pt x="114325" y="5194"/>
                  <a:pt x="113512" y="3708"/>
                </a:cubicBezTo>
                <a:cubicBezTo>
                  <a:pt x="110617" y="5372"/>
                  <a:pt x="105765" y="5690"/>
                  <a:pt x="105765" y="5690"/>
                </a:cubicBezTo>
                <a:cubicBezTo>
                  <a:pt x="105765" y="5690"/>
                  <a:pt x="98653" y="12967"/>
                  <a:pt x="98653" y="15697"/>
                </a:cubicBezTo>
                <a:cubicBezTo>
                  <a:pt x="98653" y="18415"/>
                  <a:pt x="98323" y="22987"/>
                  <a:pt x="96533" y="20726"/>
                </a:cubicBezTo>
                <a:cubicBezTo>
                  <a:pt x="94754" y="18441"/>
                  <a:pt x="87287" y="18415"/>
                  <a:pt x="85509" y="19799"/>
                </a:cubicBezTo>
                <a:cubicBezTo>
                  <a:pt x="83718" y="21171"/>
                  <a:pt x="80886" y="14338"/>
                  <a:pt x="77686" y="16624"/>
                </a:cubicBezTo>
                <a:cubicBezTo>
                  <a:pt x="74498" y="18898"/>
                  <a:pt x="70231" y="13424"/>
                  <a:pt x="69862" y="15697"/>
                </a:cubicBezTo>
                <a:cubicBezTo>
                  <a:pt x="69520" y="17983"/>
                  <a:pt x="64897" y="16167"/>
                  <a:pt x="61684" y="14338"/>
                </a:cubicBezTo>
                <a:cubicBezTo>
                  <a:pt x="58483" y="12522"/>
                  <a:pt x="52794" y="15253"/>
                  <a:pt x="50673" y="12052"/>
                </a:cubicBezTo>
                <a:cubicBezTo>
                  <a:pt x="48527" y="8877"/>
                  <a:pt x="34671" y="8877"/>
                  <a:pt x="30061" y="8877"/>
                </a:cubicBezTo>
                <a:cubicBezTo>
                  <a:pt x="25438" y="8877"/>
                  <a:pt x="24371" y="12052"/>
                  <a:pt x="22225" y="14783"/>
                </a:cubicBezTo>
                <a:cubicBezTo>
                  <a:pt x="20307" y="17285"/>
                  <a:pt x="18072" y="16751"/>
                  <a:pt x="15799" y="16637"/>
                </a:cubicBezTo>
                <a:cubicBezTo>
                  <a:pt x="15989" y="18936"/>
                  <a:pt x="16357" y="20980"/>
                  <a:pt x="16802" y="21844"/>
                </a:cubicBezTo>
                <a:cubicBezTo>
                  <a:pt x="17856" y="23901"/>
                  <a:pt x="22949" y="33782"/>
                  <a:pt x="21602" y="36868"/>
                </a:cubicBezTo>
                <a:cubicBezTo>
                  <a:pt x="20294" y="39942"/>
                  <a:pt x="17856" y="39942"/>
                  <a:pt x="16281" y="42317"/>
                </a:cubicBezTo>
                <a:cubicBezTo>
                  <a:pt x="14681" y="44717"/>
                  <a:pt x="5346" y="55309"/>
                  <a:pt x="5080" y="56998"/>
                </a:cubicBezTo>
                <a:cubicBezTo>
                  <a:pt x="4813" y="58712"/>
                  <a:pt x="6680" y="66231"/>
                  <a:pt x="5346" y="67589"/>
                </a:cubicBezTo>
                <a:cubicBezTo>
                  <a:pt x="4013" y="68961"/>
                  <a:pt x="0" y="76124"/>
                  <a:pt x="0" y="78842"/>
                </a:cubicBezTo>
                <a:cubicBezTo>
                  <a:pt x="0" y="81598"/>
                  <a:pt x="2946" y="85344"/>
                  <a:pt x="5346" y="86360"/>
                </a:cubicBezTo>
                <a:cubicBezTo>
                  <a:pt x="6362" y="86805"/>
                  <a:pt x="6997" y="87414"/>
                  <a:pt x="7290" y="88125"/>
                </a:cubicBezTo>
                <a:cubicBezTo>
                  <a:pt x="9157" y="87808"/>
                  <a:pt x="10871" y="87617"/>
                  <a:pt x="11925" y="87617"/>
                </a:cubicBezTo>
                <a:cubicBezTo>
                  <a:pt x="13703" y="87617"/>
                  <a:pt x="21539" y="90348"/>
                  <a:pt x="24003" y="90348"/>
                </a:cubicBezTo>
                <a:cubicBezTo>
                  <a:pt x="26492" y="90348"/>
                  <a:pt x="30061" y="91707"/>
                  <a:pt x="31115" y="93091"/>
                </a:cubicBezTo>
                <a:cubicBezTo>
                  <a:pt x="32182" y="94450"/>
                  <a:pt x="34671" y="93536"/>
                  <a:pt x="36436" y="91262"/>
                </a:cubicBezTo>
                <a:cubicBezTo>
                  <a:pt x="38227" y="88989"/>
                  <a:pt x="40373" y="90348"/>
                  <a:pt x="42494" y="90348"/>
                </a:cubicBezTo>
                <a:cubicBezTo>
                  <a:pt x="44628" y="90348"/>
                  <a:pt x="48196" y="88062"/>
                  <a:pt x="49250" y="85801"/>
                </a:cubicBezTo>
                <a:cubicBezTo>
                  <a:pt x="50317" y="83528"/>
                  <a:pt x="60998" y="79883"/>
                  <a:pt x="63817" y="79413"/>
                </a:cubicBezTo>
                <a:cubicBezTo>
                  <a:pt x="66662" y="78981"/>
                  <a:pt x="70929" y="86259"/>
                  <a:pt x="73419" y="86259"/>
                </a:cubicBezTo>
                <a:cubicBezTo>
                  <a:pt x="75920" y="86259"/>
                  <a:pt x="80518" y="88532"/>
                  <a:pt x="81966" y="94450"/>
                </a:cubicBezTo>
                <a:cubicBezTo>
                  <a:pt x="83388" y="100367"/>
                  <a:pt x="87655" y="107657"/>
                  <a:pt x="89408" y="109918"/>
                </a:cubicBezTo>
                <a:cubicBezTo>
                  <a:pt x="91186" y="112204"/>
                  <a:pt x="92253" y="118109"/>
                  <a:pt x="92253" y="119938"/>
                </a:cubicBezTo>
                <a:cubicBezTo>
                  <a:pt x="92253" y="121754"/>
                  <a:pt x="88354" y="119481"/>
                  <a:pt x="84086" y="118109"/>
                </a:cubicBezTo>
                <a:cubicBezTo>
                  <a:pt x="79819" y="116738"/>
                  <a:pt x="79464" y="122198"/>
                  <a:pt x="79464" y="124942"/>
                </a:cubicBezTo>
                <a:cubicBezTo>
                  <a:pt x="79464" y="127672"/>
                  <a:pt x="73419" y="137235"/>
                  <a:pt x="72364" y="139051"/>
                </a:cubicBezTo>
                <a:cubicBezTo>
                  <a:pt x="71285" y="140880"/>
                  <a:pt x="74498" y="142239"/>
                  <a:pt x="76987" y="142684"/>
                </a:cubicBezTo>
                <a:cubicBezTo>
                  <a:pt x="78041" y="142874"/>
                  <a:pt x="82309" y="139051"/>
                  <a:pt x="83718" y="139051"/>
                </a:cubicBezTo>
                <a:cubicBezTo>
                  <a:pt x="84315" y="139051"/>
                  <a:pt x="86080" y="140804"/>
                  <a:pt x="87960" y="142874"/>
                </a:cubicBezTo>
                <a:cubicBezTo>
                  <a:pt x="87579" y="135749"/>
                  <a:pt x="88709" y="136143"/>
                  <a:pt x="93675" y="131317"/>
                </a:cubicBezTo>
                <a:cubicBezTo>
                  <a:pt x="98844" y="126313"/>
                  <a:pt x="99377" y="116991"/>
                  <a:pt x="104000" y="115836"/>
                </a:cubicBezTo>
                <a:cubicBezTo>
                  <a:pt x="108610" y="114706"/>
                  <a:pt x="110566" y="111975"/>
                  <a:pt x="117310" y="113334"/>
                </a:cubicBezTo>
                <a:cubicBezTo>
                  <a:pt x="124079" y="114706"/>
                  <a:pt x="113957" y="120154"/>
                  <a:pt x="118554" y="123341"/>
                </a:cubicBezTo>
                <a:cubicBezTo>
                  <a:pt x="123177" y="126555"/>
                  <a:pt x="137414" y="122440"/>
                  <a:pt x="138125" y="126986"/>
                </a:cubicBezTo>
                <a:cubicBezTo>
                  <a:pt x="138836" y="131546"/>
                  <a:pt x="121755" y="136092"/>
                  <a:pt x="122123" y="138366"/>
                </a:cubicBezTo>
                <a:cubicBezTo>
                  <a:pt x="122479" y="140639"/>
                  <a:pt x="131191" y="142925"/>
                  <a:pt x="134213" y="145414"/>
                </a:cubicBezTo>
                <a:cubicBezTo>
                  <a:pt x="137236" y="147929"/>
                  <a:pt x="133324" y="154977"/>
                  <a:pt x="134747" y="157263"/>
                </a:cubicBezTo>
                <a:cubicBezTo>
                  <a:pt x="136182" y="159536"/>
                  <a:pt x="140779" y="157695"/>
                  <a:pt x="144513" y="154304"/>
                </a:cubicBezTo>
                <a:cubicBezTo>
                  <a:pt x="148247" y="150888"/>
                  <a:pt x="151270" y="152005"/>
                  <a:pt x="156070" y="147929"/>
                </a:cubicBezTo>
                <a:cubicBezTo>
                  <a:pt x="160883" y="143839"/>
                  <a:pt x="170828" y="147471"/>
                  <a:pt x="172072" y="144970"/>
                </a:cubicBezTo>
                <a:cubicBezTo>
                  <a:pt x="173304" y="142468"/>
                  <a:pt x="169215" y="139966"/>
                  <a:pt x="159969" y="140880"/>
                </a:cubicBezTo>
                <a:cubicBezTo>
                  <a:pt x="150749" y="141769"/>
                  <a:pt x="150203" y="130631"/>
                  <a:pt x="150203" y="128345"/>
                </a:cubicBezTo>
                <a:cubicBezTo>
                  <a:pt x="150203" y="126072"/>
                  <a:pt x="159791" y="116738"/>
                  <a:pt x="165316" y="116064"/>
                </a:cubicBezTo>
                <a:cubicBezTo>
                  <a:pt x="170828" y="115379"/>
                  <a:pt x="175260" y="113334"/>
                  <a:pt x="180594" y="110146"/>
                </a:cubicBezTo>
                <a:cubicBezTo>
                  <a:pt x="182740" y="108889"/>
                  <a:pt x="186512" y="107568"/>
                  <a:pt x="190373" y="106628"/>
                </a:cubicBezTo>
                <a:cubicBezTo>
                  <a:pt x="189789" y="103402"/>
                  <a:pt x="189039" y="99643"/>
                  <a:pt x="190639" y="9933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" name="Freeform 375"/>
          <p:cNvSpPr/>
          <p:nvPr/>
        </p:nvSpPr>
        <p:spPr>
          <a:xfrm>
            <a:off x="3828903" y="3357285"/>
            <a:ext cx="113054" cy="104355"/>
          </a:xfrm>
          <a:custGeom>
            <a:avLst/>
            <a:gdLst/>
            <a:ahLst/>
            <a:cxnLst/>
            <a:rect l="0" t="0" r="0" b="0"/>
            <a:pathLst>
              <a:path w="113054" h="104355">
                <a:moveTo>
                  <a:pt x="105854" y="50977"/>
                </a:moveTo>
                <a:cubicBezTo>
                  <a:pt x="103708" y="50292"/>
                  <a:pt x="102387" y="44145"/>
                  <a:pt x="98895" y="42443"/>
                </a:cubicBezTo>
                <a:cubicBezTo>
                  <a:pt x="95466" y="40729"/>
                  <a:pt x="96241" y="35255"/>
                  <a:pt x="93320" y="32880"/>
                </a:cubicBezTo>
                <a:cubicBezTo>
                  <a:pt x="90373" y="30492"/>
                  <a:pt x="92253" y="25717"/>
                  <a:pt x="91986" y="21958"/>
                </a:cubicBezTo>
                <a:cubicBezTo>
                  <a:pt x="91719" y="18199"/>
                  <a:pt x="92520" y="12395"/>
                  <a:pt x="90919" y="11366"/>
                </a:cubicBezTo>
                <a:cubicBezTo>
                  <a:pt x="89319" y="10350"/>
                  <a:pt x="82652" y="5562"/>
                  <a:pt x="79731" y="7277"/>
                </a:cubicBezTo>
                <a:cubicBezTo>
                  <a:pt x="76784" y="8991"/>
                  <a:pt x="74663" y="10350"/>
                  <a:pt x="73317" y="7277"/>
                </a:cubicBezTo>
                <a:cubicBezTo>
                  <a:pt x="71984" y="4216"/>
                  <a:pt x="70129" y="2502"/>
                  <a:pt x="67196" y="3518"/>
                </a:cubicBezTo>
                <a:cubicBezTo>
                  <a:pt x="64249" y="4546"/>
                  <a:pt x="62382" y="2832"/>
                  <a:pt x="60795" y="1117"/>
                </a:cubicBezTo>
                <a:cubicBezTo>
                  <a:pt x="60541" y="863"/>
                  <a:pt x="60350" y="457"/>
                  <a:pt x="60185" y="0"/>
                </a:cubicBezTo>
                <a:cubicBezTo>
                  <a:pt x="58991" y="330"/>
                  <a:pt x="57442" y="901"/>
                  <a:pt x="56451" y="1917"/>
                </a:cubicBezTo>
                <a:cubicBezTo>
                  <a:pt x="54661" y="3746"/>
                  <a:pt x="54305" y="7391"/>
                  <a:pt x="51816" y="7391"/>
                </a:cubicBezTo>
                <a:cubicBezTo>
                  <a:pt x="49327" y="7391"/>
                  <a:pt x="46482" y="6032"/>
                  <a:pt x="43637" y="8750"/>
                </a:cubicBezTo>
                <a:cubicBezTo>
                  <a:pt x="40792" y="11481"/>
                  <a:pt x="40094" y="14681"/>
                  <a:pt x="40437" y="16954"/>
                </a:cubicBezTo>
                <a:cubicBezTo>
                  <a:pt x="40792" y="19227"/>
                  <a:pt x="41148" y="22872"/>
                  <a:pt x="39014" y="22872"/>
                </a:cubicBezTo>
                <a:cubicBezTo>
                  <a:pt x="36894" y="22872"/>
                  <a:pt x="37249" y="26073"/>
                  <a:pt x="35103" y="26975"/>
                </a:cubicBezTo>
                <a:cubicBezTo>
                  <a:pt x="32969" y="27876"/>
                  <a:pt x="29426" y="31978"/>
                  <a:pt x="29058" y="34239"/>
                </a:cubicBezTo>
                <a:cubicBezTo>
                  <a:pt x="28702" y="36525"/>
                  <a:pt x="28702" y="41529"/>
                  <a:pt x="27280" y="41529"/>
                </a:cubicBezTo>
                <a:cubicBezTo>
                  <a:pt x="25857" y="41529"/>
                  <a:pt x="20904" y="42443"/>
                  <a:pt x="19469" y="44704"/>
                </a:cubicBezTo>
                <a:cubicBezTo>
                  <a:pt x="18059" y="47002"/>
                  <a:pt x="16269" y="49263"/>
                  <a:pt x="13437" y="48361"/>
                </a:cubicBezTo>
                <a:cubicBezTo>
                  <a:pt x="11963" y="47891"/>
                  <a:pt x="8065" y="47650"/>
                  <a:pt x="4610" y="47561"/>
                </a:cubicBezTo>
                <a:cubicBezTo>
                  <a:pt x="4674" y="48006"/>
                  <a:pt x="4674" y="48450"/>
                  <a:pt x="4534" y="48933"/>
                </a:cubicBezTo>
                <a:cubicBezTo>
                  <a:pt x="3200" y="53694"/>
                  <a:pt x="4254" y="58139"/>
                  <a:pt x="6401" y="60540"/>
                </a:cubicBezTo>
                <a:cubicBezTo>
                  <a:pt x="8522" y="62914"/>
                  <a:pt x="9347" y="72478"/>
                  <a:pt x="6934" y="73836"/>
                </a:cubicBezTo>
                <a:cubicBezTo>
                  <a:pt x="4534" y="75195"/>
                  <a:pt x="0" y="79298"/>
                  <a:pt x="0" y="81698"/>
                </a:cubicBezTo>
                <a:cubicBezTo>
                  <a:pt x="0" y="84073"/>
                  <a:pt x="4801" y="86143"/>
                  <a:pt x="4000" y="89546"/>
                </a:cubicBezTo>
                <a:cubicBezTo>
                  <a:pt x="3556" y="91490"/>
                  <a:pt x="3543" y="94969"/>
                  <a:pt x="3797" y="97979"/>
                </a:cubicBezTo>
                <a:cubicBezTo>
                  <a:pt x="6071" y="98119"/>
                  <a:pt x="8293" y="98627"/>
                  <a:pt x="10223" y="96150"/>
                </a:cubicBezTo>
                <a:cubicBezTo>
                  <a:pt x="12344" y="93407"/>
                  <a:pt x="13437" y="90232"/>
                  <a:pt x="18059" y="90232"/>
                </a:cubicBezTo>
                <a:cubicBezTo>
                  <a:pt x="22657" y="90232"/>
                  <a:pt x="36525" y="90232"/>
                  <a:pt x="38672" y="93407"/>
                </a:cubicBezTo>
                <a:cubicBezTo>
                  <a:pt x="40792" y="96608"/>
                  <a:pt x="46482" y="93877"/>
                  <a:pt x="49670" y="95693"/>
                </a:cubicBezTo>
                <a:cubicBezTo>
                  <a:pt x="52883" y="97522"/>
                  <a:pt x="57518" y="99338"/>
                  <a:pt x="57849" y="97052"/>
                </a:cubicBezTo>
                <a:cubicBezTo>
                  <a:pt x="58217" y="94792"/>
                  <a:pt x="62497" y="100253"/>
                  <a:pt x="65672" y="97967"/>
                </a:cubicBezTo>
                <a:cubicBezTo>
                  <a:pt x="68872" y="95693"/>
                  <a:pt x="71717" y="102526"/>
                  <a:pt x="73508" y="101154"/>
                </a:cubicBezTo>
                <a:cubicBezTo>
                  <a:pt x="75286" y="99770"/>
                  <a:pt x="82753" y="99795"/>
                  <a:pt x="84519" y="102069"/>
                </a:cubicBezTo>
                <a:cubicBezTo>
                  <a:pt x="86297" y="104355"/>
                  <a:pt x="86652" y="99770"/>
                  <a:pt x="86652" y="97052"/>
                </a:cubicBezTo>
                <a:cubicBezTo>
                  <a:pt x="86652" y="94322"/>
                  <a:pt x="93764" y="87044"/>
                  <a:pt x="93764" y="87044"/>
                </a:cubicBezTo>
                <a:cubicBezTo>
                  <a:pt x="93764" y="87044"/>
                  <a:pt x="98616" y="86714"/>
                  <a:pt x="101511" y="85051"/>
                </a:cubicBezTo>
                <a:cubicBezTo>
                  <a:pt x="100863" y="83869"/>
                  <a:pt x="100305" y="81926"/>
                  <a:pt x="99720" y="78624"/>
                </a:cubicBezTo>
                <a:cubicBezTo>
                  <a:pt x="98387" y="71106"/>
                  <a:pt x="96241" y="66674"/>
                  <a:pt x="97841" y="64273"/>
                </a:cubicBezTo>
                <a:cubicBezTo>
                  <a:pt x="99454" y="61899"/>
                  <a:pt x="103988" y="67347"/>
                  <a:pt x="106361" y="65988"/>
                </a:cubicBezTo>
                <a:cubicBezTo>
                  <a:pt x="108800" y="64629"/>
                  <a:pt x="113054" y="61899"/>
                  <a:pt x="112508" y="58825"/>
                </a:cubicBezTo>
                <a:cubicBezTo>
                  <a:pt x="111975" y="55752"/>
                  <a:pt x="107974" y="51650"/>
                  <a:pt x="105854" y="5097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" name="Freeform 376"/>
          <p:cNvSpPr/>
          <p:nvPr/>
        </p:nvSpPr>
        <p:spPr>
          <a:xfrm>
            <a:off x="3828903" y="3357285"/>
            <a:ext cx="113054" cy="104355"/>
          </a:xfrm>
          <a:custGeom>
            <a:avLst/>
            <a:gdLst/>
            <a:ahLst/>
            <a:cxnLst/>
            <a:rect l="0" t="0" r="0" b="0"/>
            <a:pathLst>
              <a:path w="113054" h="104355">
                <a:moveTo>
                  <a:pt x="105854" y="50977"/>
                </a:moveTo>
                <a:cubicBezTo>
                  <a:pt x="103708" y="50292"/>
                  <a:pt x="102387" y="44145"/>
                  <a:pt x="98895" y="42443"/>
                </a:cubicBezTo>
                <a:cubicBezTo>
                  <a:pt x="95466" y="40729"/>
                  <a:pt x="96241" y="35255"/>
                  <a:pt x="93320" y="32880"/>
                </a:cubicBezTo>
                <a:cubicBezTo>
                  <a:pt x="90373" y="30492"/>
                  <a:pt x="92253" y="25717"/>
                  <a:pt x="91986" y="21958"/>
                </a:cubicBezTo>
                <a:cubicBezTo>
                  <a:pt x="91719" y="18199"/>
                  <a:pt x="92520" y="12395"/>
                  <a:pt x="90919" y="11366"/>
                </a:cubicBezTo>
                <a:cubicBezTo>
                  <a:pt x="89319" y="10350"/>
                  <a:pt x="82652" y="5562"/>
                  <a:pt x="79731" y="7277"/>
                </a:cubicBezTo>
                <a:cubicBezTo>
                  <a:pt x="76784" y="8991"/>
                  <a:pt x="74663" y="10350"/>
                  <a:pt x="73317" y="7277"/>
                </a:cubicBezTo>
                <a:cubicBezTo>
                  <a:pt x="71984" y="4216"/>
                  <a:pt x="70129" y="2502"/>
                  <a:pt x="67196" y="3518"/>
                </a:cubicBezTo>
                <a:cubicBezTo>
                  <a:pt x="64249" y="4546"/>
                  <a:pt x="62382" y="2832"/>
                  <a:pt x="60795" y="1117"/>
                </a:cubicBezTo>
                <a:cubicBezTo>
                  <a:pt x="60541" y="863"/>
                  <a:pt x="60350" y="457"/>
                  <a:pt x="60185" y="0"/>
                </a:cubicBezTo>
                <a:cubicBezTo>
                  <a:pt x="58991" y="330"/>
                  <a:pt x="57442" y="901"/>
                  <a:pt x="56451" y="1917"/>
                </a:cubicBezTo>
                <a:cubicBezTo>
                  <a:pt x="54661" y="3746"/>
                  <a:pt x="54305" y="7391"/>
                  <a:pt x="51816" y="7391"/>
                </a:cubicBezTo>
                <a:cubicBezTo>
                  <a:pt x="49327" y="7391"/>
                  <a:pt x="46482" y="6032"/>
                  <a:pt x="43637" y="8750"/>
                </a:cubicBezTo>
                <a:cubicBezTo>
                  <a:pt x="40792" y="11481"/>
                  <a:pt x="40094" y="14681"/>
                  <a:pt x="40437" y="16954"/>
                </a:cubicBezTo>
                <a:cubicBezTo>
                  <a:pt x="40792" y="19227"/>
                  <a:pt x="41148" y="22872"/>
                  <a:pt x="39014" y="22872"/>
                </a:cubicBezTo>
                <a:cubicBezTo>
                  <a:pt x="36894" y="22872"/>
                  <a:pt x="37249" y="26073"/>
                  <a:pt x="35103" y="26975"/>
                </a:cubicBezTo>
                <a:cubicBezTo>
                  <a:pt x="32969" y="27876"/>
                  <a:pt x="29426" y="31978"/>
                  <a:pt x="29058" y="34239"/>
                </a:cubicBezTo>
                <a:cubicBezTo>
                  <a:pt x="28702" y="36525"/>
                  <a:pt x="28702" y="41529"/>
                  <a:pt x="27280" y="41529"/>
                </a:cubicBezTo>
                <a:cubicBezTo>
                  <a:pt x="25857" y="41529"/>
                  <a:pt x="20904" y="42443"/>
                  <a:pt x="19469" y="44704"/>
                </a:cubicBezTo>
                <a:cubicBezTo>
                  <a:pt x="18059" y="47002"/>
                  <a:pt x="16269" y="49263"/>
                  <a:pt x="13437" y="48361"/>
                </a:cubicBezTo>
                <a:cubicBezTo>
                  <a:pt x="11963" y="47891"/>
                  <a:pt x="8065" y="47650"/>
                  <a:pt x="4610" y="47561"/>
                </a:cubicBezTo>
                <a:cubicBezTo>
                  <a:pt x="4674" y="48006"/>
                  <a:pt x="4674" y="48450"/>
                  <a:pt x="4534" y="48933"/>
                </a:cubicBezTo>
                <a:cubicBezTo>
                  <a:pt x="3200" y="53694"/>
                  <a:pt x="4254" y="58139"/>
                  <a:pt x="6401" y="60540"/>
                </a:cubicBezTo>
                <a:cubicBezTo>
                  <a:pt x="8522" y="62914"/>
                  <a:pt x="9347" y="72478"/>
                  <a:pt x="6934" y="73836"/>
                </a:cubicBezTo>
                <a:cubicBezTo>
                  <a:pt x="4534" y="75195"/>
                  <a:pt x="0" y="79298"/>
                  <a:pt x="0" y="81698"/>
                </a:cubicBezTo>
                <a:cubicBezTo>
                  <a:pt x="0" y="84073"/>
                  <a:pt x="4801" y="86143"/>
                  <a:pt x="4000" y="89546"/>
                </a:cubicBezTo>
                <a:cubicBezTo>
                  <a:pt x="3556" y="91490"/>
                  <a:pt x="3543" y="94969"/>
                  <a:pt x="3797" y="97979"/>
                </a:cubicBezTo>
                <a:cubicBezTo>
                  <a:pt x="6071" y="98119"/>
                  <a:pt x="8293" y="98627"/>
                  <a:pt x="10223" y="96150"/>
                </a:cubicBezTo>
                <a:cubicBezTo>
                  <a:pt x="12344" y="93407"/>
                  <a:pt x="13437" y="90232"/>
                  <a:pt x="18059" y="90232"/>
                </a:cubicBezTo>
                <a:cubicBezTo>
                  <a:pt x="22657" y="90232"/>
                  <a:pt x="36525" y="90232"/>
                  <a:pt x="38672" y="93407"/>
                </a:cubicBezTo>
                <a:cubicBezTo>
                  <a:pt x="40792" y="96608"/>
                  <a:pt x="46482" y="93877"/>
                  <a:pt x="49670" y="95693"/>
                </a:cubicBezTo>
                <a:cubicBezTo>
                  <a:pt x="52883" y="97522"/>
                  <a:pt x="57518" y="99338"/>
                  <a:pt x="57849" y="97052"/>
                </a:cubicBezTo>
                <a:cubicBezTo>
                  <a:pt x="58217" y="94792"/>
                  <a:pt x="62497" y="100253"/>
                  <a:pt x="65672" y="97967"/>
                </a:cubicBezTo>
                <a:cubicBezTo>
                  <a:pt x="68872" y="95693"/>
                  <a:pt x="71717" y="102526"/>
                  <a:pt x="73508" y="101154"/>
                </a:cubicBezTo>
                <a:cubicBezTo>
                  <a:pt x="75286" y="99770"/>
                  <a:pt x="82753" y="99795"/>
                  <a:pt x="84519" y="102069"/>
                </a:cubicBezTo>
                <a:cubicBezTo>
                  <a:pt x="86297" y="104355"/>
                  <a:pt x="86652" y="99770"/>
                  <a:pt x="86652" y="97052"/>
                </a:cubicBezTo>
                <a:cubicBezTo>
                  <a:pt x="86652" y="94322"/>
                  <a:pt x="93764" y="87044"/>
                  <a:pt x="93764" y="87044"/>
                </a:cubicBezTo>
                <a:cubicBezTo>
                  <a:pt x="93764" y="87044"/>
                  <a:pt x="98616" y="86714"/>
                  <a:pt x="101511" y="85051"/>
                </a:cubicBezTo>
                <a:cubicBezTo>
                  <a:pt x="100863" y="83869"/>
                  <a:pt x="100305" y="81926"/>
                  <a:pt x="99720" y="78624"/>
                </a:cubicBezTo>
                <a:cubicBezTo>
                  <a:pt x="98387" y="71106"/>
                  <a:pt x="96241" y="66674"/>
                  <a:pt x="97841" y="64273"/>
                </a:cubicBezTo>
                <a:cubicBezTo>
                  <a:pt x="99454" y="61899"/>
                  <a:pt x="103988" y="67347"/>
                  <a:pt x="106361" y="65988"/>
                </a:cubicBezTo>
                <a:cubicBezTo>
                  <a:pt x="108800" y="64629"/>
                  <a:pt x="113054" y="61899"/>
                  <a:pt x="112508" y="58825"/>
                </a:cubicBezTo>
                <a:cubicBezTo>
                  <a:pt x="111975" y="55752"/>
                  <a:pt x="107974" y="51650"/>
                  <a:pt x="105854" y="5097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" name="Freeform 377"/>
          <p:cNvSpPr/>
          <p:nvPr/>
        </p:nvSpPr>
        <p:spPr>
          <a:xfrm>
            <a:off x="3800377" y="3315543"/>
            <a:ext cx="88708" cy="53834"/>
          </a:xfrm>
          <a:custGeom>
            <a:avLst/>
            <a:gdLst/>
            <a:ahLst/>
            <a:cxnLst/>
            <a:rect l="0" t="0" r="0" b="0"/>
            <a:pathLst>
              <a:path w="88708" h="53834">
                <a:moveTo>
                  <a:pt x="30060" y="37655"/>
                </a:moveTo>
                <a:cubicBezTo>
                  <a:pt x="33311" y="37655"/>
                  <a:pt x="40931" y="39750"/>
                  <a:pt x="45261" y="37655"/>
                </a:cubicBezTo>
                <a:cubicBezTo>
                  <a:pt x="49617" y="35573"/>
                  <a:pt x="49617" y="41846"/>
                  <a:pt x="52348" y="41134"/>
                </a:cubicBezTo>
                <a:cubicBezTo>
                  <a:pt x="55040" y="40436"/>
                  <a:pt x="60476" y="45313"/>
                  <a:pt x="63727" y="48805"/>
                </a:cubicBezTo>
                <a:cubicBezTo>
                  <a:pt x="65492" y="50659"/>
                  <a:pt x="67550" y="52120"/>
                  <a:pt x="69823" y="53834"/>
                </a:cubicBezTo>
                <a:cubicBezTo>
                  <a:pt x="70357" y="52679"/>
                  <a:pt x="71042" y="51561"/>
                  <a:pt x="72173" y="50494"/>
                </a:cubicBezTo>
                <a:cubicBezTo>
                  <a:pt x="75017" y="47776"/>
                  <a:pt x="77850" y="49135"/>
                  <a:pt x="80352" y="49135"/>
                </a:cubicBezTo>
                <a:cubicBezTo>
                  <a:pt x="82841" y="49135"/>
                  <a:pt x="83171" y="45490"/>
                  <a:pt x="84987" y="43662"/>
                </a:cubicBezTo>
                <a:cubicBezTo>
                  <a:pt x="85952" y="42646"/>
                  <a:pt x="87527" y="42049"/>
                  <a:pt x="88708" y="41744"/>
                </a:cubicBezTo>
                <a:cubicBezTo>
                  <a:pt x="87743" y="39217"/>
                  <a:pt x="87705" y="34315"/>
                  <a:pt x="86117" y="32296"/>
                </a:cubicBezTo>
                <a:cubicBezTo>
                  <a:pt x="84263" y="29896"/>
                  <a:pt x="81596" y="25794"/>
                  <a:pt x="82371" y="23406"/>
                </a:cubicBezTo>
                <a:cubicBezTo>
                  <a:pt x="83171" y="21006"/>
                  <a:pt x="83171" y="17615"/>
                  <a:pt x="81050" y="14884"/>
                </a:cubicBezTo>
                <a:cubicBezTo>
                  <a:pt x="80123" y="13691"/>
                  <a:pt x="79399" y="12294"/>
                  <a:pt x="79018" y="10947"/>
                </a:cubicBezTo>
                <a:cubicBezTo>
                  <a:pt x="74687" y="10236"/>
                  <a:pt x="68845" y="9436"/>
                  <a:pt x="67550" y="9995"/>
                </a:cubicBezTo>
                <a:cubicBezTo>
                  <a:pt x="65416" y="10909"/>
                  <a:pt x="56895" y="2261"/>
                  <a:pt x="55460" y="876"/>
                </a:cubicBezTo>
                <a:cubicBezTo>
                  <a:pt x="54520" y="0"/>
                  <a:pt x="48208" y="470"/>
                  <a:pt x="42493" y="1130"/>
                </a:cubicBezTo>
                <a:cubicBezTo>
                  <a:pt x="39216" y="5791"/>
                  <a:pt x="41604" y="9207"/>
                  <a:pt x="41413" y="16358"/>
                </a:cubicBezTo>
                <a:cubicBezTo>
                  <a:pt x="41235" y="23647"/>
                  <a:pt x="35012" y="22288"/>
                  <a:pt x="31660" y="22288"/>
                </a:cubicBezTo>
                <a:cubicBezTo>
                  <a:pt x="28270" y="22288"/>
                  <a:pt x="22758" y="9322"/>
                  <a:pt x="20993" y="6350"/>
                </a:cubicBezTo>
                <a:cubicBezTo>
                  <a:pt x="19189" y="3391"/>
                  <a:pt x="13512" y="9995"/>
                  <a:pt x="9423" y="13183"/>
                </a:cubicBezTo>
                <a:cubicBezTo>
                  <a:pt x="5346" y="16358"/>
                  <a:pt x="7467" y="22517"/>
                  <a:pt x="4622" y="25451"/>
                </a:cubicBezTo>
                <a:cubicBezTo>
                  <a:pt x="1778" y="28410"/>
                  <a:pt x="0" y="33439"/>
                  <a:pt x="2844" y="40042"/>
                </a:cubicBezTo>
                <a:cubicBezTo>
                  <a:pt x="2959" y="40309"/>
                  <a:pt x="3035" y="40576"/>
                  <a:pt x="3137" y="40842"/>
                </a:cubicBezTo>
                <a:cubicBezTo>
                  <a:pt x="6705" y="40487"/>
                  <a:pt x="10477" y="39648"/>
                  <a:pt x="12661" y="37655"/>
                </a:cubicBezTo>
                <a:cubicBezTo>
                  <a:pt x="16471" y="34188"/>
                  <a:pt x="26797" y="37655"/>
                  <a:pt x="30060" y="37655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" name="Freeform 378"/>
          <p:cNvSpPr/>
          <p:nvPr/>
        </p:nvSpPr>
        <p:spPr>
          <a:xfrm>
            <a:off x="3800377" y="3315543"/>
            <a:ext cx="88708" cy="53834"/>
          </a:xfrm>
          <a:custGeom>
            <a:avLst/>
            <a:gdLst/>
            <a:ahLst/>
            <a:cxnLst/>
            <a:rect l="0" t="0" r="0" b="0"/>
            <a:pathLst>
              <a:path w="88708" h="53834">
                <a:moveTo>
                  <a:pt x="30060" y="37655"/>
                </a:moveTo>
                <a:cubicBezTo>
                  <a:pt x="33311" y="37655"/>
                  <a:pt x="40931" y="39750"/>
                  <a:pt x="45261" y="37655"/>
                </a:cubicBezTo>
                <a:cubicBezTo>
                  <a:pt x="49617" y="35573"/>
                  <a:pt x="49617" y="41846"/>
                  <a:pt x="52348" y="41134"/>
                </a:cubicBezTo>
                <a:cubicBezTo>
                  <a:pt x="55040" y="40436"/>
                  <a:pt x="60476" y="45313"/>
                  <a:pt x="63727" y="48805"/>
                </a:cubicBezTo>
                <a:cubicBezTo>
                  <a:pt x="65492" y="50659"/>
                  <a:pt x="67550" y="52120"/>
                  <a:pt x="69823" y="53834"/>
                </a:cubicBezTo>
                <a:cubicBezTo>
                  <a:pt x="70357" y="52679"/>
                  <a:pt x="71042" y="51561"/>
                  <a:pt x="72173" y="50494"/>
                </a:cubicBezTo>
                <a:cubicBezTo>
                  <a:pt x="75017" y="47776"/>
                  <a:pt x="77850" y="49135"/>
                  <a:pt x="80352" y="49135"/>
                </a:cubicBezTo>
                <a:cubicBezTo>
                  <a:pt x="82841" y="49135"/>
                  <a:pt x="83171" y="45490"/>
                  <a:pt x="84987" y="43662"/>
                </a:cubicBezTo>
                <a:cubicBezTo>
                  <a:pt x="85952" y="42646"/>
                  <a:pt x="87527" y="42049"/>
                  <a:pt x="88708" y="41744"/>
                </a:cubicBezTo>
                <a:cubicBezTo>
                  <a:pt x="87743" y="39217"/>
                  <a:pt x="87705" y="34315"/>
                  <a:pt x="86117" y="32296"/>
                </a:cubicBezTo>
                <a:cubicBezTo>
                  <a:pt x="84263" y="29896"/>
                  <a:pt x="81596" y="25794"/>
                  <a:pt x="82371" y="23406"/>
                </a:cubicBezTo>
                <a:cubicBezTo>
                  <a:pt x="83171" y="21006"/>
                  <a:pt x="83171" y="17615"/>
                  <a:pt x="81050" y="14884"/>
                </a:cubicBezTo>
                <a:cubicBezTo>
                  <a:pt x="80123" y="13691"/>
                  <a:pt x="79399" y="12294"/>
                  <a:pt x="79018" y="10947"/>
                </a:cubicBezTo>
                <a:cubicBezTo>
                  <a:pt x="74687" y="10236"/>
                  <a:pt x="68845" y="9436"/>
                  <a:pt x="67550" y="9995"/>
                </a:cubicBezTo>
                <a:cubicBezTo>
                  <a:pt x="65416" y="10909"/>
                  <a:pt x="56895" y="2261"/>
                  <a:pt x="55460" y="876"/>
                </a:cubicBezTo>
                <a:cubicBezTo>
                  <a:pt x="54520" y="0"/>
                  <a:pt x="48208" y="470"/>
                  <a:pt x="42493" y="1130"/>
                </a:cubicBezTo>
                <a:cubicBezTo>
                  <a:pt x="39216" y="5791"/>
                  <a:pt x="41604" y="9207"/>
                  <a:pt x="41413" y="16358"/>
                </a:cubicBezTo>
                <a:cubicBezTo>
                  <a:pt x="41235" y="23647"/>
                  <a:pt x="35012" y="22288"/>
                  <a:pt x="31660" y="22288"/>
                </a:cubicBezTo>
                <a:cubicBezTo>
                  <a:pt x="28270" y="22288"/>
                  <a:pt x="22758" y="9322"/>
                  <a:pt x="20993" y="6350"/>
                </a:cubicBezTo>
                <a:cubicBezTo>
                  <a:pt x="19189" y="3391"/>
                  <a:pt x="13512" y="9995"/>
                  <a:pt x="9423" y="13183"/>
                </a:cubicBezTo>
                <a:cubicBezTo>
                  <a:pt x="5346" y="16358"/>
                  <a:pt x="7467" y="22517"/>
                  <a:pt x="4622" y="25451"/>
                </a:cubicBezTo>
                <a:cubicBezTo>
                  <a:pt x="1778" y="28410"/>
                  <a:pt x="0" y="33439"/>
                  <a:pt x="2844" y="40042"/>
                </a:cubicBezTo>
                <a:cubicBezTo>
                  <a:pt x="2959" y="40309"/>
                  <a:pt x="3035" y="40576"/>
                  <a:pt x="3137" y="40842"/>
                </a:cubicBezTo>
                <a:cubicBezTo>
                  <a:pt x="6705" y="40487"/>
                  <a:pt x="10477" y="39648"/>
                  <a:pt x="12661" y="37655"/>
                </a:cubicBezTo>
                <a:cubicBezTo>
                  <a:pt x="16471" y="34188"/>
                  <a:pt x="26797" y="37655"/>
                  <a:pt x="30060" y="3765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" name="Freeform 379"/>
          <p:cNvSpPr/>
          <p:nvPr/>
        </p:nvSpPr>
        <p:spPr>
          <a:xfrm>
            <a:off x="3800393" y="3349724"/>
            <a:ext cx="69811" cy="56819"/>
          </a:xfrm>
          <a:custGeom>
            <a:avLst/>
            <a:gdLst/>
            <a:ahLst/>
            <a:cxnLst/>
            <a:rect l="0" t="0" r="0" b="0"/>
            <a:pathLst>
              <a:path w="69811" h="56819">
                <a:moveTo>
                  <a:pt x="9855" y="28498"/>
                </a:moveTo>
                <a:cubicBezTo>
                  <a:pt x="11175" y="30885"/>
                  <a:pt x="15455" y="32930"/>
                  <a:pt x="17055" y="31901"/>
                </a:cubicBezTo>
                <a:cubicBezTo>
                  <a:pt x="18643" y="30885"/>
                  <a:pt x="23710" y="34301"/>
                  <a:pt x="23710" y="37019"/>
                </a:cubicBezTo>
                <a:cubicBezTo>
                  <a:pt x="23710" y="39750"/>
                  <a:pt x="22377" y="47954"/>
                  <a:pt x="23710" y="47954"/>
                </a:cubicBezTo>
                <a:cubicBezTo>
                  <a:pt x="24917" y="47954"/>
                  <a:pt x="32613" y="51015"/>
                  <a:pt x="33121" y="55117"/>
                </a:cubicBezTo>
                <a:cubicBezTo>
                  <a:pt x="36575" y="55218"/>
                  <a:pt x="40474" y="55460"/>
                  <a:pt x="41947" y="55917"/>
                </a:cubicBezTo>
                <a:cubicBezTo>
                  <a:pt x="44792" y="56819"/>
                  <a:pt x="46570" y="54558"/>
                  <a:pt x="47967" y="52272"/>
                </a:cubicBezTo>
                <a:cubicBezTo>
                  <a:pt x="49415" y="49999"/>
                  <a:pt x="54368" y="49097"/>
                  <a:pt x="55790" y="49097"/>
                </a:cubicBezTo>
                <a:cubicBezTo>
                  <a:pt x="57213" y="49097"/>
                  <a:pt x="57213" y="44093"/>
                  <a:pt x="57568" y="41794"/>
                </a:cubicBezTo>
                <a:cubicBezTo>
                  <a:pt x="57937" y="39534"/>
                  <a:pt x="61480" y="35432"/>
                  <a:pt x="63614" y="34530"/>
                </a:cubicBezTo>
                <a:cubicBezTo>
                  <a:pt x="65747" y="33628"/>
                  <a:pt x="65404" y="30428"/>
                  <a:pt x="67525" y="30428"/>
                </a:cubicBezTo>
                <a:cubicBezTo>
                  <a:pt x="69659" y="30428"/>
                  <a:pt x="69303" y="26784"/>
                  <a:pt x="68948" y="24498"/>
                </a:cubicBezTo>
                <a:cubicBezTo>
                  <a:pt x="68744" y="23126"/>
                  <a:pt x="68986" y="21399"/>
                  <a:pt x="69811" y="19659"/>
                </a:cubicBezTo>
                <a:cubicBezTo>
                  <a:pt x="67525" y="17945"/>
                  <a:pt x="65481" y="16472"/>
                  <a:pt x="63728" y="14617"/>
                </a:cubicBezTo>
                <a:cubicBezTo>
                  <a:pt x="60464" y="11138"/>
                  <a:pt x="55028" y="6261"/>
                  <a:pt x="52323" y="6959"/>
                </a:cubicBezTo>
                <a:cubicBezTo>
                  <a:pt x="49593" y="7658"/>
                  <a:pt x="49593" y="1397"/>
                  <a:pt x="45249" y="3479"/>
                </a:cubicBezTo>
                <a:cubicBezTo>
                  <a:pt x="40906" y="5575"/>
                  <a:pt x="33299" y="3479"/>
                  <a:pt x="30048" y="3479"/>
                </a:cubicBezTo>
                <a:cubicBezTo>
                  <a:pt x="26784" y="3479"/>
                  <a:pt x="16458" y="0"/>
                  <a:pt x="12648" y="3479"/>
                </a:cubicBezTo>
                <a:cubicBezTo>
                  <a:pt x="10464" y="5473"/>
                  <a:pt x="6693" y="6312"/>
                  <a:pt x="3125" y="6654"/>
                </a:cubicBezTo>
                <a:cubicBezTo>
                  <a:pt x="5550" y="13017"/>
                  <a:pt x="4674" y="19443"/>
                  <a:pt x="1943" y="23380"/>
                </a:cubicBezTo>
                <a:cubicBezTo>
                  <a:pt x="0" y="26174"/>
                  <a:pt x="1131" y="26543"/>
                  <a:pt x="2553" y="27648"/>
                </a:cubicBezTo>
                <a:cubicBezTo>
                  <a:pt x="5474" y="27305"/>
                  <a:pt x="8789" y="26581"/>
                  <a:pt x="9855" y="2849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" name="Freeform 380"/>
          <p:cNvSpPr/>
          <p:nvPr/>
        </p:nvSpPr>
        <p:spPr>
          <a:xfrm>
            <a:off x="3800393" y="3349724"/>
            <a:ext cx="69811" cy="56819"/>
          </a:xfrm>
          <a:custGeom>
            <a:avLst/>
            <a:gdLst/>
            <a:ahLst/>
            <a:cxnLst/>
            <a:rect l="0" t="0" r="0" b="0"/>
            <a:pathLst>
              <a:path w="69811" h="56819">
                <a:moveTo>
                  <a:pt x="9855" y="28498"/>
                </a:moveTo>
                <a:cubicBezTo>
                  <a:pt x="11175" y="30885"/>
                  <a:pt x="15455" y="32930"/>
                  <a:pt x="17055" y="31901"/>
                </a:cubicBezTo>
                <a:cubicBezTo>
                  <a:pt x="18643" y="30885"/>
                  <a:pt x="23710" y="34301"/>
                  <a:pt x="23710" y="37019"/>
                </a:cubicBezTo>
                <a:cubicBezTo>
                  <a:pt x="23710" y="39750"/>
                  <a:pt x="22377" y="47954"/>
                  <a:pt x="23710" y="47954"/>
                </a:cubicBezTo>
                <a:cubicBezTo>
                  <a:pt x="24917" y="47954"/>
                  <a:pt x="32613" y="51015"/>
                  <a:pt x="33121" y="55117"/>
                </a:cubicBezTo>
                <a:cubicBezTo>
                  <a:pt x="36575" y="55218"/>
                  <a:pt x="40474" y="55460"/>
                  <a:pt x="41947" y="55917"/>
                </a:cubicBezTo>
                <a:cubicBezTo>
                  <a:pt x="44792" y="56819"/>
                  <a:pt x="46570" y="54558"/>
                  <a:pt x="47967" y="52272"/>
                </a:cubicBezTo>
                <a:cubicBezTo>
                  <a:pt x="49415" y="49999"/>
                  <a:pt x="54368" y="49097"/>
                  <a:pt x="55790" y="49097"/>
                </a:cubicBezTo>
                <a:cubicBezTo>
                  <a:pt x="57213" y="49097"/>
                  <a:pt x="57213" y="44093"/>
                  <a:pt x="57568" y="41794"/>
                </a:cubicBezTo>
                <a:cubicBezTo>
                  <a:pt x="57937" y="39534"/>
                  <a:pt x="61480" y="35432"/>
                  <a:pt x="63614" y="34530"/>
                </a:cubicBezTo>
                <a:cubicBezTo>
                  <a:pt x="65747" y="33628"/>
                  <a:pt x="65404" y="30428"/>
                  <a:pt x="67525" y="30428"/>
                </a:cubicBezTo>
                <a:cubicBezTo>
                  <a:pt x="69659" y="30428"/>
                  <a:pt x="69303" y="26784"/>
                  <a:pt x="68948" y="24498"/>
                </a:cubicBezTo>
                <a:cubicBezTo>
                  <a:pt x="68744" y="23126"/>
                  <a:pt x="68986" y="21399"/>
                  <a:pt x="69811" y="19659"/>
                </a:cubicBezTo>
                <a:cubicBezTo>
                  <a:pt x="67525" y="17945"/>
                  <a:pt x="65481" y="16472"/>
                  <a:pt x="63728" y="14617"/>
                </a:cubicBezTo>
                <a:cubicBezTo>
                  <a:pt x="60464" y="11138"/>
                  <a:pt x="55028" y="6261"/>
                  <a:pt x="52323" y="6959"/>
                </a:cubicBezTo>
                <a:cubicBezTo>
                  <a:pt x="49593" y="7658"/>
                  <a:pt x="49593" y="1397"/>
                  <a:pt x="45249" y="3479"/>
                </a:cubicBezTo>
                <a:cubicBezTo>
                  <a:pt x="40906" y="5575"/>
                  <a:pt x="33299" y="3479"/>
                  <a:pt x="30048" y="3479"/>
                </a:cubicBezTo>
                <a:cubicBezTo>
                  <a:pt x="26784" y="3479"/>
                  <a:pt x="16458" y="0"/>
                  <a:pt x="12648" y="3479"/>
                </a:cubicBezTo>
                <a:cubicBezTo>
                  <a:pt x="10464" y="5473"/>
                  <a:pt x="6693" y="6312"/>
                  <a:pt x="3125" y="6654"/>
                </a:cubicBezTo>
                <a:cubicBezTo>
                  <a:pt x="5550" y="13017"/>
                  <a:pt x="4674" y="19443"/>
                  <a:pt x="1943" y="23380"/>
                </a:cubicBezTo>
                <a:cubicBezTo>
                  <a:pt x="0" y="26174"/>
                  <a:pt x="1131" y="26543"/>
                  <a:pt x="2553" y="27648"/>
                </a:cubicBezTo>
                <a:cubicBezTo>
                  <a:pt x="5474" y="27305"/>
                  <a:pt x="8789" y="26581"/>
                  <a:pt x="9855" y="2849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" name="Freeform 381"/>
          <p:cNvSpPr/>
          <p:nvPr/>
        </p:nvSpPr>
        <p:spPr>
          <a:xfrm>
            <a:off x="3628412" y="3534458"/>
            <a:ext cx="54507" cy="38696"/>
          </a:xfrm>
          <a:custGeom>
            <a:avLst/>
            <a:gdLst/>
            <a:ahLst/>
            <a:cxnLst/>
            <a:rect l="0" t="0" r="0" b="0"/>
            <a:pathLst>
              <a:path w="54507" h="38696">
                <a:moveTo>
                  <a:pt x="48526" y="15811"/>
                </a:moveTo>
                <a:cubicBezTo>
                  <a:pt x="46126" y="17169"/>
                  <a:pt x="42405" y="13081"/>
                  <a:pt x="42405" y="11722"/>
                </a:cubicBezTo>
                <a:cubicBezTo>
                  <a:pt x="42405" y="10770"/>
                  <a:pt x="41910" y="7366"/>
                  <a:pt x="42405" y="5245"/>
                </a:cubicBezTo>
                <a:cubicBezTo>
                  <a:pt x="40424" y="3937"/>
                  <a:pt x="37579" y="2172"/>
                  <a:pt x="35458" y="1372"/>
                </a:cubicBezTo>
                <a:cubicBezTo>
                  <a:pt x="31902" y="0"/>
                  <a:pt x="30137" y="0"/>
                  <a:pt x="27292" y="1816"/>
                </a:cubicBezTo>
                <a:cubicBezTo>
                  <a:pt x="25489" y="2972"/>
                  <a:pt x="20485" y="2654"/>
                  <a:pt x="17094" y="2273"/>
                </a:cubicBezTo>
                <a:cubicBezTo>
                  <a:pt x="16789" y="3632"/>
                  <a:pt x="16319" y="4534"/>
                  <a:pt x="15481" y="4534"/>
                </a:cubicBezTo>
                <a:cubicBezTo>
                  <a:pt x="13068" y="4534"/>
                  <a:pt x="9880" y="7607"/>
                  <a:pt x="9334" y="11036"/>
                </a:cubicBezTo>
                <a:cubicBezTo>
                  <a:pt x="8814" y="14453"/>
                  <a:pt x="3213" y="17169"/>
                  <a:pt x="1600" y="23329"/>
                </a:cubicBezTo>
                <a:cubicBezTo>
                  <a:pt x="0" y="29463"/>
                  <a:pt x="813" y="32181"/>
                  <a:pt x="3213" y="28447"/>
                </a:cubicBezTo>
                <a:cubicBezTo>
                  <a:pt x="5600" y="24688"/>
                  <a:pt x="8534" y="26059"/>
                  <a:pt x="8534" y="29133"/>
                </a:cubicBezTo>
                <a:cubicBezTo>
                  <a:pt x="8534" y="32181"/>
                  <a:pt x="11735" y="32524"/>
                  <a:pt x="10668" y="36626"/>
                </a:cubicBezTo>
                <a:cubicBezTo>
                  <a:pt x="10642" y="36740"/>
                  <a:pt x="10642" y="36778"/>
                  <a:pt x="10630" y="36880"/>
                </a:cubicBezTo>
                <a:cubicBezTo>
                  <a:pt x="14275" y="36473"/>
                  <a:pt x="19342" y="35940"/>
                  <a:pt x="20891" y="35940"/>
                </a:cubicBezTo>
                <a:cubicBezTo>
                  <a:pt x="23393" y="35940"/>
                  <a:pt x="25870" y="25945"/>
                  <a:pt x="26924" y="25018"/>
                </a:cubicBezTo>
                <a:cubicBezTo>
                  <a:pt x="27991" y="24129"/>
                  <a:pt x="30861" y="32308"/>
                  <a:pt x="33693" y="35508"/>
                </a:cubicBezTo>
                <a:cubicBezTo>
                  <a:pt x="36538" y="38696"/>
                  <a:pt x="36881" y="32778"/>
                  <a:pt x="36881" y="30035"/>
                </a:cubicBezTo>
                <a:cubicBezTo>
                  <a:pt x="36881" y="27304"/>
                  <a:pt x="39382" y="26390"/>
                  <a:pt x="41161" y="26847"/>
                </a:cubicBezTo>
                <a:cubicBezTo>
                  <a:pt x="42926" y="27304"/>
                  <a:pt x="46850" y="28218"/>
                  <a:pt x="46850" y="25018"/>
                </a:cubicBezTo>
                <a:cubicBezTo>
                  <a:pt x="46850" y="21856"/>
                  <a:pt x="48970" y="23215"/>
                  <a:pt x="50392" y="23215"/>
                </a:cubicBezTo>
                <a:cubicBezTo>
                  <a:pt x="51815" y="23215"/>
                  <a:pt x="52183" y="19570"/>
                  <a:pt x="52183" y="19570"/>
                </a:cubicBezTo>
                <a:lnTo>
                  <a:pt x="54507" y="16801"/>
                </a:lnTo>
                <a:cubicBezTo>
                  <a:pt x="52602" y="15570"/>
                  <a:pt x="50418" y="14745"/>
                  <a:pt x="48526" y="1581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" name="Freeform 382"/>
          <p:cNvSpPr/>
          <p:nvPr/>
        </p:nvSpPr>
        <p:spPr>
          <a:xfrm>
            <a:off x="3628412" y="3534458"/>
            <a:ext cx="54507" cy="38696"/>
          </a:xfrm>
          <a:custGeom>
            <a:avLst/>
            <a:gdLst/>
            <a:ahLst/>
            <a:cxnLst/>
            <a:rect l="0" t="0" r="0" b="0"/>
            <a:pathLst>
              <a:path w="54507" h="38696">
                <a:moveTo>
                  <a:pt x="48526" y="15811"/>
                </a:moveTo>
                <a:cubicBezTo>
                  <a:pt x="46126" y="17169"/>
                  <a:pt x="42405" y="13081"/>
                  <a:pt x="42405" y="11722"/>
                </a:cubicBezTo>
                <a:cubicBezTo>
                  <a:pt x="42405" y="10770"/>
                  <a:pt x="41910" y="7366"/>
                  <a:pt x="42405" y="5245"/>
                </a:cubicBezTo>
                <a:cubicBezTo>
                  <a:pt x="40424" y="3937"/>
                  <a:pt x="37579" y="2172"/>
                  <a:pt x="35458" y="1372"/>
                </a:cubicBezTo>
                <a:cubicBezTo>
                  <a:pt x="31902" y="0"/>
                  <a:pt x="30137" y="0"/>
                  <a:pt x="27292" y="1816"/>
                </a:cubicBezTo>
                <a:cubicBezTo>
                  <a:pt x="25489" y="2972"/>
                  <a:pt x="20485" y="2654"/>
                  <a:pt x="17094" y="2273"/>
                </a:cubicBezTo>
                <a:cubicBezTo>
                  <a:pt x="16789" y="3632"/>
                  <a:pt x="16319" y="4534"/>
                  <a:pt x="15481" y="4534"/>
                </a:cubicBezTo>
                <a:cubicBezTo>
                  <a:pt x="13068" y="4534"/>
                  <a:pt x="9880" y="7607"/>
                  <a:pt x="9334" y="11036"/>
                </a:cubicBezTo>
                <a:cubicBezTo>
                  <a:pt x="8814" y="14453"/>
                  <a:pt x="3213" y="17169"/>
                  <a:pt x="1600" y="23329"/>
                </a:cubicBezTo>
                <a:cubicBezTo>
                  <a:pt x="0" y="29463"/>
                  <a:pt x="813" y="32181"/>
                  <a:pt x="3213" y="28447"/>
                </a:cubicBezTo>
                <a:cubicBezTo>
                  <a:pt x="5600" y="24688"/>
                  <a:pt x="8534" y="26059"/>
                  <a:pt x="8534" y="29133"/>
                </a:cubicBezTo>
                <a:cubicBezTo>
                  <a:pt x="8534" y="32181"/>
                  <a:pt x="11735" y="32524"/>
                  <a:pt x="10668" y="36626"/>
                </a:cubicBezTo>
                <a:cubicBezTo>
                  <a:pt x="10642" y="36740"/>
                  <a:pt x="10642" y="36778"/>
                  <a:pt x="10630" y="36880"/>
                </a:cubicBezTo>
                <a:cubicBezTo>
                  <a:pt x="14275" y="36473"/>
                  <a:pt x="19342" y="35940"/>
                  <a:pt x="20891" y="35940"/>
                </a:cubicBezTo>
                <a:cubicBezTo>
                  <a:pt x="23393" y="35940"/>
                  <a:pt x="25870" y="25945"/>
                  <a:pt x="26924" y="25018"/>
                </a:cubicBezTo>
                <a:cubicBezTo>
                  <a:pt x="27991" y="24129"/>
                  <a:pt x="30861" y="32308"/>
                  <a:pt x="33693" y="35508"/>
                </a:cubicBezTo>
                <a:cubicBezTo>
                  <a:pt x="36538" y="38696"/>
                  <a:pt x="36881" y="32778"/>
                  <a:pt x="36881" y="30035"/>
                </a:cubicBezTo>
                <a:cubicBezTo>
                  <a:pt x="36881" y="27304"/>
                  <a:pt x="39382" y="26390"/>
                  <a:pt x="41161" y="26847"/>
                </a:cubicBezTo>
                <a:cubicBezTo>
                  <a:pt x="42926" y="27304"/>
                  <a:pt x="46850" y="28218"/>
                  <a:pt x="46850" y="25018"/>
                </a:cubicBezTo>
                <a:cubicBezTo>
                  <a:pt x="46850" y="21856"/>
                  <a:pt x="48970" y="23215"/>
                  <a:pt x="50392" y="23215"/>
                </a:cubicBezTo>
                <a:cubicBezTo>
                  <a:pt x="51815" y="23215"/>
                  <a:pt x="52183" y="19570"/>
                  <a:pt x="52183" y="19570"/>
                </a:cubicBezTo>
                <a:lnTo>
                  <a:pt x="54507" y="16801"/>
                </a:lnTo>
                <a:cubicBezTo>
                  <a:pt x="52602" y="15570"/>
                  <a:pt x="50418" y="14745"/>
                  <a:pt x="48526" y="1581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Freeform 383"/>
          <p:cNvSpPr/>
          <p:nvPr/>
        </p:nvSpPr>
        <p:spPr>
          <a:xfrm>
            <a:off x="3627258" y="3387415"/>
            <a:ext cx="107809" cy="156361"/>
          </a:xfrm>
          <a:custGeom>
            <a:avLst/>
            <a:gdLst/>
            <a:ahLst/>
            <a:cxnLst/>
            <a:rect l="0" t="0" r="0" b="0"/>
            <a:pathLst>
              <a:path w="107809" h="156361">
                <a:moveTo>
                  <a:pt x="13868" y="40538"/>
                </a:moveTo>
                <a:cubicBezTo>
                  <a:pt x="11024" y="45986"/>
                  <a:pt x="7125" y="46456"/>
                  <a:pt x="7823" y="47815"/>
                </a:cubicBezTo>
                <a:cubicBezTo>
                  <a:pt x="8547" y="49174"/>
                  <a:pt x="12814" y="53733"/>
                  <a:pt x="11748" y="55993"/>
                </a:cubicBezTo>
                <a:cubicBezTo>
                  <a:pt x="10668" y="58279"/>
                  <a:pt x="9246" y="56908"/>
                  <a:pt x="9246" y="61023"/>
                </a:cubicBezTo>
                <a:cubicBezTo>
                  <a:pt x="9246" y="65112"/>
                  <a:pt x="4255" y="65112"/>
                  <a:pt x="2502" y="65112"/>
                </a:cubicBezTo>
                <a:cubicBezTo>
                  <a:pt x="711" y="65112"/>
                  <a:pt x="2858" y="69201"/>
                  <a:pt x="1778" y="72389"/>
                </a:cubicBezTo>
                <a:cubicBezTo>
                  <a:pt x="711" y="75564"/>
                  <a:pt x="711" y="81952"/>
                  <a:pt x="356" y="84683"/>
                </a:cubicBezTo>
                <a:cubicBezTo>
                  <a:pt x="0" y="87413"/>
                  <a:pt x="3912" y="91960"/>
                  <a:pt x="3556" y="94233"/>
                </a:cubicBezTo>
                <a:cubicBezTo>
                  <a:pt x="3201" y="96519"/>
                  <a:pt x="356" y="98335"/>
                  <a:pt x="1080" y="100164"/>
                </a:cubicBezTo>
                <a:cubicBezTo>
                  <a:pt x="1753" y="101891"/>
                  <a:pt x="4305" y="104495"/>
                  <a:pt x="4877" y="112902"/>
                </a:cubicBezTo>
                <a:cubicBezTo>
                  <a:pt x="6109" y="113372"/>
                  <a:pt x="7099" y="113956"/>
                  <a:pt x="7557" y="114706"/>
                </a:cubicBezTo>
                <a:cubicBezTo>
                  <a:pt x="9169" y="117449"/>
                  <a:pt x="11824" y="119493"/>
                  <a:pt x="15290" y="119493"/>
                </a:cubicBezTo>
                <a:cubicBezTo>
                  <a:pt x="18757" y="119493"/>
                  <a:pt x="20091" y="122580"/>
                  <a:pt x="21691" y="122224"/>
                </a:cubicBezTo>
                <a:cubicBezTo>
                  <a:pt x="23291" y="121894"/>
                  <a:pt x="27558" y="123595"/>
                  <a:pt x="24091" y="127355"/>
                </a:cubicBezTo>
                <a:cubicBezTo>
                  <a:pt x="20611" y="131114"/>
                  <a:pt x="20091" y="135546"/>
                  <a:pt x="19290" y="139978"/>
                </a:cubicBezTo>
                <a:cubicBezTo>
                  <a:pt x="18782" y="142849"/>
                  <a:pt x="18808" y="146836"/>
                  <a:pt x="18249" y="149313"/>
                </a:cubicBezTo>
                <a:cubicBezTo>
                  <a:pt x="21627" y="149694"/>
                  <a:pt x="26631" y="150011"/>
                  <a:pt x="28447" y="148843"/>
                </a:cubicBezTo>
                <a:cubicBezTo>
                  <a:pt x="31279" y="147040"/>
                  <a:pt x="33057" y="147040"/>
                  <a:pt x="36626" y="148411"/>
                </a:cubicBezTo>
                <a:cubicBezTo>
                  <a:pt x="38734" y="149211"/>
                  <a:pt x="41579" y="150977"/>
                  <a:pt x="43560" y="152285"/>
                </a:cubicBezTo>
                <a:cubicBezTo>
                  <a:pt x="43789" y="151370"/>
                  <a:pt x="44170" y="150672"/>
                  <a:pt x="44881" y="150558"/>
                </a:cubicBezTo>
                <a:cubicBezTo>
                  <a:pt x="47281" y="150227"/>
                  <a:pt x="50215" y="156361"/>
                  <a:pt x="51815" y="152945"/>
                </a:cubicBezTo>
                <a:cubicBezTo>
                  <a:pt x="53428" y="149542"/>
                  <a:pt x="57149" y="150227"/>
                  <a:pt x="59016" y="151586"/>
                </a:cubicBezTo>
                <a:cubicBezTo>
                  <a:pt x="60870" y="152945"/>
                  <a:pt x="63817" y="153631"/>
                  <a:pt x="65950" y="150900"/>
                </a:cubicBezTo>
                <a:cubicBezTo>
                  <a:pt x="68084" y="148157"/>
                  <a:pt x="76339" y="146798"/>
                  <a:pt x="78206" y="147827"/>
                </a:cubicBezTo>
                <a:cubicBezTo>
                  <a:pt x="80085" y="148843"/>
                  <a:pt x="84861" y="151586"/>
                  <a:pt x="83006" y="143395"/>
                </a:cubicBezTo>
                <a:cubicBezTo>
                  <a:pt x="81152" y="135191"/>
                  <a:pt x="87007" y="136905"/>
                  <a:pt x="87807" y="133832"/>
                </a:cubicBezTo>
                <a:cubicBezTo>
                  <a:pt x="88607" y="130758"/>
                  <a:pt x="95528" y="129399"/>
                  <a:pt x="94474" y="127012"/>
                </a:cubicBezTo>
                <a:cubicBezTo>
                  <a:pt x="93408" y="124611"/>
                  <a:pt x="84619" y="117449"/>
                  <a:pt x="81952" y="115061"/>
                </a:cubicBezTo>
                <a:cubicBezTo>
                  <a:pt x="79285" y="112661"/>
                  <a:pt x="79285" y="105168"/>
                  <a:pt x="77952" y="102094"/>
                </a:cubicBezTo>
                <a:cubicBezTo>
                  <a:pt x="76606" y="99008"/>
                  <a:pt x="73672" y="94919"/>
                  <a:pt x="77139" y="93890"/>
                </a:cubicBezTo>
                <a:cubicBezTo>
                  <a:pt x="80606" y="92874"/>
                  <a:pt x="86753" y="91172"/>
                  <a:pt x="89674" y="87756"/>
                </a:cubicBezTo>
                <a:cubicBezTo>
                  <a:pt x="92620" y="84327"/>
                  <a:pt x="97941" y="83997"/>
                  <a:pt x="99542" y="81952"/>
                </a:cubicBezTo>
                <a:cubicBezTo>
                  <a:pt x="101142" y="79882"/>
                  <a:pt x="104863" y="83667"/>
                  <a:pt x="105930" y="81597"/>
                </a:cubicBezTo>
                <a:cubicBezTo>
                  <a:pt x="107009" y="79552"/>
                  <a:pt x="107809" y="75463"/>
                  <a:pt x="106209" y="73075"/>
                </a:cubicBezTo>
                <a:cubicBezTo>
                  <a:pt x="104609" y="70675"/>
                  <a:pt x="103529" y="66585"/>
                  <a:pt x="103275" y="60794"/>
                </a:cubicBezTo>
                <a:cubicBezTo>
                  <a:pt x="103009" y="54977"/>
                  <a:pt x="101663" y="55308"/>
                  <a:pt x="101663" y="52590"/>
                </a:cubicBezTo>
                <a:cubicBezTo>
                  <a:pt x="101663" y="49859"/>
                  <a:pt x="100862" y="46456"/>
                  <a:pt x="99008" y="45084"/>
                </a:cubicBezTo>
                <a:cubicBezTo>
                  <a:pt x="97141" y="43725"/>
                  <a:pt x="96341" y="42697"/>
                  <a:pt x="98195" y="38938"/>
                </a:cubicBezTo>
                <a:cubicBezTo>
                  <a:pt x="100088" y="35179"/>
                  <a:pt x="99262" y="25616"/>
                  <a:pt x="98462" y="22886"/>
                </a:cubicBezTo>
                <a:cubicBezTo>
                  <a:pt x="98310" y="22365"/>
                  <a:pt x="98323" y="21717"/>
                  <a:pt x="98424" y="21031"/>
                </a:cubicBezTo>
                <a:cubicBezTo>
                  <a:pt x="97941" y="20727"/>
                  <a:pt x="97561" y="20130"/>
                  <a:pt x="97408" y="19126"/>
                </a:cubicBezTo>
                <a:cubicBezTo>
                  <a:pt x="96862" y="15494"/>
                  <a:pt x="94919" y="14135"/>
                  <a:pt x="90296" y="14135"/>
                </a:cubicBezTo>
                <a:cubicBezTo>
                  <a:pt x="85673" y="14135"/>
                  <a:pt x="93141" y="8204"/>
                  <a:pt x="91363" y="5245"/>
                </a:cubicBezTo>
                <a:cubicBezTo>
                  <a:pt x="89598" y="2312"/>
                  <a:pt x="84962" y="10719"/>
                  <a:pt x="80708" y="8890"/>
                </a:cubicBezTo>
                <a:cubicBezTo>
                  <a:pt x="76428" y="7074"/>
                  <a:pt x="70929" y="15278"/>
                  <a:pt x="67195" y="18910"/>
                </a:cubicBezTo>
                <a:cubicBezTo>
                  <a:pt x="63461" y="22555"/>
                  <a:pt x="58127" y="18212"/>
                  <a:pt x="60972" y="12992"/>
                </a:cubicBezTo>
                <a:cubicBezTo>
                  <a:pt x="63817" y="7760"/>
                  <a:pt x="60972" y="8204"/>
                  <a:pt x="56705" y="10274"/>
                </a:cubicBezTo>
                <a:cubicBezTo>
                  <a:pt x="52437" y="12306"/>
                  <a:pt x="47281" y="9804"/>
                  <a:pt x="47815" y="4801"/>
                </a:cubicBezTo>
                <a:cubicBezTo>
                  <a:pt x="47942" y="3543"/>
                  <a:pt x="47637" y="2362"/>
                  <a:pt x="47129" y="1257"/>
                </a:cubicBezTo>
                <a:cubicBezTo>
                  <a:pt x="45033" y="1626"/>
                  <a:pt x="43433" y="1715"/>
                  <a:pt x="42658" y="1384"/>
                </a:cubicBezTo>
                <a:cubicBezTo>
                  <a:pt x="40766" y="559"/>
                  <a:pt x="36423" y="140"/>
                  <a:pt x="31698" y="0"/>
                </a:cubicBezTo>
                <a:cubicBezTo>
                  <a:pt x="33121" y="2654"/>
                  <a:pt x="34632" y="5245"/>
                  <a:pt x="33768" y="7303"/>
                </a:cubicBezTo>
                <a:cubicBezTo>
                  <a:pt x="32181" y="11176"/>
                  <a:pt x="34670" y="14834"/>
                  <a:pt x="36969" y="20498"/>
                </a:cubicBezTo>
                <a:cubicBezTo>
                  <a:pt x="39293" y="26200"/>
                  <a:pt x="32003" y="23000"/>
                  <a:pt x="31825" y="26645"/>
                </a:cubicBezTo>
                <a:cubicBezTo>
                  <a:pt x="31635" y="30290"/>
                  <a:pt x="25082" y="26416"/>
                  <a:pt x="22935" y="25057"/>
                </a:cubicBezTo>
                <a:cubicBezTo>
                  <a:pt x="20802" y="23698"/>
                  <a:pt x="13691" y="24600"/>
                  <a:pt x="13868" y="26886"/>
                </a:cubicBezTo>
                <a:cubicBezTo>
                  <a:pt x="13931" y="27775"/>
                  <a:pt x="13830" y="29032"/>
                  <a:pt x="13538" y="30099"/>
                </a:cubicBezTo>
                <a:cubicBezTo>
                  <a:pt x="14477" y="34493"/>
                  <a:pt x="14896" y="38545"/>
                  <a:pt x="13868" y="4053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" name="Freeform 384"/>
          <p:cNvSpPr/>
          <p:nvPr/>
        </p:nvSpPr>
        <p:spPr>
          <a:xfrm>
            <a:off x="3627258" y="3387415"/>
            <a:ext cx="107809" cy="156361"/>
          </a:xfrm>
          <a:custGeom>
            <a:avLst/>
            <a:gdLst/>
            <a:ahLst/>
            <a:cxnLst/>
            <a:rect l="0" t="0" r="0" b="0"/>
            <a:pathLst>
              <a:path w="107809" h="156361">
                <a:moveTo>
                  <a:pt x="13868" y="40538"/>
                </a:moveTo>
                <a:cubicBezTo>
                  <a:pt x="11024" y="45986"/>
                  <a:pt x="7125" y="46456"/>
                  <a:pt x="7823" y="47815"/>
                </a:cubicBezTo>
                <a:cubicBezTo>
                  <a:pt x="8547" y="49174"/>
                  <a:pt x="12814" y="53733"/>
                  <a:pt x="11748" y="55993"/>
                </a:cubicBezTo>
                <a:cubicBezTo>
                  <a:pt x="10668" y="58279"/>
                  <a:pt x="9246" y="56908"/>
                  <a:pt x="9246" y="61023"/>
                </a:cubicBezTo>
                <a:cubicBezTo>
                  <a:pt x="9246" y="65112"/>
                  <a:pt x="4255" y="65112"/>
                  <a:pt x="2502" y="65112"/>
                </a:cubicBezTo>
                <a:cubicBezTo>
                  <a:pt x="711" y="65112"/>
                  <a:pt x="2858" y="69201"/>
                  <a:pt x="1778" y="72389"/>
                </a:cubicBezTo>
                <a:cubicBezTo>
                  <a:pt x="711" y="75564"/>
                  <a:pt x="711" y="81952"/>
                  <a:pt x="356" y="84683"/>
                </a:cubicBezTo>
                <a:cubicBezTo>
                  <a:pt x="0" y="87413"/>
                  <a:pt x="3912" y="91960"/>
                  <a:pt x="3556" y="94233"/>
                </a:cubicBezTo>
                <a:cubicBezTo>
                  <a:pt x="3201" y="96519"/>
                  <a:pt x="356" y="98335"/>
                  <a:pt x="1080" y="100164"/>
                </a:cubicBezTo>
                <a:cubicBezTo>
                  <a:pt x="1753" y="101891"/>
                  <a:pt x="4305" y="104495"/>
                  <a:pt x="4877" y="112902"/>
                </a:cubicBezTo>
                <a:cubicBezTo>
                  <a:pt x="6109" y="113372"/>
                  <a:pt x="7099" y="113956"/>
                  <a:pt x="7557" y="114706"/>
                </a:cubicBezTo>
                <a:cubicBezTo>
                  <a:pt x="9169" y="117449"/>
                  <a:pt x="11824" y="119493"/>
                  <a:pt x="15290" y="119493"/>
                </a:cubicBezTo>
                <a:cubicBezTo>
                  <a:pt x="18757" y="119493"/>
                  <a:pt x="20091" y="122580"/>
                  <a:pt x="21691" y="122224"/>
                </a:cubicBezTo>
                <a:cubicBezTo>
                  <a:pt x="23291" y="121894"/>
                  <a:pt x="27558" y="123595"/>
                  <a:pt x="24091" y="127355"/>
                </a:cubicBezTo>
                <a:cubicBezTo>
                  <a:pt x="20611" y="131114"/>
                  <a:pt x="20091" y="135546"/>
                  <a:pt x="19290" y="139978"/>
                </a:cubicBezTo>
                <a:cubicBezTo>
                  <a:pt x="18782" y="142849"/>
                  <a:pt x="18808" y="146836"/>
                  <a:pt x="18249" y="149313"/>
                </a:cubicBezTo>
                <a:cubicBezTo>
                  <a:pt x="21627" y="149694"/>
                  <a:pt x="26631" y="150011"/>
                  <a:pt x="28447" y="148843"/>
                </a:cubicBezTo>
                <a:cubicBezTo>
                  <a:pt x="31279" y="147040"/>
                  <a:pt x="33057" y="147040"/>
                  <a:pt x="36626" y="148411"/>
                </a:cubicBezTo>
                <a:cubicBezTo>
                  <a:pt x="38734" y="149211"/>
                  <a:pt x="41579" y="150977"/>
                  <a:pt x="43560" y="152285"/>
                </a:cubicBezTo>
                <a:cubicBezTo>
                  <a:pt x="43789" y="151370"/>
                  <a:pt x="44170" y="150672"/>
                  <a:pt x="44881" y="150558"/>
                </a:cubicBezTo>
                <a:cubicBezTo>
                  <a:pt x="47281" y="150227"/>
                  <a:pt x="50215" y="156361"/>
                  <a:pt x="51815" y="152945"/>
                </a:cubicBezTo>
                <a:cubicBezTo>
                  <a:pt x="53428" y="149542"/>
                  <a:pt x="57149" y="150227"/>
                  <a:pt x="59016" y="151586"/>
                </a:cubicBezTo>
                <a:cubicBezTo>
                  <a:pt x="60870" y="152945"/>
                  <a:pt x="63817" y="153631"/>
                  <a:pt x="65950" y="150900"/>
                </a:cubicBezTo>
                <a:cubicBezTo>
                  <a:pt x="68084" y="148157"/>
                  <a:pt x="76339" y="146798"/>
                  <a:pt x="78206" y="147827"/>
                </a:cubicBezTo>
                <a:cubicBezTo>
                  <a:pt x="80085" y="148843"/>
                  <a:pt x="84861" y="151586"/>
                  <a:pt x="83006" y="143395"/>
                </a:cubicBezTo>
                <a:cubicBezTo>
                  <a:pt x="81152" y="135191"/>
                  <a:pt x="87007" y="136905"/>
                  <a:pt x="87807" y="133832"/>
                </a:cubicBezTo>
                <a:cubicBezTo>
                  <a:pt x="88607" y="130758"/>
                  <a:pt x="95528" y="129399"/>
                  <a:pt x="94474" y="127012"/>
                </a:cubicBezTo>
                <a:cubicBezTo>
                  <a:pt x="93408" y="124611"/>
                  <a:pt x="84619" y="117449"/>
                  <a:pt x="81952" y="115061"/>
                </a:cubicBezTo>
                <a:cubicBezTo>
                  <a:pt x="79285" y="112661"/>
                  <a:pt x="79285" y="105168"/>
                  <a:pt x="77952" y="102094"/>
                </a:cubicBezTo>
                <a:cubicBezTo>
                  <a:pt x="76606" y="99008"/>
                  <a:pt x="73672" y="94919"/>
                  <a:pt x="77139" y="93890"/>
                </a:cubicBezTo>
                <a:cubicBezTo>
                  <a:pt x="80606" y="92874"/>
                  <a:pt x="86753" y="91172"/>
                  <a:pt x="89674" y="87756"/>
                </a:cubicBezTo>
                <a:cubicBezTo>
                  <a:pt x="92620" y="84327"/>
                  <a:pt x="97941" y="83997"/>
                  <a:pt x="99542" y="81952"/>
                </a:cubicBezTo>
                <a:cubicBezTo>
                  <a:pt x="101142" y="79882"/>
                  <a:pt x="104863" y="83667"/>
                  <a:pt x="105930" y="81597"/>
                </a:cubicBezTo>
                <a:cubicBezTo>
                  <a:pt x="107009" y="79552"/>
                  <a:pt x="107809" y="75463"/>
                  <a:pt x="106209" y="73075"/>
                </a:cubicBezTo>
                <a:cubicBezTo>
                  <a:pt x="104609" y="70675"/>
                  <a:pt x="103529" y="66585"/>
                  <a:pt x="103275" y="60794"/>
                </a:cubicBezTo>
                <a:cubicBezTo>
                  <a:pt x="103009" y="54977"/>
                  <a:pt x="101663" y="55308"/>
                  <a:pt x="101663" y="52590"/>
                </a:cubicBezTo>
                <a:cubicBezTo>
                  <a:pt x="101663" y="49859"/>
                  <a:pt x="100862" y="46456"/>
                  <a:pt x="99008" y="45084"/>
                </a:cubicBezTo>
                <a:cubicBezTo>
                  <a:pt x="97141" y="43725"/>
                  <a:pt x="96341" y="42697"/>
                  <a:pt x="98195" y="38938"/>
                </a:cubicBezTo>
                <a:cubicBezTo>
                  <a:pt x="100088" y="35179"/>
                  <a:pt x="99262" y="25616"/>
                  <a:pt x="98462" y="22886"/>
                </a:cubicBezTo>
                <a:cubicBezTo>
                  <a:pt x="98310" y="22365"/>
                  <a:pt x="98323" y="21717"/>
                  <a:pt x="98424" y="21031"/>
                </a:cubicBezTo>
                <a:cubicBezTo>
                  <a:pt x="97941" y="20727"/>
                  <a:pt x="97561" y="20130"/>
                  <a:pt x="97408" y="19126"/>
                </a:cubicBezTo>
                <a:cubicBezTo>
                  <a:pt x="96862" y="15494"/>
                  <a:pt x="94919" y="14135"/>
                  <a:pt x="90296" y="14135"/>
                </a:cubicBezTo>
                <a:cubicBezTo>
                  <a:pt x="85673" y="14135"/>
                  <a:pt x="93141" y="8204"/>
                  <a:pt x="91363" y="5245"/>
                </a:cubicBezTo>
                <a:cubicBezTo>
                  <a:pt x="89598" y="2312"/>
                  <a:pt x="84962" y="10719"/>
                  <a:pt x="80708" y="8890"/>
                </a:cubicBezTo>
                <a:cubicBezTo>
                  <a:pt x="76428" y="7074"/>
                  <a:pt x="70929" y="15278"/>
                  <a:pt x="67195" y="18910"/>
                </a:cubicBezTo>
                <a:cubicBezTo>
                  <a:pt x="63461" y="22555"/>
                  <a:pt x="58127" y="18212"/>
                  <a:pt x="60972" y="12992"/>
                </a:cubicBezTo>
                <a:cubicBezTo>
                  <a:pt x="63817" y="7760"/>
                  <a:pt x="60972" y="8204"/>
                  <a:pt x="56705" y="10274"/>
                </a:cubicBezTo>
                <a:cubicBezTo>
                  <a:pt x="52437" y="12306"/>
                  <a:pt x="47281" y="9804"/>
                  <a:pt x="47815" y="4801"/>
                </a:cubicBezTo>
                <a:cubicBezTo>
                  <a:pt x="47942" y="3543"/>
                  <a:pt x="47637" y="2362"/>
                  <a:pt x="47129" y="1257"/>
                </a:cubicBezTo>
                <a:cubicBezTo>
                  <a:pt x="45033" y="1626"/>
                  <a:pt x="43433" y="1715"/>
                  <a:pt x="42658" y="1384"/>
                </a:cubicBezTo>
                <a:cubicBezTo>
                  <a:pt x="40766" y="559"/>
                  <a:pt x="36423" y="140"/>
                  <a:pt x="31698" y="0"/>
                </a:cubicBezTo>
                <a:cubicBezTo>
                  <a:pt x="33121" y="2654"/>
                  <a:pt x="34632" y="5245"/>
                  <a:pt x="33768" y="7303"/>
                </a:cubicBezTo>
                <a:cubicBezTo>
                  <a:pt x="32181" y="11176"/>
                  <a:pt x="34670" y="14834"/>
                  <a:pt x="36969" y="20498"/>
                </a:cubicBezTo>
                <a:cubicBezTo>
                  <a:pt x="39293" y="26200"/>
                  <a:pt x="32003" y="23000"/>
                  <a:pt x="31825" y="26645"/>
                </a:cubicBezTo>
                <a:cubicBezTo>
                  <a:pt x="31635" y="30290"/>
                  <a:pt x="25082" y="26416"/>
                  <a:pt x="22935" y="25057"/>
                </a:cubicBezTo>
                <a:cubicBezTo>
                  <a:pt x="20802" y="23698"/>
                  <a:pt x="13691" y="24600"/>
                  <a:pt x="13868" y="26886"/>
                </a:cubicBezTo>
                <a:cubicBezTo>
                  <a:pt x="13931" y="27775"/>
                  <a:pt x="13830" y="29032"/>
                  <a:pt x="13538" y="30099"/>
                </a:cubicBezTo>
                <a:cubicBezTo>
                  <a:pt x="14477" y="34493"/>
                  <a:pt x="14896" y="38545"/>
                  <a:pt x="13868" y="4053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" name="Freeform 385"/>
          <p:cNvSpPr/>
          <p:nvPr/>
        </p:nvSpPr>
        <p:spPr>
          <a:xfrm>
            <a:off x="3802861" y="3013528"/>
            <a:ext cx="126554" cy="257834"/>
          </a:xfrm>
          <a:custGeom>
            <a:avLst/>
            <a:gdLst/>
            <a:ahLst/>
            <a:cxnLst/>
            <a:rect l="0" t="0" r="0" b="0"/>
            <a:pathLst>
              <a:path w="126554" h="257834">
                <a:moveTo>
                  <a:pt x="107365" y="216433"/>
                </a:moveTo>
                <a:cubicBezTo>
                  <a:pt x="110209" y="208242"/>
                  <a:pt x="122998" y="201917"/>
                  <a:pt x="125132" y="194577"/>
                </a:cubicBezTo>
                <a:cubicBezTo>
                  <a:pt x="126211" y="190932"/>
                  <a:pt x="126554" y="189128"/>
                  <a:pt x="121944" y="182296"/>
                </a:cubicBezTo>
                <a:cubicBezTo>
                  <a:pt x="117309" y="175451"/>
                  <a:pt x="107035" y="170917"/>
                  <a:pt x="106642" y="167285"/>
                </a:cubicBezTo>
                <a:cubicBezTo>
                  <a:pt x="106299" y="163627"/>
                  <a:pt x="114477" y="163170"/>
                  <a:pt x="114108" y="158610"/>
                </a:cubicBezTo>
                <a:cubicBezTo>
                  <a:pt x="113765" y="154077"/>
                  <a:pt x="109511" y="154077"/>
                  <a:pt x="107695" y="150432"/>
                </a:cubicBezTo>
                <a:cubicBezTo>
                  <a:pt x="105943" y="146799"/>
                  <a:pt x="109841" y="144501"/>
                  <a:pt x="109511" y="142697"/>
                </a:cubicBezTo>
                <a:cubicBezTo>
                  <a:pt x="109143" y="140869"/>
                  <a:pt x="103797" y="139954"/>
                  <a:pt x="103454" y="137668"/>
                </a:cubicBezTo>
                <a:cubicBezTo>
                  <a:pt x="103098" y="135420"/>
                  <a:pt x="107035" y="135865"/>
                  <a:pt x="106299" y="133147"/>
                </a:cubicBezTo>
                <a:cubicBezTo>
                  <a:pt x="105587" y="130416"/>
                  <a:pt x="102044" y="125387"/>
                  <a:pt x="104521" y="121298"/>
                </a:cubicBezTo>
                <a:cubicBezTo>
                  <a:pt x="107035" y="117208"/>
                  <a:pt x="112356" y="121298"/>
                  <a:pt x="108419" y="112205"/>
                </a:cubicBezTo>
                <a:cubicBezTo>
                  <a:pt x="104521" y="103099"/>
                  <a:pt x="98476" y="91720"/>
                  <a:pt x="97053" y="88989"/>
                </a:cubicBezTo>
                <a:cubicBezTo>
                  <a:pt x="95631" y="86246"/>
                  <a:pt x="98476" y="81687"/>
                  <a:pt x="100622" y="79883"/>
                </a:cubicBezTo>
                <a:cubicBezTo>
                  <a:pt x="102743" y="78067"/>
                  <a:pt x="108088" y="71234"/>
                  <a:pt x="108088" y="68504"/>
                </a:cubicBezTo>
                <a:cubicBezTo>
                  <a:pt x="108088" y="65773"/>
                  <a:pt x="101320" y="58471"/>
                  <a:pt x="99542" y="57112"/>
                </a:cubicBezTo>
                <a:cubicBezTo>
                  <a:pt x="97752" y="55753"/>
                  <a:pt x="93853" y="56210"/>
                  <a:pt x="92075" y="51651"/>
                </a:cubicBezTo>
                <a:cubicBezTo>
                  <a:pt x="90309" y="47104"/>
                  <a:pt x="88531" y="45746"/>
                  <a:pt x="90309" y="43015"/>
                </a:cubicBezTo>
                <a:cubicBezTo>
                  <a:pt x="92075" y="40285"/>
                  <a:pt x="92075" y="37541"/>
                  <a:pt x="92075" y="34811"/>
                </a:cubicBezTo>
                <a:cubicBezTo>
                  <a:pt x="92075" y="32093"/>
                  <a:pt x="95999" y="34366"/>
                  <a:pt x="96685" y="30252"/>
                </a:cubicBezTo>
                <a:cubicBezTo>
                  <a:pt x="97015" y="28397"/>
                  <a:pt x="98044" y="26353"/>
                  <a:pt x="99352" y="24663"/>
                </a:cubicBezTo>
                <a:cubicBezTo>
                  <a:pt x="99377" y="21552"/>
                  <a:pt x="99644" y="18212"/>
                  <a:pt x="99352" y="16091"/>
                </a:cubicBezTo>
                <a:cubicBezTo>
                  <a:pt x="98780" y="11697"/>
                  <a:pt x="89052" y="10236"/>
                  <a:pt x="86804" y="5106"/>
                </a:cubicBezTo>
                <a:cubicBezTo>
                  <a:pt x="84506" y="0"/>
                  <a:pt x="78790" y="2197"/>
                  <a:pt x="77063" y="5106"/>
                </a:cubicBezTo>
                <a:cubicBezTo>
                  <a:pt x="75374" y="8027"/>
                  <a:pt x="65075" y="4382"/>
                  <a:pt x="65075" y="8776"/>
                </a:cubicBezTo>
                <a:cubicBezTo>
                  <a:pt x="65075" y="13157"/>
                  <a:pt x="57670" y="13894"/>
                  <a:pt x="57670" y="19012"/>
                </a:cubicBezTo>
                <a:cubicBezTo>
                  <a:pt x="57670" y="24130"/>
                  <a:pt x="61074" y="32893"/>
                  <a:pt x="55384" y="32169"/>
                </a:cubicBezTo>
                <a:cubicBezTo>
                  <a:pt x="49682" y="31433"/>
                  <a:pt x="53670" y="35103"/>
                  <a:pt x="50241" y="40958"/>
                </a:cubicBezTo>
                <a:cubicBezTo>
                  <a:pt x="46812" y="46800"/>
                  <a:pt x="46812" y="37275"/>
                  <a:pt x="43383" y="38748"/>
                </a:cubicBezTo>
                <a:cubicBezTo>
                  <a:pt x="39954" y="40221"/>
                  <a:pt x="35953" y="34366"/>
                  <a:pt x="34252" y="38011"/>
                </a:cubicBezTo>
                <a:cubicBezTo>
                  <a:pt x="32524" y="41681"/>
                  <a:pt x="26822" y="38748"/>
                  <a:pt x="21107" y="37275"/>
                </a:cubicBezTo>
                <a:cubicBezTo>
                  <a:pt x="15392" y="35839"/>
                  <a:pt x="12547" y="25603"/>
                  <a:pt x="7975" y="24867"/>
                </a:cubicBezTo>
                <a:cubicBezTo>
                  <a:pt x="4940" y="24371"/>
                  <a:pt x="1714" y="27470"/>
                  <a:pt x="0" y="32360"/>
                </a:cubicBezTo>
                <a:cubicBezTo>
                  <a:pt x="4445" y="36030"/>
                  <a:pt x="7315" y="41224"/>
                  <a:pt x="13106" y="44603"/>
                </a:cubicBezTo>
                <a:cubicBezTo>
                  <a:pt x="19393" y="48260"/>
                  <a:pt x="30823" y="52642"/>
                  <a:pt x="30264" y="57772"/>
                </a:cubicBezTo>
                <a:cubicBezTo>
                  <a:pt x="29692" y="62878"/>
                  <a:pt x="27965" y="70193"/>
                  <a:pt x="30823" y="72403"/>
                </a:cubicBezTo>
                <a:cubicBezTo>
                  <a:pt x="33693" y="74574"/>
                  <a:pt x="30264" y="84087"/>
                  <a:pt x="33693" y="86284"/>
                </a:cubicBezTo>
                <a:cubicBezTo>
                  <a:pt x="37096" y="88494"/>
                  <a:pt x="35953" y="99454"/>
                  <a:pt x="33096" y="99454"/>
                </a:cubicBezTo>
                <a:cubicBezTo>
                  <a:pt x="30264" y="99454"/>
                  <a:pt x="33693" y="105296"/>
                  <a:pt x="35395" y="107480"/>
                </a:cubicBezTo>
                <a:cubicBezTo>
                  <a:pt x="36169" y="108496"/>
                  <a:pt x="36804" y="111468"/>
                  <a:pt x="37071" y="115062"/>
                </a:cubicBezTo>
                <a:cubicBezTo>
                  <a:pt x="40589" y="116167"/>
                  <a:pt x="43713" y="118415"/>
                  <a:pt x="46761" y="120168"/>
                </a:cubicBezTo>
                <a:cubicBezTo>
                  <a:pt x="51562" y="122898"/>
                  <a:pt x="50838" y="127216"/>
                  <a:pt x="51041" y="131991"/>
                </a:cubicBezTo>
                <a:cubicBezTo>
                  <a:pt x="51193" y="136779"/>
                  <a:pt x="51371" y="139497"/>
                  <a:pt x="48895" y="137465"/>
                </a:cubicBezTo>
                <a:cubicBezTo>
                  <a:pt x="46393" y="135420"/>
                  <a:pt x="43738" y="137465"/>
                  <a:pt x="42316" y="144285"/>
                </a:cubicBezTo>
                <a:cubicBezTo>
                  <a:pt x="40881" y="151105"/>
                  <a:pt x="34137" y="159309"/>
                  <a:pt x="30035" y="159766"/>
                </a:cubicBezTo>
                <a:cubicBezTo>
                  <a:pt x="25946" y="160211"/>
                  <a:pt x="26314" y="165684"/>
                  <a:pt x="22949" y="166802"/>
                </a:cubicBezTo>
                <a:cubicBezTo>
                  <a:pt x="19570" y="167958"/>
                  <a:pt x="16370" y="170460"/>
                  <a:pt x="16535" y="175235"/>
                </a:cubicBezTo>
                <a:cubicBezTo>
                  <a:pt x="16713" y="180010"/>
                  <a:pt x="11557" y="180454"/>
                  <a:pt x="8179" y="180454"/>
                </a:cubicBezTo>
                <a:cubicBezTo>
                  <a:pt x="4813" y="180454"/>
                  <a:pt x="5511" y="188201"/>
                  <a:pt x="2857" y="190246"/>
                </a:cubicBezTo>
                <a:cubicBezTo>
                  <a:pt x="190" y="192304"/>
                  <a:pt x="724" y="195021"/>
                  <a:pt x="3200" y="199123"/>
                </a:cubicBezTo>
                <a:cubicBezTo>
                  <a:pt x="5702" y="203226"/>
                  <a:pt x="3568" y="206870"/>
                  <a:pt x="4445" y="209830"/>
                </a:cubicBezTo>
                <a:cubicBezTo>
                  <a:pt x="5334" y="212776"/>
                  <a:pt x="9245" y="219620"/>
                  <a:pt x="6566" y="227113"/>
                </a:cubicBezTo>
                <a:cubicBezTo>
                  <a:pt x="3911" y="234632"/>
                  <a:pt x="1079" y="243966"/>
                  <a:pt x="3391" y="243052"/>
                </a:cubicBezTo>
                <a:cubicBezTo>
                  <a:pt x="5689" y="242137"/>
                  <a:pt x="11036" y="249198"/>
                  <a:pt x="14579" y="248741"/>
                </a:cubicBezTo>
                <a:cubicBezTo>
                  <a:pt x="18148" y="248284"/>
                  <a:pt x="18504" y="255104"/>
                  <a:pt x="21869" y="253732"/>
                </a:cubicBezTo>
                <a:cubicBezTo>
                  <a:pt x="25247" y="252386"/>
                  <a:pt x="25247" y="257834"/>
                  <a:pt x="35026" y="257403"/>
                </a:cubicBezTo>
                <a:cubicBezTo>
                  <a:pt x="44805" y="256933"/>
                  <a:pt x="64528" y="246481"/>
                  <a:pt x="72364" y="246481"/>
                </a:cubicBezTo>
                <a:cubicBezTo>
                  <a:pt x="76797" y="246481"/>
                  <a:pt x="80340" y="245795"/>
                  <a:pt x="83121" y="244906"/>
                </a:cubicBezTo>
                <a:cubicBezTo>
                  <a:pt x="84810" y="241680"/>
                  <a:pt x="86855" y="238162"/>
                  <a:pt x="88887" y="235533"/>
                </a:cubicBezTo>
                <a:cubicBezTo>
                  <a:pt x="93853" y="229158"/>
                  <a:pt x="104521" y="224624"/>
                  <a:pt x="107365" y="21643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" name="Freeform 386"/>
          <p:cNvSpPr/>
          <p:nvPr/>
        </p:nvSpPr>
        <p:spPr>
          <a:xfrm>
            <a:off x="3802861" y="3013528"/>
            <a:ext cx="126554" cy="257834"/>
          </a:xfrm>
          <a:custGeom>
            <a:avLst/>
            <a:gdLst/>
            <a:ahLst/>
            <a:cxnLst/>
            <a:rect l="0" t="0" r="0" b="0"/>
            <a:pathLst>
              <a:path w="126554" h="257834">
                <a:moveTo>
                  <a:pt x="107365" y="216433"/>
                </a:moveTo>
                <a:cubicBezTo>
                  <a:pt x="110209" y="208242"/>
                  <a:pt x="122998" y="201917"/>
                  <a:pt x="125132" y="194577"/>
                </a:cubicBezTo>
                <a:cubicBezTo>
                  <a:pt x="126211" y="190932"/>
                  <a:pt x="126554" y="189128"/>
                  <a:pt x="121944" y="182296"/>
                </a:cubicBezTo>
                <a:cubicBezTo>
                  <a:pt x="117309" y="175451"/>
                  <a:pt x="107035" y="170917"/>
                  <a:pt x="106642" y="167285"/>
                </a:cubicBezTo>
                <a:cubicBezTo>
                  <a:pt x="106299" y="163627"/>
                  <a:pt x="114477" y="163170"/>
                  <a:pt x="114108" y="158610"/>
                </a:cubicBezTo>
                <a:cubicBezTo>
                  <a:pt x="113765" y="154077"/>
                  <a:pt x="109511" y="154077"/>
                  <a:pt x="107695" y="150432"/>
                </a:cubicBezTo>
                <a:cubicBezTo>
                  <a:pt x="105943" y="146799"/>
                  <a:pt x="109841" y="144501"/>
                  <a:pt x="109511" y="142697"/>
                </a:cubicBezTo>
                <a:cubicBezTo>
                  <a:pt x="109143" y="140869"/>
                  <a:pt x="103797" y="139954"/>
                  <a:pt x="103454" y="137668"/>
                </a:cubicBezTo>
                <a:cubicBezTo>
                  <a:pt x="103098" y="135420"/>
                  <a:pt x="107035" y="135865"/>
                  <a:pt x="106299" y="133147"/>
                </a:cubicBezTo>
                <a:cubicBezTo>
                  <a:pt x="105587" y="130416"/>
                  <a:pt x="102044" y="125387"/>
                  <a:pt x="104521" y="121298"/>
                </a:cubicBezTo>
                <a:cubicBezTo>
                  <a:pt x="107035" y="117208"/>
                  <a:pt x="112356" y="121298"/>
                  <a:pt x="108419" y="112205"/>
                </a:cubicBezTo>
                <a:cubicBezTo>
                  <a:pt x="104521" y="103099"/>
                  <a:pt x="98476" y="91720"/>
                  <a:pt x="97053" y="88989"/>
                </a:cubicBezTo>
                <a:cubicBezTo>
                  <a:pt x="95631" y="86246"/>
                  <a:pt x="98476" y="81687"/>
                  <a:pt x="100622" y="79883"/>
                </a:cubicBezTo>
                <a:cubicBezTo>
                  <a:pt x="102743" y="78067"/>
                  <a:pt x="108088" y="71234"/>
                  <a:pt x="108088" y="68504"/>
                </a:cubicBezTo>
                <a:cubicBezTo>
                  <a:pt x="108088" y="65773"/>
                  <a:pt x="101320" y="58471"/>
                  <a:pt x="99542" y="57112"/>
                </a:cubicBezTo>
                <a:cubicBezTo>
                  <a:pt x="97752" y="55753"/>
                  <a:pt x="93853" y="56210"/>
                  <a:pt x="92075" y="51651"/>
                </a:cubicBezTo>
                <a:cubicBezTo>
                  <a:pt x="90309" y="47104"/>
                  <a:pt x="88531" y="45746"/>
                  <a:pt x="90309" y="43015"/>
                </a:cubicBezTo>
                <a:cubicBezTo>
                  <a:pt x="92075" y="40285"/>
                  <a:pt x="92075" y="37541"/>
                  <a:pt x="92075" y="34811"/>
                </a:cubicBezTo>
                <a:cubicBezTo>
                  <a:pt x="92075" y="32093"/>
                  <a:pt x="95999" y="34366"/>
                  <a:pt x="96685" y="30252"/>
                </a:cubicBezTo>
                <a:cubicBezTo>
                  <a:pt x="97015" y="28397"/>
                  <a:pt x="98044" y="26353"/>
                  <a:pt x="99352" y="24663"/>
                </a:cubicBezTo>
                <a:cubicBezTo>
                  <a:pt x="99377" y="21552"/>
                  <a:pt x="99644" y="18212"/>
                  <a:pt x="99352" y="16091"/>
                </a:cubicBezTo>
                <a:cubicBezTo>
                  <a:pt x="98780" y="11697"/>
                  <a:pt x="89052" y="10236"/>
                  <a:pt x="86804" y="5106"/>
                </a:cubicBezTo>
                <a:cubicBezTo>
                  <a:pt x="84506" y="0"/>
                  <a:pt x="78790" y="2197"/>
                  <a:pt x="77063" y="5106"/>
                </a:cubicBezTo>
                <a:cubicBezTo>
                  <a:pt x="75374" y="8027"/>
                  <a:pt x="65075" y="4382"/>
                  <a:pt x="65075" y="8776"/>
                </a:cubicBezTo>
                <a:cubicBezTo>
                  <a:pt x="65075" y="13157"/>
                  <a:pt x="57670" y="13894"/>
                  <a:pt x="57670" y="19012"/>
                </a:cubicBezTo>
                <a:cubicBezTo>
                  <a:pt x="57670" y="24130"/>
                  <a:pt x="61074" y="32893"/>
                  <a:pt x="55384" y="32169"/>
                </a:cubicBezTo>
                <a:cubicBezTo>
                  <a:pt x="49682" y="31433"/>
                  <a:pt x="53670" y="35103"/>
                  <a:pt x="50241" y="40958"/>
                </a:cubicBezTo>
                <a:cubicBezTo>
                  <a:pt x="46812" y="46800"/>
                  <a:pt x="46812" y="37275"/>
                  <a:pt x="43383" y="38748"/>
                </a:cubicBezTo>
                <a:cubicBezTo>
                  <a:pt x="39954" y="40221"/>
                  <a:pt x="35953" y="34366"/>
                  <a:pt x="34252" y="38011"/>
                </a:cubicBezTo>
                <a:cubicBezTo>
                  <a:pt x="32524" y="41681"/>
                  <a:pt x="26822" y="38748"/>
                  <a:pt x="21107" y="37275"/>
                </a:cubicBezTo>
                <a:cubicBezTo>
                  <a:pt x="15392" y="35839"/>
                  <a:pt x="12547" y="25603"/>
                  <a:pt x="7975" y="24867"/>
                </a:cubicBezTo>
                <a:cubicBezTo>
                  <a:pt x="4940" y="24371"/>
                  <a:pt x="1714" y="27470"/>
                  <a:pt x="0" y="32360"/>
                </a:cubicBezTo>
                <a:cubicBezTo>
                  <a:pt x="4445" y="36030"/>
                  <a:pt x="7315" y="41224"/>
                  <a:pt x="13106" y="44603"/>
                </a:cubicBezTo>
                <a:cubicBezTo>
                  <a:pt x="19393" y="48260"/>
                  <a:pt x="30823" y="52642"/>
                  <a:pt x="30264" y="57772"/>
                </a:cubicBezTo>
                <a:cubicBezTo>
                  <a:pt x="29692" y="62878"/>
                  <a:pt x="27965" y="70193"/>
                  <a:pt x="30823" y="72403"/>
                </a:cubicBezTo>
                <a:cubicBezTo>
                  <a:pt x="33693" y="74574"/>
                  <a:pt x="30264" y="84087"/>
                  <a:pt x="33693" y="86284"/>
                </a:cubicBezTo>
                <a:cubicBezTo>
                  <a:pt x="37096" y="88494"/>
                  <a:pt x="35953" y="99454"/>
                  <a:pt x="33096" y="99454"/>
                </a:cubicBezTo>
                <a:cubicBezTo>
                  <a:pt x="30264" y="99454"/>
                  <a:pt x="33693" y="105296"/>
                  <a:pt x="35395" y="107480"/>
                </a:cubicBezTo>
                <a:cubicBezTo>
                  <a:pt x="36169" y="108496"/>
                  <a:pt x="36804" y="111468"/>
                  <a:pt x="37071" y="115062"/>
                </a:cubicBezTo>
                <a:cubicBezTo>
                  <a:pt x="40589" y="116167"/>
                  <a:pt x="43713" y="118415"/>
                  <a:pt x="46761" y="120168"/>
                </a:cubicBezTo>
                <a:cubicBezTo>
                  <a:pt x="51562" y="122898"/>
                  <a:pt x="50838" y="127216"/>
                  <a:pt x="51041" y="131991"/>
                </a:cubicBezTo>
                <a:cubicBezTo>
                  <a:pt x="51193" y="136779"/>
                  <a:pt x="51371" y="139497"/>
                  <a:pt x="48895" y="137465"/>
                </a:cubicBezTo>
                <a:cubicBezTo>
                  <a:pt x="46393" y="135420"/>
                  <a:pt x="43738" y="137465"/>
                  <a:pt x="42316" y="144285"/>
                </a:cubicBezTo>
                <a:cubicBezTo>
                  <a:pt x="40881" y="151105"/>
                  <a:pt x="34137" y="159309"/>
                  <a:pt x="30035" y="159766"/>
                </a:cubicBezTo>
                <a:cubicBezTo>
                  <a:pt x="25946" y="160211"/>
                  <a:pt x="26314" y="165684"/>
                  <a:pt x="22949" y="166802"/>
                </a:cubicBezTo>
                <a:cubicBezTo>
                  <a:pt x="19570" y="167958"/>
                  <a:pt x="16370" y="170460"/>
                  <a:pt x="16535" y="175235"/>
                </a:cubicBezTo>
                <a:cubicBezTo>
                  <a:pt x="16713" y="180010"/>
                  <a:pt x="11557" y="180454"/>
                  <a:pt x="8179" y="180454"/>
                </a:cubicBezTo>
                <a:cubicBezTo>
                  <a:pt x="4813" y="180454"/>
                  <a:pt x="5511" y="188201"/>
                  <a:pt x="2857" y="190246"/>
                </a:cubicBezTo>
                <a:cubicBezTo>
                  <a:pt x="190" y="192304"/>
                  <a:pt x="724" y="195021"/>
                  <a:pt x="3200" y="199123"/>
                </a:cubicBezTo>
                <a:cubicBezTo>
                  <a:pt x="5702" y="203226"/>
                  <a:pt x="3568" y="206870"/>
                  <a:pt x="4445" y="209830"/>
                </a:cubicBezTo>
                <a:cubicBezTo>
                  <a:pt x="5334" y="212776"/>
                  <a:pt x="9245" y="219620"/>
                  <a:pt x="6566" y="227113"/>
                </a:cubicBezTo>
                <a:cubicBezTo>
                  <a:pt x="3911" y="234632"/>
                  <a:pt x="1079" y="243966"/>
                  <a:pt x="3391" y="243052"/>
                </a:cubicBezTo>
                <a:cubicBezTo>
                  <a:pt x="5689" y="242137"/>
                  <a:pt x="11036" y="249198"/>
                  <a:pt x="14579" y="248741"/>
                </a:cubicBezTo>
                <a:cubicBezTo>
                  <a:pt x="18148" y="248284"/>
                  <a:pt x="18504" y="255104"/>
                  <a:pt x="21869" y="253732"/>
                </a:cubicBezTo>
                <a:cubicBezTo>
                  <a:pt x="25247" y="252386"/>
                  <a:pt x="25247" y="257834"/>
                  <a:pt x="35026" y="257403"/>
                </a:cubicBezTo>
                <a:cubicBezTo>
                  <a:pt x="44805" y="256933"/>
                  <a:pt x="64528" y="246481"/>
                  <a:pt x="72364" y="246481"/>
                </a:cubicBezTo>
                <a:cubicBezTo>
                  <a:pt x="76797" y="246481"/>
                  <a:pt x="80340" y="245795"/>
                  <a:pt x="83121" y="244906"/>
                </a:cubicBezTo>
                <a:cubicBezTo>
                  <a:pt x="84810" y="241680"/>
                  <a:pt x="86855" y="238162"/>
                  <a:pt x="88887" y="235533"/>
                </a:cubicBezTo>
                <a:cubicBezTo>
                  <a:pt x="93853" y="229158"/>
                  <a:pt x="104521" y="224624"/>
                  <a:pt x="107365" y="21643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" name="Freeform 387"/>
          <p:cNvSpPr/>
          <p:nvPr/>
        </p:nvSpPr>
        <p:spPr>
          <a:xfrm>
            <a:off x="3964142" y="3820702"/>
            <a:ext cx="253491" cy="260234"/>
          </a:xfrm>
          <a:custGeom>
            <a:avLst/>
            <a:gdLst/>
            <a:ahLst/>
            <a:cxnLst/>
            <a:rect l="0" t="0" r="0" b="0"/>
            <a:pathLst>
              <a:path w="253491" h="260234">
                <a:moveTo>
                  <a:pt x="151726" y="54698"/>
                </a:moveTo>
                <a:cubicBezTo>
                  <a:pt x="151726" y="54698"/>
                  <a:pt x="133223" y="51676"/>
                  <a:pt x="130365" y="51676"/>
                </a:cubicBezTo>
                <a:cubicBezTo>
                  <a:pt x="127520" y="51676"/>
                  <a:pt x="120408" y="50444"/>
                  <a:pt x="116116" y="45580"/>
                </a:cubicBezTo>
                <a:cubicBezTo>
                  <a:pt x="111848" y="40703"/>
                  <a:pt x="90970" y="20675"/>
                  <a:pt x="87172" y="18224"/>
                </a:cubicBezTo>
                <a:cubicBezTo>
                  <a:pt x="83388" y="15798"/>
                  <a:pt x="67716" y="1219"/>
                  <a:pt x="63449" y="609"/>
                </a:cubicBezTo>
                <a:cubicBezTo>
                  <a:pt x="59169" y="0"/>
                  <a:pt x="58699" y="609"/>
                  <a:pt x="53454" y="609"/>
                </a:cubicBezTo>
                <a:cubicBezTo>
                  <a:pt x="48247" y="609"/>
                  <a:pt x="50622" y="4864"/>
                  <a:pt x="41135" y="5473"/>
                </a:cubicBezTo>
                <a:cubicBezTo>
                  <a:pt x="31635" y="6070"/>
                  <a:pt x="26416" y="13995"/>
                  <a:pt x="29260" y="15202"/>
                </a:cubicBezTo>
                <a:cubicBezTo>
                  <a:pt x="32131" y="16408"/>
                  <a:pt x="41135" y="26733"/>
                  <a:pt x="38265" y="28562"/>
                </a:cubicBezTo>
                <a:cubicBezTo>
                  <a:pt x="35433" y="30378"/>
                  <a:pt x="34963" y="35864"/>
                  <a:pt x="31165" y="35864"/>
                </a:cubicBezTo>
                <a:cubicBezTo>
                  <a:pt x="27381" y="35864"/>
                  <a:pt x="23558" y="36474"/>
                  <a:pt x="23558" y="40119"/>
                </a:cubicBezTo>
                <a:cubicBezTo>
                  <a:pt x="23558" y="43764"/>
                  <a:pt x="18338" y="49834"/>
                  <a:pt x="14071" y="49225"/>
                </a:cubicBezTo>
                <a:cubicBezTo>
                  <a:pt x="11633" y="48882"/>
                  <a:pt x="6273" y="45377"/>
                  <a:pt x="2133" y="42430"/>
                </a:cubicBezTo>
                <a:lnTo>
                  <a:pt x="863" y="46850"/>
                </a:lnTo>
                <a:lnTo>
                  <a:pt x="419" y="51016"/>
                </a:lnTo>
                <a:cubicBezTo>
                  <a:pt x="1257" y="54241"/>
                  <a:pt x="0" y="67499"/>
                  <a:pt x="2438" y="68541"/>
                </a:cubicBezTo>
                <a:cubicBezTo>
                  <a:pt x="5092" y="69683"/>
                  <a:pt x="6515" y="75830"/>
                  <a:pt x="12192" y="83793"/>
                </a:cubicBezTo>
                <a:cubicBezTo>
                  <a:pt x="17894" y="91743"/>
                  <a:pt x="29438" y="113156"/>
                  <a:pt x="29616" y="118388"/>
                </a:cubicBezTo>
                <a:cubicBezTo>
                  <a:pt x="29794" y="123633"/>
                  <a:pt x="31750" y="129323"/>
                  <a:pt x="38862" y="135444"/>
                </a:cubicBezTo>
                <a:cubicBezTo>
                  <a:pt x="45974" y="141604"/>
                  <a:pt x="45974" y="149097"/>
                  <a:pt x="49695" y="152754"/>
                </a:cubicBezTo>
                <a:cubicBezTo>
                  <a:pt x="53441" y="156386"/>
                  <a:pt x="52565" y="160704"/>
                  <a:pt x="52743" y="169823"/>
                </a:cubicBezTo>
                <a:cubicBezTo>
                  <a:pt x="52895" y="178916"/>
                  <a:pt x="56108" y="190753"/>
                  <a:pt x="62509" y="195769"/>
                </a:cubicBezTo>
                <a:cubicBezTo>
                  <a:pt x="68897" y="200773"/>
                  <a:pt x="73342" y="206234"/>
                  <a:pt x="76365" y="216013"/>
                </a:cubicBezTo>
                <a:cubicBezTo>
                  <a:pt x="79387" y="225817"/>
                  <a:pt x="83312" y="234225"/>
                  <a:pt x="87388" y="239470"/>
                </a:cubicBezTo>
                <a:cubicBezTo>
                  <a:pt x="91465" y="244677"/>
                  <a:pt x="89166" y="247420"/>
                  <a:pt x="91465" y="251281"/>
                </a:cubicBezTo>
                <a:cubicBezTo>
                  <a:pt x="92659" y="253262"/>
                  <a:pt x="94297" y="256678"/>
                  <a:pt x="95427" y="260234"/>
                </a:cubicBezTo>
                <a:cubicBezTo>
                  <a:pt x="98590" y="258304"/>
                  <a:pt x="100787" y="256805"/>
                  <a:pt x="100977" y="256348"/>
                </a:cubicBezTo>
                <a:cubicBezTo>
                  <a:pt x="101663" y="254583"/>
                  <a:pt x="99606" y="249744"/>
                  <a:pt x="100647" y="247979"/>
                </a:cubicBezTo>
                <a:cubicBezTo>
                  <a:pt x="101663" y="246226"/>
                  <a:pt x="103721" y="243153"/>
                  <a:pt x="105791" y="242264"/>
                </a:cubicBezTo>
                <a:cubicBezTo>
                  <a:pt x="107848" y="241387"/>
                  <a:pt x="110248" y="244905"/>
                  <a:pt x="114731" y="244029"/>
                </a:cubicBezTo>
                <a:cubicBezTo>
                  <a:pt x="119189" y="243166"/>
                  <a:pt x="128460" y="244474"/>
                  <a:pt x="129489" y="245782"/>
                </a:cubicBezTo>
                <a:cubicBezTo>
                  <a:pt x="130530" y="247115"/>
                  <a:pt x="143230" y="246226"/>
                  <a:pt x="146316" y="249300"/>
                </a:cubicBezTo>
                <a:cubicBezTo>
                  <a:pt x="149402" y="252386"/>
                  <a:pt x="152513" y="251509"/>
                  <a:pt x="154570" y="245350"/>
                </a:cubicBezTo>
                <a:cubicBezTo>
                  <a:pt x="156640" y="239216"/>
                  <a:pt x="171042" y="225995"/>
                  <a:pt x="173125" y="224662"/>
                </a:cubicBezTo>
                <a:cubicBezTo>
                  <a:pt x="175182" y="223353"/>
                  <a:pt x="190638" y="224662"/>
                  <a:pt x="196810" y="222922"/>
                </a:cubicBezTo>
                <a:cubicBezTo>
                  <a:pt x="203008" y="221156"/>
                  <a:pt x="243534" y="204456"/>
                  <a:pt x="245261" y="202678"/>
                </a:cubicBezTo>
                <a:cubicBezTo>
                  <a:pt x="246976" y="200938"/>
                  <a:pt x="253491" y="173658"/>
                  <a:pt x="253491" y="170585"/>
                </a:cubicBezTo>
                <a:cubicBezTo>
                  <a:pt x="253491" y="167486"/>
                  <a:pt x="250417" y="159155"/>
                  <a:pt x="247318" y="159587"/>
                </a:cubicBezTo>
                <a:cubicBezTo>
                  <a:pt x="244207" y="160019"/>
                  <a:pt x="218794" y="156501"/>
                  <a:pt x="217067" y="155193"/>
                </a:cubicBezTo>
                <a:cubicBezTo>
                  <a:pt x="215695" y="154113"/>
                  <a:pt x="208952" y="147611"/>
                  <a:pt x="208025" y="138657"/>
                </a:cubicBezTo>
                <a:cubicBezTo>
                  <a:pt x="206031" y="136689"/>
                  <a:pt x="203707" y="132485"/>
                  <a:pt x="203033" y="128802"/>
                </a:cubicBezTo>
                <a:cubicBezTo>
                  <a:pt x="200087" y="129310"/>
                  <a:pt x="195515" y="128421"/>
                  <a:pt x="192975" y="119963"/>
                </a:cubicBezTo>
                <a:cubicBezTo>
                  <a:pt x="190626" y="117893"/>
                  <a:pt x="184390" y="106539"/>
                  <a:pt x="186562" y="103351"/>
                </a:cubicBezTo>
                <a:cubicBezTo>
                  <a:pt x="189241" y="99503"/>
                  <a:pt x="185139" y="91312"/>
                  <a:pt x="181240" y="86752"/>
                </a:cubicBezTo>
                <a:cubicBezTo>
                  <a:pt x="177329" y="82193"/>
                  <a:pt x="169328" y="73773"/>
                  <a:pt x="168959" y="68541"/>
                </a:cubicBezTo>
                <a:cubicBezTo>
                  <a:pt x="168871" y="67105"/>
                  <a:pt x="168261" y="64718"/>
                  <a:pt x="167461" y="62025"/>
                </a:cubicBezTo>
                <a:lnTo>
                  <a:pt x="157898" y="61378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" name="Freeform 388"/>
          <p:cNvSpPr/>
          <p:nvPr/>
        </p:nvSpPr>
        <p:spPr>
          <a:xfrm>
            <a:off x="3964142" y="3820702"/>
            <a:ext cx="253491" cy="260234"/>
          </a:xfrm>
          <a:custGeom>
            <a:avLst/>
            <a:gdLst/>
            <a:ahLst/>
            <a:cxnLst/>
            <a:rect l="0" t="0" r="0" b="0"/>
            <a:pathLst>
              <a:path w="253491" h="260234">
                <a:moveTo>
                  <a:pt x="151726" y="54698"/>
                </a:moveTo>
                <a:cubicBezTo>
                  <a:pt x="151726" y="54698"/>
                  <a:pt x="133223" y="51676"/>
                  <a:pt x="130365" y="51676"/>
                </a:cubicBezTo>
                <a:cubicBezTo>
                  <a:pt x="127520" y="51676"/>
                  <a:pt x="120408" y="50444"/>
                  <a:pt x="116116" y="45580"/>
                </a:cubicBezTo>
                <a:cubicBezTo>
                  <a:pt x="111848" y="40703"/>
                  <a:pt x="90970" y="20675"/>
                  <a:pt x="87172" y="18224"/>
                </a:cubicBezTo>
                <a:cubicBezTo>
                  <a:pt x="83388" y="15798"/>
                  <a:pt x="67716" y="1219"/>
                  <a:pt x="63449" y="609"/>
                </a:cubicBezTo>
                <a:cubicBezTo>
                  <a:pt x="59169" y="0"/>
                  <a:pt x="58699" y="609"/>
                  <a:pt x="53454" y="609"/>
                </a:cubicBezTo>
                <a:cubicBezTo>
                  <a:pt x="48247" y="609"/>
                  <a:pt x="50622" y="4864"/>
                  <a:pt x="41135" y="5473"/>
                </a:cubicBezTo>
                <a:cubicBezTo>
                  <a:pt x="31635" y="6070"/>
                  <a:pt x="26416" y="13995"/>
                  <a:pt x="29260" y="15202"/>
                </a:cubicBezTo>
                <a:cubicBezTo>
                  <a:pt x="32131" y="16408"/>
                  <a:pt x="41135" y="26733"/>
                  <a:pt x="38265" y="28562"/>
                </a:cubicBezTo>
                <a:cubicBezTo>
                  <a:pt x="35433" y="30378"/>
                  <a:pt x="34963" y="35864"/>
                  <a:pt x="31165" y="35864"/>
                </a:cubicBezTo>
                <a:cubicBezTo>
                  <a:pt x="27381" y="35864"/>
                  <a:pt x="23558" y="36474"/>
                  <a:pt x="23558" y="40119"/>
                </a:cubicBezTo>
                <a:cubicBezTo>
                  <a:pt x="23558" y="43764"/>
                  <a:pt x="18338" y="49834"/>
                  <a:pt x="14071" y="49225"/>
                </a:cubicBezTo>
                <a:cubicBezTo>
                  <a:pt x="11633" y="48882"/>
                  <a:pt x="6273" y="45377"/>
                  <a:pt x="2133" y="42430"/>
                </a:cubicBezTo>
                <a:lnTo>
                  <a:pt x="863" y="46850"/>
                </a:lnTo>
                <a:lnTo>
                  <a:pt x="419" y="51016"/>
                </a:lnTo>
                <a:cubicBezTo>
                  <a:pt x="1257" y="54241"/>
                  <a:pt x="0" y="67499"/>
                  <a:pt x="2438" y="68541"/>
                </a:cubicBezTo>
                <a:cubicBezTo>
                  <a:pt x="5092" y="69683"/>
                  <a:pt x="6515" y="75830"/>
                  <a:pt x="12192" y="83793"/>
                </a:cubicBezTo>
                <a:cubicBezTo>
                  <a:pt x="17894" y="91743"/>
                  <a:pt x="29438" y="113156"/>
                  <a:pt x="29616" y="118388"/>
                </a:cubicBezTo>
                <a:cubicBezTo>
                  <a:pt x="29794" y="123633"/>
                  <a:pt x="31750" y="129323"/>
                  <a:pt x="38862" y="135444"/>
                </a:cubicBezTo>
                <a:cubicBezTo>
                  <a:pt x="45974" y="141604"/>
                  <a:pt x="45974" y="149097"/>
                  <a:pt x="49695" y="152754"/>
                </a:cubicBezTo>
                <a:cubicBezTo>
                  <a:pt x="53441" y="156386"/>
                  <a:pt x="52565" y="160704"/>
                  <a:pt x="52743" y="169823"/>
                </a:cubicBezTo>
                <a:cubicBezTo>
                  <a:pt x="52895" y="178916"/>
                  <a:pt x="56108" y="190753"/>
                  <a:pt x="62509" y="195769"/>
                </a:cubicBezTo>
                <a:cubicBezTo>
                  <a:pt x="68897" y="200773"/>
                  <a:pt x="73342" y="206234"/>
                  <a:pt x="76365" y="216013"/>
                </a:cubicBezTo>
                <a:cubicBezTo>
                  <a:pt x="79387" y="225817"/>
                  <a:pt x="83312" y="234225"/>
                  <a:pt x="87388" y="239470"/>
                </a:cubicBezTo>
                <a:cubicBezTo>
                  <a:pt x="91465" y="244677"/>
                  <a:pt x="89166" y="247420"/>
                  <a:pt x="91465" y="251281"/>
                </a:cubicBezTo>
                <a:cubicBezTo>
                  <a:pt x="92659" y="253262"/>
                  <a:pt x="94297" y="256678"/>
                  <a:pt x="95427" y="260234"/>
                </a:cubicBezTo>
                <a:cubicBezTo>
                  <a:pt x="98590" y="258304"/>
                  <a:pt x="100787" y="256805"/>
                  <a:pt x="100977" y="256348"/>
                </a:cubicBezTo>
                <a:cubicBezTo>
                  <a:pt x="101663" y="254583"/>
                  <a:pt x="99606" y="249744"/>
                  <a:pt x="100647" y="247979"/>
                </a:cubicBezTo>
                <a:cubicBezTo>
                  <a:pt x="101663" y="246226"/>
                  <a:pt x="103721" y="243153"/>
                  <a:pt x="105791" y="242264"/>
                </a:cubicBezTo>
                <a:cubicBezTo>
                  <a:pt x="107848" y="241387"/>
                  <a:pt x="110248" y="244905"/>
                  <a:pt x="114731" y="244029"/>
                </a:cubicBezTo>
                <a:cubicBezTo>
                  <a:pt x="119189" y="243166"/>
                  <a:pt x="128460" y="244474"/>
                  <a:pt x="129489" y="245782"/>
                </a:cubicBezTo>
                <a:cubicBezTo>
                  <a:pt x="130530" y="247115"/>
                  <a:pt x="143230" y="246226"/>
                  <a:pt x="146316" y="249300"/>
                </a:cubicBezTo>
                <a:cubicBezTo>
                  <a:pt x="149402" y="252386"/>
                  <a:pt x="152513" y="251509"/>
                  <a:pt x="154570" y="245350"/>
                </a:cubicBezTo>
                <a:cubicBezTo>
                  <a:pt x="156640" y="239216"/>
                  <a:pt x="171042" y="225995"/>
                  <a:pt x="173125" y="224662"/>
                </a:cubicBezTo>
                <a:cubicBezTo>
                  <a:pt x="175182" y="223353"/>
                  <a:pt x="190638" y="224662"/>
                  <a:pt x="196810" y="222922"/>
                </a:cubicBezTo>
                <a:cubicBezTo>
                  <a:pt x="203008" y="221156"/>
                  <a:pt x="243534" y="204456"/>
                  <a:pt x="245261" y="202678"/>
                </a:cubicBezTo>
                <a:cubicBezTo>
                  <a:pt x="246976" y="200938"/>
                  <a:pt x="253491" y="173658"/>
                  <a:pt x="253491" y="170585"/>
                </a:cubicBezTo>
                <a:cubicBezTo>
                  <a:pt x="253491" y="167486"/>
                  <a:pt x="250417" y="159155"/>
                  <a:pt x="247318" y="159587"/>
                </a:cubicBezTo>
                <a:cubicBezTo>
                  <a:pt x="244207" y="160019"/>
                  <a:pt x="218794" y="156501"/>
                  <a:pt x="217067" y="155193"/>
                </a:cubicBezTo>
                <a:cubicBezTo>
                  <a:pt x="215695" y="154113"/>
                  <a:pt x="208952" y="147611"/>
                  <a:pt x="208025" y="138657"/>
                </a:cubicBezTo>
                <a:cubicBezTo>
                  <a:pt x="206031" y="136689"/>
                  <a:pt x="203707" y="132485"/>
                  <a:pt x="203033" y="128802"/>
                </a:cubicBezTo>
                <a:cubicBezTo>
                  <a:pt x="200087" y="129310"/>
                  <a:pt x="195515" y="128421"/>
                  <a:pt x="192975" y="119963"/>
                </a:cubicBezTo>
                <a:cubicBezTo>
                  <a:pt x="190626" y="117893"/>
                  <a:pt x="184390" y="106539"/>
                  <a:pt x="186562" y="103351"/>
                </a:cubicBezTo>
                <a:cubicBezTo>
                  <a:pt x="189241" y="99503"/>
                  <a:pt x="185139" y="91312"/>
                  <a:pt x="181240" y="86752"/>
                </a:cubicBezTo>
                <a:cubicBezTo>
                  <a:pt x="177329" y="82193"/>
                  <a:pt x="169328" y="73773"/>
                  <a:pt x="168959" y="68541"/>
                </a:cubicBezTo>
                <a:cubicBezTo>
                  <a:pt x="168871" y="67105"/>
                  <a:pt x="168261" y="64718"/>
                  <a:pt x="167461" y="62025"/>
                </a:cubicBezTo>
                <a:lnTo>
                  <a:pt x="157898" y="61378"/>
                </a:lnTo>
                <a:lnTo>
                  <a:pt x="151726" y="54698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" name="Freeform 389"/>
          <p:cNvSpPr/>
          <p:nvPr/>
        </p:nvSpPr>
        <p:spPr>
          <a:xfrm>
            <a:off x="4172560" y="3940265"/>
            <a:ext cx="96875" cy="137934"/>
          </a:xfrm>
          <a:custGeom>
            <a:avLst/>
            <a:gdLst/>
            <a:ahLst/>
            <a:cxnLst/>
            <a:rect l="0" t="0" r="0" b="0"/>
            <a:pathLst>
              <a:path w="96875" h="137934">
                <a:moveTo>
                  <a:pt x="48082" y="3035"/>
                </a:moveTo>
                <a:lnTo>
                  <a:pt x="48082" y="14693"/>
                </a:lnTo>
                <a:lnTo>
                  <a:pt x="40488" y="27025"/>
                </a:lnTo>
                <a:lnTo>
                  <a:pt x="36424" y="39992"/>
                </a:lnTo>
                <a:cubicBezTo>
                  <a:pt x="37592" y="40068"/>
                  <a:pt x="38469" y="40080"/>
                  <a:pt x="38900" y="40017"/>
                </a:cubicBezTo>
                <a:cubicBezTo>
                  <a:pt x="41987" y="39585"/>
                  <a:pt x="45098" y="47929"/>
                  <a:pt x="45098" y="51015"/>
                </a:cubicBezTo>
                <a:cubicBezTo>
                  <a:pt x="45098" y="54088"/>
                  <a:pt x="38557" y="81368"/>
                  <a:pt x="36843" y="83121"/>
                </a:cubicBezTo>
                <a:cubicBezTo>
                  <a:pt x="35598" y="84403"/>
                  <a:pt x="14173" y="93433"/>
                  <a:pt x="0" y="99046"/>
                </a:cubicBezTo>
                <a:cubicBezTo>
                  <a:pt x="3086" y="107200"/>
                  <a:pt x="9195" y="123430"/>
                  <a:pt x="14732" y="137934"/>
                </a:cubicBezTo>
                <a:cubicBezTo>
                  <a:pt x="15685" y="137439"/>
                  <a:pt x="16675" y="136867"/>
                  <a:pt x="17768" y="136054"/>
                </a:cubicBezTo>
                <a:cubicBezTo>
                  <a:pt x="24524" y="131050"/>
                  <a:pt x="32169" y="133552"/>
                  <a:pt x="37338" y="131736"/>
                </a:cubicBezTo>
                <a:cubicBezTo>
                  <a:pt x="42482" y="129920"/>
                  <a:pt x="37516" y="124447"/>
                  <a:pt x="41961" y="119659"/>
                </a:cubicBezTo>
                <a:cubicBezTo>
                  <a:pt x="46419" y="114883"/>
                  <a:pt x="52793" y="118541"/>
                  <a:pt x="55105" y="116928"/>
                </a:cubicBezTo>
                <a:cubicBezTo>
                  <a:pt x="57416" y="115341"/>
                  <a:pt x="59029" y="104889"/>
                  <a:pt x="62940" y="102844"/>
                </a:cubicBezTo>
                <a:cubicBezTo>
                  <a:pt x="66839" y="100774"/>
                  <a:pt x="71094" y="102133"/>
                  <a:pt x="70560" y="97815"/>
                </a:cubicBezTo>
                <a:cubicBezTo>
                  <a:pt x="70040" y="93484"/>
                  <a:pt x="70929" y="78003"/>
                  <a:pt x="74650" y="77114"/>
                </a:cubicBezTo>
                <a:cubicBezTo>
                  <a:pt x="78396" y="76199"/>
                  <a:pt x="84264" y="71195"/>
                  <a:pt x="84429" y="68465"/>
                </a:cubicBezTo>
                <a:cubicBezTo>
                  <a:pt x="84619" y="65734"/>
                  <a:pt x="92087" y="55498"/>
                  <a:pt x="94386" y="50494"/>
                </a:cubicBezTo>
                <a:cubicBezTo>
                  <a:pt x="96684" y="45465"/>
                  <a:pt x="96875" y="42747"/>
                  <a:pt x="93509" y="42062"/>
                </a:cubicBezTo>
                <a:cubicBezTo>
                  <a:pt x="90131" y="41376"/>
                  <a:pt x="84797" y="29323"/>
                  <a:pt x="83387" y="25920"/>
                </a:cubicBezTo>
                <a:cubicBezTo>
                  <a:pt x="81952" y="22491"/>
                  <a:pt x="71653" y="24752"/>
                  <a:pt x="63283" y="16357"/>
                </a:cubicBezTo>
                <a:cubicBezTo>
                  <a:pt x="59880" y="12928"/>
                  <a:pt x="58013" y="6476"/>
                  <a:pt x="56806" y="0"/>
                </a:cubicBezTo>
                <a:lnTo>
                  <a:pt x="52641" y="3035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" name="Freeform 390"/>
          <p:cNvSpPr/>
          <p:nvPr/>
        </p:nvSpPr>
        <p:spPr>
          <a:xfrm>
            <a:off x="4172560" y="3940265"/>
            <a:ext cx="96875" cy="137934"/>
          </a:xfrm>
          <a:custGeom>
            <a:avLst/>
            <a:gdLst/>
            <a:ahLst/>
            <a:cxnLst/>
            <a:rect l="0" t="0" r="0" b="0"/>
            <a:pathLst>
              <a:path w="96875" h="137934">
                <a:moveTo>
                  <a:pt x="48082" y="3035"/>
                </a:moveTo>
                <a:lnTo>
                  <a:pt x="48082" y="14693"/>
                </a:lnTo>
                <a:lnTo>
                  <a:pt x="40488" y="27025"/>
                </a:lnTo>
                <a:lnTo>
                  <a:pt x="36424" y="39992"/>
                </a:lnTo>
                <a:cubicBezTo>
                  <a:pt x="37592" y="40068"/>
                  <a:pt x="38469" y="40080"/>
                  <a:pt x="38900" y="40017"/>
                </a:cubicBezTo>
                <a:cubicBezTo>
                  <a:pt x="41987" y="39585"/>
                  <a:pt x="45098" y="47929"/>
                  <a:pt x="45098" y="51015"/>
                </a:cubicBezTo>
                <a:cubicBezTo>
                  <a:pt x="45098" y="54088"/>
                  <a:pt x="38557" y="81368"/>
                  <a:pt x="36843" y="83121"/>
                </a:cubicBezTo>
                <a:cubicBezTo>
                  <a:pt x="35598" y="84403"/>
                  <a:pt x="14173" y="93433"/>
                  <a:pt x="0" y="99046"/>
                </a:cubicBezTo>
                <a:cubicBezTo>
                  <a:pt x="3086" y="107200"/>
                  <a:pt x="9195" y="123430"/>
                  <a:pt x="14732" y="137934"/>
                </a:cubicBezTo>
                <a:cubicBezTo>
                  <a:pt x="15685" y="137439"/>
                  <a:pt x="16675" y="136867"/>
                  <a:pt x="17768" y="136054"/>
                </a:cubicBezTo>
                <a:cubicBezTo>
                  <a:pt x="24524" y="131050"/>
                  <a:pt x="32169" y="133552"/>
                  <a:pt x="37338" y="131736"/>
                </a:cubicBezTo>
                <a:cubicBezTo>
                  <a:pt x="42482" y="129920"/>
                  <a:pt x="37516" y="124447"/>
                  <a:pt x="41961" y="119659"/>
                </a:cubicBezTo>
                <a:cubicBezTo>
                  <a:pt x="46419" y="114883"/>
                  <a:pt x="52793" y="118541"/>
                  <a:pt x="55105" y="116928"/>
                </a:cubicBezTo>
                <a:cubicBezTo>
                  <a:pt x="57416" y="115341"/>
                  <a:pt x="59029" y="104889"/>
                  <a:pt x="62940" y="102844"/>
                </a:cubicBezTo>
                <a:cubicBezTo>
                  <a:pt x="66839" y="100774"/>
                  <a:pt x="71094" y="102133"/>
                  <a:pt x="70560" y="97815"/>
                </a:cubicBezTo>
                <a:cubicBezTo>
                  <a:pt x="70040" y="93484"/>
                  <a:pt x="70929" y="78003"/>
                  <a:pt x="74650" y="77114"/>
                </a:cubicBezTo>
                <a:cubicBezTo>
                  <a:pt x="78396" y="76199"/>
                  <a:pt x="84264" y="71195"/>
                  <a:pt x="84429" y="68465"/>
                </a:cubicBezTo>
                <a:cubicBezTo>
                  <a:pt x="84619" y="65734"/>
                  <a:pt x="92087" y="55498"/>
                  <a:pt x="94386" y="50494"/>
                </a:cubicBezTo>
                <a:cubicBezTo>
                  <a:pt x="96684" y="45465"/>
                  <a:pt x="96875" y="42747"/>
                  <a:pt x="93509" y="42062"/>
                </a:cubicBezTo>
                <a:cubicBezTo>
                  <a:pt x="90131" y="41376"/>
                  <a:pt x="84797" y="29323"/>
                  <a:pt x="83387" y="25920"/>
                </a:cubicBezTo>
                <a:cubicBezTo>
                  <a:pt x="81952" y="22491"/>
                  <a:pt x="71653" y="24752"/>
                  <a:pt x="63283" y="16357"/>
                </a:cubicBezTo>
                <a:cubicBezTo>
                  <a:pt x="59880" y="12928"/>
                  <a:pt x="58013" y="6476"/>
                  <a:pt x="56806" y="0"/>
                </a:cubicBezTo>
                <a:lnTo>
                  <a:pt x="52641" y="3035"/>
                </a:lnTo>
                <a:lnTo>
                  <a:pt x="48082" y="3035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" name="Freeform 391"/>
          <p:cNvSpPr/>
          <p:nvPr/>
        </p:nvSpPr>
        <p:spPr>
          <a:xfrm>
            <a:off x="4157120" y="3923608"/>
            <a:ext cx="14033" cy="26389"/>
          </a:xfrm>
          <a:custGeom>
            <a:avLst/>
            <a:gdLst/>
            <a:ahLst/>
            <a:cxnLst/>
            <a:rect l="0" t="0" r="0" b="0"/>
            <a:pathLst>
              <a:path w="14033" h="26389">
                <a:moveTo>
                  <a:pt x="10058" y="25907"/>
                </a:moveTo>
                <a:cubicBezTo>
                  <a:pt x="9754" y="24282"/>
                  <a:pt x="9766" y="22771"/>
                  <a:pt x="10311" y="21628"/>
                </a:cubicBezTo>
                <a:cubicBezTo>
                  <a:pt x="12598" y="16636"/>
                  <a:pt x="14033" y="3644"/>
                  <a:pt x="8877" y="1828"/>
                </a:cubicBezTo>
                <a:cubicBezTo>
                  <a:pt x="3721" y="0"/>
                  <a:pt x="876" y="13207"/>
                  <a:pt x="876" y="16852"/>
                </a:cubicBezTo>
                <a:cubicBezTo>
                  <a:pt x="876" y="17525"/>
                  <a:pt x="546" y="17513"/>
                  <a:pt x="0" y="17056"/>
                </a:cubicBezTo>
                <a:cubicBezTo>
                  <a:pt x="2540" y="25527"/>
                  <a:pt x="7112" y="26389"/>
                  <a:pt x="10058" y="2590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" name="Freeform 392"/>
          <p:cNvSpPr/>
          <p:nvPr/>
        </p:nvSpPr>
        <p:spPr>
          <a:xfrm>
            <a:off x="4157120" y="3923608"/>
            <a:ext cx="14033" cy="26389"/>
          </a:xfrm>
          <a:custGeom>
            <a:avLst/>
            <a:gdLst/>
            <a:ahLst/>
            <a:cxnLst/>
            <a:rect l="0" t="0" r="0" b="0"/>
            <a:pathLst>
              <a:path w="14033" h="26389">
                <a:moveTo>
                  <a:pt x="10058" y="25907"/>
                </a:moveTo>
                <a:cubicBezTo>
                  <a:pt x="9754" y="24282"/>
                  <a:pt x="9766" y="22771"/>
                  <a:pt x="10311" y="21628"/>
                </a:cubicBezTo>
                <a:cubicBezTo>
                  <a:pt x="12598" y="16636"/>
                  <a:pt x="14033" y="3644"/>
                  <a:pt x="8877" y="1828"/>
                </a:cubicBezTo>
                <a:cubicBezTo>
                  <a:pt x="3721" y="0"/>
                  <a:pt x="876" y="13207"/>
                  <a:pt x="876" y="16852"/>
                </a:cubicBezTo>
                <a:cubicBezTo>
                  <a:pt x="876" y="17525"/>
                  <a:pt x="546" y="17513"/>
                  <a:pt x="0" y="17056"/>
                </a:cubicBezTo>
                <a:cubicBezTo>
                  <a:pt x="2540" y="25527"/>
                  <a:pt x="7112" y="26389"/>
                  <a:pt x="10058" y="2590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Freeform 393"/>
          <p:cNvSpPr/>
          <p:nvPr/>
        </p:nvSpPr>
        <p:spPr>
          <a:xfrm>
            <a:off x="4172161" y="3920885"/>
            <a:ext cx="57213" cy="59346"/>
          </a:xfrm>
          <a:custGeom>
            <a:avLst/>
            <a:gdLst/>
            <a:ahLst/>
            <a:cxnLst/>
            <a:rect l="0" t="0" r="0" b="0"/>
            <a:pathLst>
              <a:path w="57213" h="59346">
                <a:moveTo>
                  <a:pt x="9055" y="55003"/>
                </a:moveTo>
                <a:cubicBezTo>
                  <a:pt x="10553" y="56133"/>
                  <a:pt x="29629" y="58901"/>
                  <a:pt x="36829" y="59346"/>
                </a:cubicBezTo>
                <a:lnTo>
                  <a:pt x="40893" y="46406"/>
                </a:lnTo>
                <a:lnTo>
                  <a:pt x="48488" y="34074"/>
                </a:lnTo>
                <a:lnTo>
                  <a:pt x="48488" y="22415"/>
                </a:lnTo>
                <a:lnTo>
                  <a:pt x="53035" y="22415"/>
                </a:lnTo>
                <a:lnTo>
                  <a:pt x="57213" y="19367"/>
                </a:lnTo>
                <a:cubicBezTo>
                  <a:pt x="55435" y="9893"/>
                  <a:pt x="55181" y="368"/>
                  <a:pt x="53924" y="228"/>
                </a:cubicBezTo>
                <a:cubicBezTo>
                  <a:pt x="51790" y="0"/>
                  <a:pt x="43065" y="12052"/>
                  <a:pt x="39509" y="20929"/>
                </a:cubicBezTo>
                <a:cubicBezTo>
                  <a:pt x="35966" y="29807"/>
                  <a:pt x="25653" y="36627"/>
                  <a:pt x="16763" y="34607"/>
                </a:cubicBezTo>
                <a:cubicBezTo>
                  <a:pt x="7874" y="32537"/>
                  <a:pt x="4852" y="37325"/>
                  <a:pt x="2553" y="39344"/>
                </a:cubicBezTo>
                <a:cubicBezTo>
                  <a:pt x="1956" y="39890"/>
                  <a:pt x="1016" y="39459"/>
                  <a:pt x="0" y="38481"/>
                </a:cubicBezTo>
                <a:cubicBezTo>
                  <a:pt x="928" y="47422"/>
                  <a:pt x="7684" y="53949"/>
                  <a:pt x="9055" y="5500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" name="Freeform 394"/>
          <p:cNvSpPr/>
          <p:nvPr/>
        </p:nvSpPr>
        <p:spPr>
          <a:xfrm>
            <a:off x="4172161" y="3920885"/>
            <a:ext cx="57213" cy="59346"/>
          </a:xfrm>
          <a:custGeom>
            <a:avLst/>
            <a:gdLst/>
            <a:ahLst/>
            <a:cxnLst/>
            <a:rect l="0" t="0" r="0" b="0"/>
            <a:pathLst>
              <a:path w="57213" h="59346">
                <a:moveTo>
                  <a:pt x="9055" y="55003"/>
                </a:moveTo>
                <a:cubicBezTo>
                  <a:pt x="10553" y="56133"/>
                  <a:pt x="29629" y="58901"/>
                  <a:pt x="36829" y="59346"/>
                </a:cubicBezTo>
                <a:lnTo>
                  <a:pt x="40893" y="46406"/>
                </a:lnTo>
                <a:lnTo>
                  <a:pt x="48488" y="34074"/>
                </a:lnTo>
                <a:lnTo>
                  <a:pt x="48488" y="22415"/>
                </a:lnTo>
                <a:lnTo>
                  <a:pt x="53035" y="22415"/>
                </a:lnTo>
                <a:lnTo>
                  <a:pt x="57213" y="19367"/>
                </a:lnTo>
                <a:cubicBezTo>
                  <a:pt x="55435" y="9893"/>
                  <a:pt x="55181" y="368"/>
                  <a:pt x="53924" y="228"/>
                </a:cubicBezTo>
                <a:cubicBezTo>
                  <a:pt x="51790" y="0"/>
                  <a:pt x="43065" y="12052"/>
                  <a:pt x="39509" y="20929"/>
                </a:cubicBezTo>
                <a:cubicBezTo>
                  <a:pt x="35966" y="29807"/>
                  <a:pt x="25653" y="36627"/>
                  <a:pt x="16763" y="34607"/>
                </a:cubicBezTo>
                <a:cubicBezTo>
                  <a:pt x="7874" y="32537"/>
                  <a:pt x="4852" y="37325"/>
                  <a:pt x="2553" y="39344"/>
                </a:cubicBezTo>
                <a:cubicBezTo>
                  <a:pt x="1956" y="39890"/>
                  <a:pt x="1016" y="39459"/>
                  <a:pt x="0" y="38481"/>
                </a:cubicBezTo>
                <a:cubicBezTo>
                  <a:pt x="928" y="47422"/>
                  <a:pt x="7684" y="53949"/>
                  <a:pt x="9055" y="5500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5" name="Picture 39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7620" y="4223146"/>
            <a:ext cx="257707" cy="116031"/>
          </a:xfrm>
          <a:prstGeom prst="rect">
            <a:avLst/>
          </a:prstGeom>
          <a:noFill/>
        </p:spPr>
      </p:pic>
      <p:sp>
        <p:nvSpPr>
          <p:cNvPr id="396" name="Freeform 396"/>
          <p:cNvSpPr/>
          <p:nvPr/>
        </p:nvSpPr>
        <p:spPr>
          <a:xfrm>
            <a:off x="4740320" y="4235846"/>
            <a:ext cx="233526" cy="92849"/>
          </a:xfrm>
          <a:custGeom>
            <a:avLst/>
            <a:gdLst/>
            <a:ahLst/>
            <a:cxnLst/>
            <a:rect l="0" t="0" r="0" b="0"/>
            <a:pathLst>
              <a:path w="233526" h="92849">
                <a:moveTo>
                  <a:pt x="223913" y="15481"/>
                </a:moveTo>
                <a:cubicBezTo>
                  <a:pt x="220713" y="16395"/>
                  <a:pt x="213246" y="15925"/>
                  <a:pt x="213246" y="11837"/>
                </a:cubicBezTo>
                <a:cubicBezTo>
                  <a:pt x="213246" y="7747"/>
                  <a:pt x="206489" y="0"/>
                  <a:pt x="202235" y="0"/>
                </a:cubicBezTo>
                <a:cubicBezTo>
                  <a:pt x="197967" y="0"/>
                  <a:pt x="192976" y="10922"/>
                  <a:pt x="192633" y="15481"/>
                </a:cubicBezTo>
                <a:cubicBezTo>
                  <a:pt x="192265" y="20040"/>
                  <a:pt x="185521" y="19595"/>
                  <a:pt x="186245" y="25933"/>
                </a:cubicBezTo>
                <a:cubicBezTo>
                  <a:pt x="186512" y="28460"/>
                  <a:pt x="185255" y="29539"/>
                  <a:pt x="183616" y="30187"/>
                </a:cubicBezTo>
                <a:cubicBezTo>
                  <a:pt x="184709" y="35686"/>
                  <a:pt x="185318" y="39661"/>
                  <a:pt x="183731" y="39141"/>
                </a:cubicBezTo>
                <a:cubicBezTo>
                  <a:pt x="180899" y="38239"/>
                  <a:pt x="180200" y="42786"/>
                  <a:pt x="175933" y="42786"/>
                </a:cubicBezTo>
                <a:cubicBezTo>
                  <a:pt x="174460" y="42786"/>
                  <a:pt x="172009" y="38074"/>
                  <a:pt x="169405" y="31914"/>
                </a:cubicBezTo>
                <a:cubicBezTo>
                  <a:pt x="169329" y="31902"/>
                  <a:pt x="169240" y="31863"/>
                  <a:pt x="169164" y="31863"/>
                </a:cubicBezTo>
                <a:cubicBezTo>
                  <a:pt x="166319" y="31863"/>
                  <a:pt x="159931" y="44602"/>
                  <a:pt x="158496" y="53250"/>
                </a:cubicBezTo>
                <a:cubicBezTo>
                  <a:pt x="157073" y="61912"/>
                  <a:pt x="150698" y="59181"/>
                  <a:pt x="141084" y="60096"/>
                </a:cubicBezTo>
                <a:cubicBezTo>
                  <a:pt x="131496" y="60997"/>
                  <a:pt x="135395" y="73748"/>
                  <a:pt x="133274" y="79679"/>
                </a:cubicBezTo>
                <a:cubicBezTo>
                  <a:pt x="131318" y="85077"/>
                  <a:pt x="120777" y="75298"/>
                  <a:pt x="115443" y="73900"/>
                </a:cubicBezTo>
                <a:cubicBezTo>
                  <a:pt x="116319" y="78777"/>
                  <a:pt x="117602" y="83768"/>
                  <a:pt x="119037" y="83768"/>
                </a:cubicBezTo>
                <a:cubicBezTo>
                  <a:pt x="121882" y="83768"/>
                  <a:pt x="126174" y="92849"/>
                  <a:pt x="128981" y="90118"/>
                </a:cubicBezTo>
                <a:cubicBezTo>
                  <a:pt x="131826" y="87401"/>
                  <a:pt x="140360" y="90118"/>
                  <a:pt x="144640" y="88315"/>
                </a:cubicBezTo>
                <a:cubicBezTo>
                  <a:pt x="148907" y="86486"/>
                  <a:pt x="149631" y="81927"/>
                  <a:pt x="156731" y="81927"/>
                </a:cubicBezTo>
                <a:cubicBezTo>
                  <a:pt x="163830" y="81927"/>
                  <a:pt x="160985" y="89217"/>
                  <a:pt x="168097" y="84670"/>
                </a:cubicBezTo>
                <a:cubicBezTo>
                  <a:pt x="175209" y="80111"/>
                  <a:pt x="179502" y="83768"/>
                  <a:pt x="178765" y="75564"/>
                </a:cubicBezTo>
                <a:cubicBezTo>
                  <a:pt x="178054" y="67385"/>
                  <a:pt x="183032" y="67385"/>
                  <a:pt x="182308" y="60997"/>
                </a:cubicBezTo>
                <a:cubicBezTo>
                  <a:pt x="181610" y="54622"/>
                  <a:pt x="190157" y="59181"/>
                  <a:pt x="189420" y="47332"/>
                </a:cubicBezTo>
                <a:cubicBezTo>
                  <a:pt x="188722" y="35521"/>
                  <a:pt x="202235" y="37337"/>
                  <a:pt x="207912" y="37337"/>
                </a:cubicBezTo>
                <a:cubicBezTo>
                  <a:pt x="209220" y="37337"/>
                  <a:pt x="211264" y="38328"/>
                  <a:pt x="213601" y="39801"/>
                </a:cubicBezTo>
                <a:cubicBezTo>
                  <a:pt x="217818" y="37147"/>
                  <a:pt x="223850" y="33654"/>
                  <a:pt x="221069" y="30492"/>
                </a:cubicBezTo>
                <a:cubicBezTo>
                  <a:pt x="217868" y="26860"/>
                  <a:pt x="230682" y="30047"/>
                  <a:pt x="232104" y="24574"/>
                </a:cubicBezTo>
                <a:cubicBezTo>
                  <a:pt x="233526" y="19125"/>
                  <a:pt x="227113" y="14554"/>
                  <a:pt x="223913" y="15481"/>
                </a:cubicBezTo>
                <a:close/>
                <a:moveTo>
                  <a:pt x="42088" y="33006"/>
                </a:moveTo>
                <a:cubicBezTo>
                  <a:pt x="42278" y="22758"/>
                  <a:pt x="34620" y="23901"/>
                  <a:pt x="32842" y="16852"/>
                </a:cubicBezTo>
                <a:cubicBezTo>
                  <a:pt x="31051" y="9805"/>
                  <a:pt x="28041" y="13881"/>
                  <a:pt x="26975" y="9347"/>
                </a:cubicBezTo>
                <a:cubicBezTo>
                  <a:pt x="26809" y="8649"/>
                  <a:pt x="26479" y="7900"/>
                  <a:pt x="26048" y="7150"/>
                </a:cubicBezTo>
                <a:cubicBezTo>
                  <a:pt x="22034" y="8801"/>
                  <a:pt x="23495" y="13069"/>
                  <a:pt x="22352" y="13335"/>
                </a:cubicBezTo>
                <a:cubicBezTo>
                  <a:pt x="20879" y="13742"/>
                  <a:pt x="12890" y="14872"/>
                  <a:pt x="12890" y="11837"/>
                </a:cubicBezTo>
                <a:cubicBezTo>
                  <a:pt x="12890" y="8814"/>
                  <a:pt x="11709" y="3886"/>
                  <a:pt x="6985" y="2756"/>
                </a:cubicBezTo>
                <a:cubicBezTo>
                  <a:pt x="4559" y="2185"/>
                  <a:pt x="2159" y="2007"/>
                  <a:pt x="0" y="2159"/>
                </a:cubicBezTo>
                <a:cubicBezTo>
                  <a:pt x="2845" y="10275"/>
                  <a:pt x="3200" y="18833"/>
                  <a:pt x="3327" y="25729"/>
                </a:cubicBezTo>
                <a:cubicBezTo>
                  <a:pt x="3518" y="34823"/>
                  <a:pt x="13995" y="49390"/>
                  <a:pt x="15608" y="55308"/>
                </a:cubicBezTo>
                <a:cubicBezTo>
                  <a:pt x="17196" y="61213"/>
                  <a:pt x="20231" y="63042"/>
                  <a:pt x="27152" y="69430"/>
                </a:cubicBezTo>
                <a:cubicBezTo>
                  <a:pt x="34087" y="75793"/>
                  <a:pt x="47599" y="86029"/>
                  <a:pt x="50266" y="84441"/>
                </a:cubicBezTo>
                <a:cubicBezTo>
                  <a:pt x="52921" y="82841"/>
                  <a:pt x="46177" y="67817"/>
                  <a:pt x="42265" y="62598"/>
                </a:cubicBezTo>
                <a:cubicBezTo>
                  <a:pt x="38354" y="57352"/>
                  <a:pt x="41910" y="43243"/>
                  <a:pt x="42088" y="3300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" name="Freeform 397"/>
          <p:cNvSpPr/>
          <p:nvPr/>
        </p:nvSpPr>
        <p:spPr>
          <a:xfrm>
            <a:off x="4909723" y="4266038"/>
            <a:ext cx="15912" cy="12598"/>
          </a:xfrm>
          <a:custGeom>
            <a:avLst/>
            <a:gdLst/>
            <a:ahLst/>
            <a:cxnLst/>
            <a:rect l="0" t="0" r="0" b="0"/>
            <a:pathLst>
              <a:path w="15912" h="12598">
                <a:moveTo>
                  <a:pt x="6527" y="12598"/>
                </a:moveTo>
                <a:cubicBezTo>
                  <a:pt x="10794" y="12598"/>
                  <a:pt x="11505" y="8039"/>
                  <a:pt x="14324" y="8954"/>
                </a:cubicBezTo>
                <a:cubicBezTo>
                  <a:pt x="15912" y="9462"/>
                  <a:pt x="15302" y="5499"/>
                  <a:pt x="14223" y="0"/>
                </a:cubicBezTo>
                <a:cubicBezTo>
                  <a:pt x="11695" y="1029"/>
                  <a:pt x="8279" y="991"/>
                  <a:pt x="8279" y="3505"/>
                </a:cubicBezTo>
                <a:cubicBezTo>
                  <a:pt x="8279" y="7493"/>
                  <a:pt x="2895" y="2019"/>
                  <a:pt x="0" y="1727"/>
                </a:cubicBezTo>
                <a:cubicBezTo>
                  <a:pt x="2616" y="7887"/>
                  <a:pt x="5054" y="12598"/>
                  <a:pt x="6527" y="1259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" name="Freeform 398"/>
          <p:cNvSpPr/>
          <p:nvPr/>
        </p:nvSpPr>
        <p:spPr>
          <a:xfrm>
            <a:off x="4909723" y="4266038"/>
            <a:ext cx="15912" cy="12598"/>
          </a:xfrm>
          <a:custGeom>
            <a:avLst/>
            <a:gdLst/>
            <a:ahLst/>
            <a:cxnLst/>
            <a:rect l="0" t="0" r="0" b="0"/>
            <a:pathLst>
              <a:path w="15912" h="12598">
                <a:moveTo>
                  <a:pt x="6527" y="12598"/>
                </a:moveTo>
                <a:cubicBezTo>
                  <a:pt x="10794" y="12598"/>
                  <a:pt x="11505" y="8039"/>
                  <a:pt x="14324" y="8954"/>
                </a:cubicBezTo>
                <a:cubicBezTo>
                  <a:pt x="15912" y="9462"/>
                  <a:pt x="15302" y="5499"/>
                  <a:pt x="14223" y="0"/>
                </a:cubicBezTo>
                <a:cubicBezTo>
                  <a:pt x="11695" y="1029"/>
                  <a:pt x="8279" y="991"/>
                  <a:pt x="8279" y="3505"/>
                </a:cubicBezTo>
                <a:cubicBezTo>
                  <a:pt x="8279" y="7493"/>
                  <a:pt x="2895" y="2019"/>
                  <a:pt x="0" y="1727"/>
                </a:cubicBezTo>
                <a:cubicBezTo>
                  <a:pt x="2616" y="7887"/>
                  <a:pt x="5054" y="12598"/>
                  <a:pt x="6527" y="1259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" name="Freeform 399"/>
          <p:cNvSpPr/>
          <p:nvPr/>
        </p:nvSpPr>
        <p:spPr>
          <a:xfrm>
            <a:off x="4014491" y="3727001"/>
            <a:ext cx="117652" cy="147230"/>
          </a:xfrm>
          <a:custGeom>
            <a:avLst/>
            <a:gdLst/>
            <a:ahLst/>
            <a:cxnLst/>
            <a:rect l="0" t="0" r="0" b="0"/>
            <a:pathLst>
              <a:path w="117652" h="147230">
                <a:moveTo>
                  <a:pt x="98958" y="133667"/>
                </a:moveTo>
                <a:cubicBezTo>
                  <a:pt x="100494" y="131585"/>
                  <a:pt x="100748" y="128715"/>
                  <a:pt x="104457" y="128003"/>
                </a:cubicBezTo>
                <a:cubicBezTo>
                  <a:pt x="107365" y="127470"/>
                  <a:pt x="109194" y="129908"/>
                  <a:pt x="112407" y="133730"/>
                </a:cubicBezTo>
                <a:cubicBezTo>
                  <a:pt x="113613" y="132194"/>
                  <a:pt x="115683" y="130848"/>
                  <a:pt x="117652" y="130137"/>
                </a:cubicBezTo>
                <a:cubicBezTo>
                  <a:pt x="114452" y="125870"/>
                  <a:pt x="110603" y="120955"/>
                  <a:pt x="110870" y="118008"/>
                </a:cubicBezTo>
                <a:cubicBezTo>
                  <a:pt x="111327" y="113157"/>
                  <a:pt x="107060" y="110719"/>
                  <a:pt x="106603" y="107683"/>
                </a:cubicBezTo>
                <a:cubicBezTo>
                  <a:pt x="106120" y="104648"/>
                  <a:pt x="109448" y="99784"/>
                  <a:pt x="107543" y="97358"/>
                </a:cubicBezTo>
                <a:cubicBezTo>
                  <a:pt x="105638" y="94920"/>
                  <a:pt x="105181" y="88837"/>
                  <a:pt x="101866" y="88240"/>
                </a:cubicBezTo>
                <a:cubicBezTo>
                  <a:pt x="98539" y="87617"/>
                  <a:pt x="88075" y="80950"/>
                  <a:pt x="88570" y="76695"/>
                </a:cubicBezTo>
                <a:cubicBezTo>
                  <a:pt x="89027" y="72428"/>
                  <a:pt x="84760" y="69393"/>
                  <a:pt x="82868" y="68174"/>
                </a:cubicBezTo>
                <a:cubicBezTo>
                  <a:pt x="80975" y="66954"/>
                  <a:pt x="79070" y="56020"/>
                  <a:pt x="81433" y="54204"/>
                </a:cubicBezTo>
                <a:cubicBezTo>
                  <a:pt x="83820" y="52400"/>
                  <a:pt x="83337" y="42050"/>
                  <a:pt x="86182" y="42050"/>
                </a:cubicBezTo>
                <a:cubicBezTo>
                  <a:pt x="89027" y="42050"/>
                  <a:pt x="86652" y="36576"/>
                  <a:pt x="87605" y="32931"/>
                </a:cubicBezTo>
                <a:cubicBezTo>
                  <a:pt x="88570" y="29286"/>
                  <a:pt x="85255" y="27470"/>
                  <a:pt x="82868" y="27470"/>
                </a:cubicBezTo>
                <a:cubicBezTo>
                  <a:pt x="80493" y="27470"/>
                  <a:pt x="76226" y="22593"/>
                  <a:pt x="76226" y="18339"/>
                </a:cubicBezTo>
                <a:cubicBezTo>
                  <a:pt x="76226" y="14084"/>
                  <a:pt x="71476" y="8026"/>
                  <a:pt x="71958" y="6185"/>
                </a:cubicBezTo>
                <a:cubicBezTo>
                  <a:pt x="71133" y="14211"/>
                  <a:pt x="62090" y="1803"/>
                  <a:pt x="59258" y="3632"/>
                </a:cubicBezTo>
                <a:cubicBezTo>
                  <a:pt x="56426" y="5448"/>
                  <a:pt x="54280" y="0"/>
                  <a:pt x="48590" y="889"/>
                </a:cubicBezTo>
                <a:cubicBezTo>
                  <a:pt x="44945" y="1486"/>
                  <a:pt x="45085" y="3937"/>
                  <a:pt x="43231" y="6096"/>
                </a:cubicBezTo>
                <a:lnTo>
                  <a:pt x="43460" y="6185"/>
                </a:lnTo>
                <a:lnTo>
                  <a:pt x="36348" y="12865"/>
                </a:lnTo>
                <a:cubicBezTo>
                  <a:pt x="36348" y="12865"/>
                  <a:pt x="30175" y="15278"/>
                  <a:pt x="28753" y="20155"/>
                </a:cubicBezTo>
                <a:cubicBezTo>
                  <a:pt x="27343" y="25019"/>
                  <a:pt x="31610" y="29896"/>
                  <a:pt x="29705" y="32931"/>
                </a:cubicBezTo>
                <a:cubicBezTo>
                  <a:pt x="27800" y="35954"/>
                  <a:pt x="28270" y="42659"/>
                  <a:pt x="28753" y="45072"/>
                </a:cubicBezTo>
                <a:cubicBezTo>
                  <a:pt x="29236" y="47523"/>
                  <a:pt x="25908" y="54204"/>
                  <a:pt x="25908" y="54204"/>
                </a:cubicBezTo>
                <a:cubicBezTo>
                  <a:pt x="25908" y="54204"/>
                  <a:pt x="11773" y="63919"/>
                  <a:pt x="0" y="71641"/>
                </a:cubicBezTo>
                <a:cubicBezTo>
                  <a:pt x="203" y="74460"/>
                  <a:pt x="508" y="77178"/>
                  <a:pt x="965" y="79197"/>
                </a:cubicBezTo>
                <a:cubicBezTo>
                  <a:pt x="1715" y="82563"/>
                  <a:pt x="2858" y="88989"/>
                  <a:pt x="3772" y="94298"/>
                </a:cubicBezTo>
                <a:cubicBezTo>
                  <a:pt x="8344" y="94259"/>
                  <a:pt x="9017" y="93726"/>
                  <a:pt x="13094" y="94323"/>
                </a:cubicBezTo>
                <a:cubicBezTo>
                  <a:pt x="17361" y="94920"/>
                  <a:pt x="33033" y="109512"/>
                  <a:pt x="36830" y="111938"/>
                </a:cubicBezTo>
                <a:cubicBezTo>
                  <a:pt x="40627" y="114364"/>
                  <a:pt x="61493" y="134416"/>
                  <a:pt x="65786" y="139293"/>
                </a:cubicBezTo>
                <a:cubicBezTo>
                  <a:pt x="70053" y="144157"/>
                  <a:pt x="77178" y="145376"/>
                  <a:pt x="80010" y="145376"/>
                </a:cubicBezTo>
                <a:cubicBezTo>
                  <a:pt x="81661" y="145376"/>
                  <a:pt x="88468" y="146379"/>
                  <a:pt x="93967" y="147230"/>
                </a:cubicBezTo>
                <a:cubicBezTo>
                  <a:pt x="95618" y="142049"/>
                  <a:pt x="97993" y="134962"/>
                  <a:pt x="98958" y="13366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" name="Freeform 400"/>
          <p:cNvSpPr/>
          <p:nvPr/>
        </p:nvSpPr>
        <p:spPr>
          <a:xfrm>
            <a:off x="4014491" y="3727001"/>
            <a:ext cx="117652" cy="147230"/>
          </a:xfrm>
          <a:custGeom>
            <a:avLst/>
            <a:gdLst/>
            <a:ahLst/>
            <a:cxnLst/>
            <a:rect l="0" t="0" r="0" b="0"/>
            <a:pathLst>
              <a:path w="117652" h="147230">
                <a:moveTo>
                  <a:pt x="98958" y="133667"/>
                </a:moveTo>
                <a:cubicBezTo>
                  <a:pt x="100494" y="131585"/>
                  <a:pt x="100748" y="128715"/>
                  <a:pt x="104457" y="128003"/>
                </a:cubicBezTo>
                <a:cubicBezTo>
                  <a:pt x="107365" y="127470"/>
                  <a:pt x="109194" y="129908"/>
                  <a:pt x="112407" y="133730"/>
                </a:cubicBezTo>
                <a:cubicBezTo>
                  <a:pt x="113613" y="132194"/>
                  <a:pt x="115683" y="130848"/>
                  <a:pt x="117652" y="130137"/>
                </a:cubicBezTo>
                <a:cubicBezTo>
                  <a:pt x="114452" y="125870"/>
                  <a:pt x="110603" y="120955"/>
                  <a:pt x="110870" y="118008"/>
                </a:cubicBezTo>
                <a:cubicBezTo>
                  <a:pt x="111327" y="113157"/>
                  <a:pt x="107060" y="110719"/>
                  <a:pt x="106603" y="107683"/>
                </a:cubicBezTo>
                <a:cubicBezTo>
                  <a:pt x="106120" y="104648"/>
                  <a:pt x="109448" y="99784"/>
                  <a:pt x="107543" y="97358"/>
                </a:cubicBezTo>
                <a:cubicBezTo>
                  <a:pt x="105638" y="94920"/>
                  <a:pt x="105181" y="88837"/>
                  <a:pt x="101866" y="88240"/>
                </a:cubicBezTo>
                <a:cubicBezTo>
                  <a:pt x="98539" y="87617"/>
                  <a:pt x="88075" y="80950"/>
                  <a:pt x="88570" y="76695"/>
                </a:cubicBezTo>
                <a:cubicBezTo>
                  <a:pt x="89027" y="72428"/>
                  <a:pt x="84760" y="69393"/>
                  <a:pt x="82868" y="68174"/>
                </a:cubicBezTo>
                <a:cubicBezTo>
                  <a:pt x="80975" y="66954"/>
                  <a:pt x="79070" y="56020"/>
                  <a:pt x="81433" y="54204"/>
                </a:cubicBezTo>
                <a:cubicBezTo>
                  <a:pt x="83820" y="52400"/>
                  <a:pt x="83337" y="42050"/>
                  <a:pt x="86182" y="42050"/>
                </a:cubicBezTo>
                <a:cubicBezTo>
                  <a:pt x="89027" y="42050"/>
                  <a:pt x="86652" y="36576"/>
                  <a:pt x="87605" y="32931"/>
                </a:cubicBezTo>
                <a:cubicBezTo>
                  <a:pt x="88570" y="29286"/>
                  <a:pt x="85255" y="27470"/>
                  <a:pt x="82868" y="27470"/>
                </a:cubicBezTo>
                <a:cubicBezTo>
                  <a:pt x="80493" y="27470"/>
                  <a:pt x="76226" y="22593"/>
                  <a:pt x="76226" y="18339"/>
                </a:cubicBezTo>
                <a:cubicBezTo>
                  <a:pt x="76226" y="14084"/>
                  <a:pt x="71476" y="8026"/>
                  <a:pt x="71958" y="6185"/>
                </a:cubicBezTo>
                <a:cubicBezTo>
                  <a:pt x="71133" y="14211"/>
                  <a:pt x="62090" y="1803"/>
                  <a:pt x="59258" y="3632"/>
                </a:cubicBezTo>
                <a:cubicBezTo>
                  <a:pt x="56426" y="5448"/>
                  <a:pt x="54280" y="0"/>
                  <a:pt x="48590" y="889"/>
                </a:cubicBezTo>
                <a:cubicBezTo>
                  <a:pt x="44945" y="1486"/>
                  <a:pt x="45085" y="3937"/>
                  <a:pt x="43231" y="6096"/>
                </a:cubicBezTo>
                <a:lnTo>
                  <a:pt x="43460" y="6185"/>
                </a:lnTo>
                <a:lnTo>
                  <a:pt x="36348" y="12865"/>
                </a:lnTo>
                <a:cubicBezTo>
                  <a:pt x="36348" y="12865"/>
                  <a:pt x="30175" y="15278"/>
                  <a:pt x="28753" y="20155"/>
                </a:cubicBezTo>
                <a:cubicBezTo>
                  <a:pt x="27343" y="25019"/>
                  <a:pt x="31610" y="29896"/>
                  <a:pt x="29705" y="32931"/>
                </a:cubicBezTo>
                <a:cubicBezTo>
                  <a:pt x="27800" y="35954"/>
                  <a:pt x="28270" y="42659"/>
                  <a:pt x="28753" y="45072"/>
                </a:cubicBezTo>
                <a:cubicBezTo>
                  <a:pt x="29236" y="47523"/>
                  <a:pt x="25908" y="54204"/>
                  <a:pt x="25908" y="54204"/>
                </a:cubicBezTo>
                <a:cubicBezTo>
                  <a:pt x="25908" y="54204"/>
                  <a:pt x="11773" y="63919"/>
                  <a:pt x="0" y="71641"/>
                </a:cubicBezTo>
                <a:cubicBezTo>
                  <a:pt x="203" y="74460"/>
                  <a:pt x="508" y="77178"/>
                  <a:pt x="965" y="79197"/>
                </a:cubicBezTo>
                <a:cubicBezTo>
                  <a:pt x="1715" y="82563"/>
                  <a:pt x="2858" y="88989"/>
                  <a:pt x="3772" y="94298"/>
                </a:cubicBezTo>
                <a:cubicBezTo>
                  <a:pt x="8344" y="94259"/>
                  <a:pt x="9017" y="93726"/>
                  <a:pt x="13094" y="94323"/>
                </a:cubicBezTo>
                <a:cubicBezTo>
                  <a:pt x="17361" y="94920"/>
                  <a:pt x="33033" y="109512"/>
                  <a:pt x="36830" y="111938"/>
                </a:cubicBezTo>
                <a:cubicBezTo>
                  <a:pt x="40627" y="114364"/>
                  <a:pt x="61493" y="134416"/>
                  <a:pt x="65786" y="139293"/>
                </a:cubicBezTo>
                <a:cubicBezTo>
                  <a:pt x="70053" y="144157"/>
                  <a:pt x="77178" y="145376"/>
                  <a:pt x="80010" y="145376"/>
                </a:cubicBezTo>
                <a:cubicBezTo>
                  <a:pt x="81661" y="145376"/>
                  <a:pt x="88468" y="146379"/>
                  <a:pt x="93967" y="147230"/>
                </a:cubicBezTo>
                <a:cubicBezTo>
                  <a:pt x="95618" y="142049"/>
                  <a:pt x="97993" y="134962"/>
                  <a:pt x="98958" y="13366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" name="Freeform 401"/>
          <p:cNvSpPr/>
          <p:nvPr/>
        </p:nvSpPr>
        <p:spPr>
          <a:xfrm>
            <a:off x="4108452" y="3854459"/>
            <a:ext cx="23151" cy="28269"/>
          </a:xfrm>
          <a:custGeom>
            <a:avLst/>
            <a:gdLst/>
            <a:ahLst/>
            <a:cxnLst/>
            <a:rect l="0" t="0" r="0" b="0"/>
            <a:pathLst>
              <a:path w="23151" h="28269">
                <a:moveTo>
                  <a:pt x="7416" y="20942"/>
                </a:moveTo>
                <a:lnTo>
                  <a:pt x="13588" y="27622"/>
                </a:lnTo>
                <a:lnTo>
                  <a:pt x="23151" y="28269"/>
                </a:lnTo>
                <a:cubicBezTo>
                  <a:pt x="21005" y="21068"/>
                  <a:pt x="17372" y="11316"/>
                  <a:pt x="17372" y="8852"/>
                </a:cubicBezTo>
                <a:cubicBezTo>
                  <a:pt x="17372" y="7963"/>
                  <a:pt x="17779" y="7099"/>
                  <a:pt x="18426" y="6287"/>
                </a:cubicBezTo>
                <a:cubicBezTo>
                  <a:pt x="15213" y="2439"/>
                  <a:pt x="13410" y="0"/>
                  <a:pt x="10489" y="559"/>
                </a:cubicBezTo>
                <a:cubicBezTo>
                  <a:pt x="6794" y="1258"/>
                  <a:pt x="6515" y="4128"/>
                  <a:pt x="5004" y="6223"/>
                </a:cubicBezTo>
                <a:cubicBezTo>
                  <a:pt x="4038" y="7493"/>
                  <a:pt x="1663" y="14592"/>
                  <a:pt x="0" y="19774"/>
                </a:cubicBezTo>
                <a:cubicBezTo>
                  <a:pt x="4064" y="20396"/>
                  <a:pt x="7416" y="20942"/>
                  <a:pt x="7416" y="2094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" name="Freeform 402"/>
          <p:cNvSpPr/>
          <p:nvPr/>
        </p:nvSpPr>
        <p:spPr>
          <a:xfrm>
            <a:off x="4108452" y="3854459"/>
            <a:ext cx="23151" cy="28269"/>
          </a:xfrm>
          <a:custGeom>
            <a:avLst/>
            <a:gdLst/>
            <a:ahLst/>
            <a:cxnLst/>
            <a:rect l="0" t="0" r="0" b="0"/>
            <a:pathLst>
              <a:path w="23151" h="28269">
                <a:moveTo>
                  <a:pt x="7416" y="20942"/>
                </a:moveTo>
                <a:lnTo>
                  <a:pt x="13588" y="27622"/>
                </a:lnTo>
                <a:lnTo>
                  <a:pt x="23151" y="28269"/>
                </a:lnTo>
                <a:cubicBezTo>
                  <a:pt x="21005" y="21068"/>
                  <a:pt x="17372" y="11316"/>
                  <a:pt x="17372" y="8852"/>
                </a:cubicBezTo>
                <a:cubicBezTo>
                  <a:pt x="17372" y="7963"/>
                  <a:pt x="17779" y="7099"/>
                  <a:pt x="18426" y="6287"/>
                </a:cubicBezTo>
                <a:cubicBezTo>
                  <a:pt x="15213" y="2439"/>
                  <a:pt x="13410" y="0"/>
                  <a:pt x="10489" y="559"/>
                </a:cubicBezTo>
                <a:cubicBezTo>
                  <a:pt x="6794" y="1258"/>
                  <a:pt x="6515" y="4128"/>
                  <a:pt x="5004" y="6223"/>
                </a:cubicBezTo>
                <a:cubicBezTo>
                  <a:pt x="4038" y="7493"/>
                  <a:pt x="1663" y="14592"/>
                  <a:pt x="0" y="19774"/>
                </a:cubicBezTo>
                <a:cubicBezTo>
                  <a:pt x="4064" y="20396"/>
                  <a:pt x="7416" y="20942"/>
                  <a:pt x="7416" y="2094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3" name="Picture 40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3395" y="3454288"/>
            <a:ext cx="198737" cy="212592"/>
          </a:xfrm>
          <a:prstGeom prst="rect">
            <a:avLst/>
          </a:prstGeom>
          <a:noFill/>
        </p:spPr>
      </p:pic>
      <p:sp>
        <p:nvSpPr>
          <p:cNvPr id="404" name="Freeform 404"/>
          <p:cNvSpPr/>
          <p:nvPr/>
        </p:nvSpPr>
        <p:spPr>
          <a:xfrm>
            <a:off x="3494486" y="3466988"/>
            <a:ext cx="176147" cy="188047"/>
          </a:xfrm>
          <a:custGeom>
            <a:avLst/>
            <a:gdLst/>
            <a:ahLst/>
            <a:cxnLst/>
            <a:rect l="0" t="0" r="0" b="0"/>
            <a:pathLst>
              <a:path w="176147" h="188047">
                <a:moveTo>
                  <a:pt x="173481" y="158495"/>
                </a:moveTo>
                <a:cubicBezTo>
                  <a:pt x="171513" y="158267"/>
                  <a:pt x="170992" y="162813"/>
                  <a:pt x="166014" y="166699"/>
                </a:cubicBezTo>
                <a:cubicBezTo>
                  <a:pt x="161048" y="170572"/>
                  <a:pt x="166065" y="188047"/>
                  <a:pt x="170992" y="187158"/>
                </a:cubicBezTo>
                <a:cubicBezTo>
                  <a:pt x="176147" y="186257"/>
                  <a:pt x="175436" y="158723"/>
                  <a:pt x="173481" y="158495"/>
                </a:cubicBezTo>
                <a:close/>
                <a:moveTo>
                  <a:pt x="154470" y="42659"/>
                </a:moveTo>
                <a:cubicBezTo>
                  <a:pt x="152857" y="43002"/>
                  <a:pt x="151523" y="39916"/>
                  <a:pt x="148056" y="39916"/>
                </a:cubicBezTo>
                <a:cubicBezTo>
                  <a:pt x="144589" y="39916"/>
                  <a:pt x="141935" y="37871"/>
                  <a:pt x="140335" y="35140"/>
                </a:cubicBezTo>
                <a:cubicBezTo>
                  <a:pt x="138734" y="32410"/>
                  <a:pt x="130467" y="31737"/>
                  <a:pt x="127800" y="32410"/>
                </a:cubicBezTo>
                <a:cubicBezTo>
                  <a:pt x="125133" y="33096"/>
                  <a:pt x="124333" y="26606"/>
                  <a:pt x="121666" y="27292"/>
                </a:cubicBezTo>
                <a:cubicBezTo>
                  <a:pt x="119011" y="27978"/>
                  <a:pt x="118186" y="22859"/>
                  <a:pt x="118186" y="20129"/>
                </a:cubicBezTo>
                <a:cubicBezTo>
                  <a:pt x="118186" y="17386"/>
                  <a:pt x="115265" y="22174"/>
                  <a:pt x="112864" y="23545"/>
                </a:cubicBezTo>
                <a:cubicBezTo>
                  <a:pt x="110464" y="24904"/>
                  <a:pt x="109664" y="20459"/>
                  <a:pt x="109397" y="18415"/>
                </a:cubicBezTo>
                <a:cubicBezTo>
                  <a:pt x="109143" y="16370"/>
                  <a:pt x="104330" y="14325"/>
                  <a:pt x="101930" y="12611"/>
                </a:cubicBezTo>
                <a:cubicBezTo>
                  <a:pt x="99529" y="10922"/>
                  <a:pt x="96875" y="5448"/>
                  <a:pt x="95808" y="7848"/>
                </a:cubicBezTo>
                <a:cubicBezTo>
                  <a:pt x="94729" y="10223"/>
                  <a:pt x="91808" y="4419"/>
                  <a:pt x="91541" y="2032"/>
                </a:cubicBezTo>
                <a:cubicBezTo>
                  <a:pt x="91363" y="444"/>
                  <a:pt x="90525" y="939"/>
                  <a:pt x="89992" y="0"/>
                </a:cubicBezTo>
                <a:cubicBezTo>
                  <a:pt x="89077" y="253"/>
                  <a:pt x="88176" y="381"/>
                  <a:pt x="87274" y="317"/>
                </a:cubicBezTo>
                <a:cubicBezTo>
                  <a:pt x="83019" y="101"/>
                  <a:pt x="79273" y="4419"/>
                  <a:pt x="79997" y="13538"/>
                </a:cubicBezTo>
                <a:cubicBezTo>
                  <a:pt x="80695" y="22618"/>
                  <a:pt x="74828" y="23545"/>
                  <a:pt x="67551" y="24218"/>
                </a:cubicBezTo>
                <a:cubicBezTo>
                  <a:pt x="60248" y="24904"/>
                  <a:pt x="62737" y="32194"/>
                  <a:pt x="59740" y="35140"/>
                </a:cubicBezTo>
                <a:cubicBezTo>
                  <a:pt x="56718" y="38112"/>
                  <a:pt x="46050" y="33553"/>
                  <a:pt x="44615" y="28562"/>
                </a:cubicBezTo>
                <a:cubicBezTo>
                  <a:pt x="43205" y="23558"/>
                  <a:pt x="33591" y="28562"/>
                  <a:pt x="37680" y="34467"/>
                </a:cubicBezTo>
                <a:cubicBezTo>
                  <a:pt x="41783" y="40385"/>
                  <a:pt x="41592" y="48564"/>
                  <a:pt x="39281" y="50850"/>
                </a:cubicBezTo>
                <a:cubicBezTo>
                  <a:pt x="36982" y="53149"/>
                  <a:pt x="31991" y="47205"/>
                  <a:pt x="28790" y="50165"/>
                </a:cubicBezTo>
                <a:cubicBezTo>
                  <a:pt x="25603" y="53149"/>
                  <a:pt x="25425" y="47434"/>
                  <a:pt x="21526" y="45631"/>
                </a:cubicBezTo>
                <a:cubicBezTo>
                  <a:pt x="17602" y="43789"/>
                  <a:pt x="15989" y="47904"/>
                  <a:pt x="9778" y="47205"/>
                </a:cubicBezTo>
                <a:cubicBezTo>
                  <a:pt x="3568" y="46520"/>
                  <a:pt x="0" y="51079"/>
                  <a:pt x="2324" y="54508"/>
                </a:cubicBezTo>
                <a:cubicBezTo>
                  <a:pt x="4622" y="57911"/>
                  <a:pt x="1955" y="61086"/>
                  <a:pt x="3746" y="64058"/>
                </a:cubicBezTo>
                <a:cubicBezTo>
                  <a:pt x="5511" y="67005"/>
                  <a:pt x="13690" y="66560"/>
                  <a:pt x="19735" y="70650"/>
                </a:cubicBezTo>
                <a:cubicBezTo>
                  <a:pt x="25768" y="74739"/>
                  <a:pt x="27203" y="71323"/>
                  <a:pt x="30213" y="74294"/>
                </a:cubicBezTo>
                <a:cubicBezTo>
                  <a:pt x="33235" y="77254"/>
                  <a:pt x="33947" y="75438"/>
                  <a:pt x="34124" y="81127"/>
                </a:cubicBezTo>
                <a:cubicBezTo>
                  <a:pt x="34315" y="86817"/>
                  <a:pt x="37680" y="92265"/>
                  <a:pt x="43548" y="94310"/>
                </a:cubicBezTo>
                <a:cubicBezTo>
                  <a:pt x="49428" y="96380"/>
                  <a:pt x="44983" y="101384"/>
                  <a:pt x="46748" y="106387"/>
                </a:cubicBezTo>
                <a:cubicBezTo>
                  <a:pt x="48526" y="111391"/>
                  <a:pt x="44081" y="118668"/>
                  <a:pt x="44983" y="124828"/>
                </a:cubicBezTo>
                <a:cubicBezTo>
                  <a:pt x="45872" y="130962"/>
                  <a:pt x="42125" y="150761"/>
                  <a:pt x="39281" y="152577"/>
                </a:cubicBezTo>
                <a:cubicBezTo>
                  <a:pt x="39103" y="152692"/>
                  <a:pt x="38811" y="152692"/>
                  <a:pt x="38569" y="152755"/>
                </a:cubicBezTo>
                <a:cubicBezTo>
                  <a:pt x="41236" y="154444"/>
                  <a:pt x="44030" y="155943"/>
                  <a:pt x="45402" y="157099"/>
                </a:cubicBezTo>
                <a:cubicBezTo>
                  <a:pt x="48018" y="159320"/>
                  <a:pt x="53632" y="161517"/>
                  <a:pt x="57099" y="164298"/>
                </a:cubicBezTo>
                <a:cubicBezTo>
                  <a:pt x="60553" y="167080"/>
                  <a:pt x="66598" y="166521"/>
                  <a:pt x="66598" y="163181"/>
                </a:cubicBezTo>
                <a:cubicBezTo>
                  <a:pt x="66598" y="159866"/>
                  <a:pt x="70065" y="162089"/>
                  <a:pt x="72224" y="164845"/>
                </a:cubicBezTo>
                <a:cubicBezTo>
                  <a:pt x="74383" y="167626"/>
                  <a:pt x="82600" y="168185"/>
                  <a:pt x="86499" y="169277"/>
                </a:cubicBezTo>
                <a:cubicBezTo>
                  <a:pt x="89776" y="170217"/>
                  <a:pt x="94564" y="169620"/>
                  <a:pt x="98844" y="169747"/>
                </a:cubicBezTo>
                <a:cubicBezTo>
                  <a:pt x="98679" y="168489"/>
                  <a:pt x="98463" y="167194"/>
                  <a:pt x="98120" y="165784"/>
                </a:cubicBezTo>
                <a:cubicBezTo>
                  <a:pt x="95986" y="156895"/>
                  <a:pt x="102196" y="151663"/>
                  <a:pt x="108064" y="150533"/>
                </a:cubicBezTo>
                <a:cubicBezTo>
                  <a:pt x="113944" y="149402"/>
                  <a:pt x="126733" y="153936"/>
                  <a:pt x="130124" y="156667"/>
                </a:cubicBezTo>
                <a:cubicBezTo>
                  <a:pt x="133489" y="159409"/>
                  <a:pt x="138112" y="158723"/>
                  <a:pt x="143979" y="150761"/>
                </a:cubicBezTo>
                <a:cubicBezTo>
                  <a:pt x="146939" y="146723"/>
                  <a:pt x="149364" y="145275"/>
                  <a:pt x="151498" y="144487"/>
                </a:cubicBezTo>
                <a:cubicBezTo>
                  <a:pt x="151676" y="142697"/>
                  <a:pt x="152387" y="140855"/>
                  <a:pt x="152857" y="139255"/>
                </a:cubicBezTo>
                <a:cubicBezTo>
                  <a:pt x="153657" y="136524"/>
                  <a:pt x="149936" y="137210"/>
                  <a:pt x="147256" y="136880"/>
                </a:cubicBezTo>
                <a:cubicBezTo>
                  <a:pt x="144589" y="136524"/>
                  <a:pt x="142735" y="133121"/>
                  <a:pt x="144589" y="129362"/>
                </a:cubicBezTo>
                <a:cubicBezTo>
                  <a:pt x="146456" y="125603"/>
                  <a:pt x="142989" y="125260"/>
                  <a:pt x="141135" y="121513"/>
                </a:cubicBezTo>
                <a:cubicBezTo>
                  <a:pt x="139268" y="117754"/>
                  <a:pt x="141935" y="118783"/>
                  <a:pt x="143522" y="117754"/>
                </a:cubicBezTo>
                <a:cubicBezTo>
                  <a:pt x="145135" y="116725"/>
                  <a:pt x="147256" y="112636"/>
                  <a:pt x="145910" y="111620"/>
                </a:cubicBezTo>
                <a:cubicBezTo>
                  <a:pt x="144589" y="110591"/>
                  <a:pt x="143522" y="108191"/>
                  <a:pt x="144589" y="104101"/>
                </a:cubicBezTo>
                <a:cubicBezTo>
                  <a:pt x="145656" y="99987"/>
                  <a:pt x="142468" y="99656"/>
                  <a:pt x="142468" y="96583"/>
                </a:cubicBezTo>
                <a:cubicBezTo>
                  <a:pt x="142468" y="93535"/>
                  <a:pt x="139522" y="92151"/>
                  <a:pt x="137134" y="95910"/>
                </a:cubicBezTo>
                <a:cubicBezTo>
                  <a:pt x="134734" y="99656"/>
                  <a:pt x="133921" y="96939"/>
                  <a:pt x="135521" y="90792"/>
                </a:cubicBezTo>
                <a:cubicBezTo>
                  <a:pt x="137134" y="84645"/>
                  <a:pt x="142735" y="81902"/>
                  <a:pt x="143268" y="78498"/>
                </a:cubicBezTo>
                <a:cubicBezTo>
                  <a:pt x="143802" y="75082"/>
                  <a:pt x="146989" y="72009"/>
                  <a:pt x="149402" y="72009"/>
                </a:cubicBezTo>
                <a:cubicBezTo>
                  <a:pt x="151803" y="72009"/>
                  <a:pt x="151256" y="64846"/>
                  <a:pt x="152057" y="60401"/>
                </a:cubicBezTo>
                <a:cubicBezTo>
                  <a:pt x="152857" y="55968"/>
                  <a:pt x="153403" y="51549"/>
                  <a:pt x="156857" y="47790"/>
                </a:cubicBezTo>
                <a:cubicBezTo>
                  <a:pt x="160324" y="44030"/>
                  <a:pt x="156070" y="42316"/>
                  <a:pt x="154470" y="4265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" name="Freeform 405"/>
          <p:cNvSpPr/>
          <p:nvPr/>
        </p:nvSpPr>
        <p:spPr>
          <a:xfrm>
            <a:off x="2461840" y="4112973"/>
            <a:ext cx="28015" cy="19684"/>
          </a:xfrm>
          <a:custGeom>
            <a:avLst/>
            <a:gdLst/>
            <a:ahLst/>
            <a:cxnLst/>
            <a:rect l="0" t="0" r="0" b="0"/>
            <a:pathLst>
              <a:path w="28015" h="19684">
                <a:moveTo>
                  <a:pt x="27330" y="7581"/>
                </a:moveTo>
                <a:cubicBezTo>
                  <a:pt x="25286" y="3962"/>
                  <a:pt x="19863" y="8241"/>
                  <a:pt x="14199" y="3302"/>
                </a:cubicBezTo>
                <a:cubicBezTo>
                  <a:pt x="12713" y="2006"/>
                  <a:pt x="10871" y="927"/>
                  <a:pt x="8979" y="0"/>
                </a:cubicBezTo>
                <a:cubicBezTo>
                  <a:pt x="8827" y="127"/>
                  <a:pt x="8725" y="254"/>
                  <a:pt x="8547" y="343"/>
                </a:cubicBezTo>
                <a:cubicBezTo>
                  <a:pt x="7328" y="787"/>
                  <a:pt x="3607" y="5092"/>
                  <a:pt x="0" y="9473"/>
                </a:cubicBezTo>
                <a:cubicBezTo>
                  <a:pt x="4064" y="13575"/>
                  <a:pt x="19203" y="19684"/>
                  <a:pt x="23330" y="19684"/>
                </a:cubicBezTo>
                <a:cubicBezTo>
                  <a:pt x="25299" y="19684"/>
                  <a:pt x="26340" y="18553"/>
                  <a:pt x="27216" y="17626"/>
                </a:cubicBezTo>
                <a:cubicBezTo>
                  <a:pt x="27812" y="12838"/>
                  <a:pt x="28015" y="8800"/>
                  <a:pt x="27330" y="758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Freeform 406"/>
          <p:cNvSpPr/>
          <p:nvPr/>
        </p:nvSpPr>
        <p:spPr>
          <a:xfrm>
            <a:off x="2461840" y="4112973"/>
            <a:ext cx="28015" cy="19684"/>
          </a:xfrm>
          <a:custGeom>
            <a:avLst/>
            <a:gdLst/>
            <a:ahLst/>
            <a:cxnLst/>
            <a:rect l="0" t="0" r="0" b="0"/>
            <a:pathLst>
              <a:path w="28015" h="19684">
                <a:moveTo>
                  <a:pt x="27330" y="7581"/>
                </a:moveTo>
                <a:cubicBezTo>
                  <a:pt x="25286" y="3962"/>
                  <a:pt x="19863" y="8241"/>
                  <a:pt x="14199" y="3302"/>
                </a:cubicBezTo>
                <a:cubicBezTo>
                  <a:pt x="12713" y="2006"/>
                  <a:pt x="10871" y="927"/>
                  <a:pt x="8979" y="0"/>
                </a:cubicBezTo>
                <a:cubicBezTo>
                  <a:pt x="8827" y="127"/>
                  <a:pt x="8725" y="254"/>
                  <a:pt x="8547" y="343"/>
                </a:cubicBezTo>
                <a:cubicBezTo>
                  <a:pt x="7328" y="787"/>
                  <a:pt x="3607" y="5092"/>
                  <a:pt x="0" y="9473"/>
                </a:cubicBezTo>
                <a:cubicBezTo>
                  <a:pt x="4064" y="13575"/>
                  <a:pt x="19203" y="19684"/>
                  <a:pt x="23330" y="19684"/>
                </a:cubicBezTo>
                <a:cubicBezTo>
                  <a:pt x="25299" y="19684"/>
                  <a:pt x="26340" y="18553"/>
                  <a:pt x="27216" y="17626"/>
                </a:cubicBezTo>
                <a:cubicBezTo>
                  <a:pt x="27812" y="12838"/>
                  <a:pt x="28015" y="8800"/>
                  <a:pt x="27330" y="758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" name="Freeform 407"/>
          <p:cNvSpPr/>
          <p:nvPr/>
        </p:nvSpPr>
        <p:spPr>
          <a:xfrm>
            <a:off x="2470803" y="4083845"/>
            <a:ext cx="73685" cy="52565"/>
          </a:xfrm>
          <a:custGeom>
            <a:avLst/>
            <a:gdLst/>
            <a:ahLst/>
            <a:cxnLst/>
            <a:rect l="0" t="0" r="0" b="0"/>
            <a:pathLst>
              <a:path w="73685" h="52565">
                <a:moveTo>
                  <a:pt x="30975" y="46939"/>
                </a:moveTo>
                <a:cubicBezTo>
                  <a:pt x="31482" y="45619"/>
                  <a:pt x="27889" y="38037"/>
                  <a:pt x="34848" y="37364"/>
                </a:cubicBezTo>
                <a:cubicBezTo>
                  <a:pt x="41782" y="36703"/>
                  <a:pt x="46926" y="35725"/>
                  <a:pt x="47954" y="30125"/>
                </a:cubicBezTo>
                <a:cubicBezTo>
                  <a:pt x="48996" y="24524"/>
                  <a:pt x="57225" y="27166"/>
                  <a:pt x="59550" y="26823"/>
                </a:cubicBezTo>
                <a:cubicBezTo>
                  <a:pt x="61467" y="26569"/>
                  <a:pt x="67601" y="19304"/>
                  <a:pt x="73596" y="19609"/>
                </a:cubicBezTo>
                <a:cubicBezTo>
                  <a:pt x="73685" y="12116"/>
                  <a:pt x="65722" y="14542"/>
                  <a:pt x="60235" y="7493"/>
                </a:cubicBezTo>
                <a:cubicBezTo>
                  <a:pt x="54368" y="0"/>
                  <a:pt x="41579" y="3404"/>
                  <a:pt x="34632" y="6820"/>
                </a:cubicBezTo>
                <a:cubicBezTo>
                  <a:pt x="27712" y="10224"/>
                  <a:pt x="19698" y="3061"/>
                  <a:pt x="12256" y="8535"/>
                </a:cubicBezTo>
                <a:cubicBezTo>
                  <a:pt x="12154" y="8598"/>
                  <a:pt x="12078" y="8624"/>
                  <a:pt x="12002" y="8674"/>
                </a:cubicBezTo>
                <a:cubicBezTo>
                  <a:pt x="10351" y="11316"/>
                  <a:pt x="8116" y="14580"/>
                  <a:pt x="5499" y="17285"/>
                </a:cubicBezTo>
                <a:cubicBezTo>
                  <a:pt x="470" y="22492"/>
                  <a:pt x="1854" y="27661"/>
                  <a:pt x="0" y="29147"/>
                </a:cubicBezTo>
                <a:cubicBezTo>
                  <a:pt x="1918" y="30061"/>
                  <a:pt x="3759" y="31141"/>
                  <a:pt x="5245" y="32436"/>
                </a:cubicBezTo>
                <a:cubicBezTo>
                  <a:pt x="10909" y="37364"/>
                  <a:pt x="16320" y="33109"/>
                  <a:pt x="18364" y="36703"/>
                </a:cubicBezTo>
                <a:cubicBezTo>
                  <a:pt x="19063" y="37935"/>
                  <a:pt x="18834" y="41961"/>
                  <a:pt x="18263" y="46749"/>
                </a:cubicBezTo>
                <a:cubicBezTo>
                  <a:pt x="19304" y="45682"/>
                  <a:pt x="20104" y="44908"/>
                  <a:pt x="21844" y="46749"/>
                </a:cubicBezTo>
                <a:cubicBezTo>
                  <a:pt x="23406" y="48424"/>
                  <a:pt x="23127" y="50507"/>
                  <a:pt x="22936" y="52565"/>
                </a:cubicBezTo>
                <a:lnTo>
                  <a:pt x="27381" y="51218"/>
                </a:lnTo>
                <a:cubicBezTo>
                  <a:pt x="27381" y="51218"/>
                  <a:pt x="30468" y="48247"/>
                  <a:pt x="30975" y="4693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" name="Freeform 408"/>
          <p:cNvSpPr/>
          <p:nvPr/>
        </p:nvSpPr>
        <p:spPr>
          <a:xfrm>
            <a:off x="2470803" y="4083845"/>
            <a:ext cx="73685" cy="52565"/>
          </a:xfrm>
          <a:custGeom>
            <a:avLst/>
            <a:gdLst/>
            <a:ahLst/>
            <a:cxnLst/>
            <a:rect l="0" t="0" r="0" b="0"/>
            <a:pathLst>
              <a:path w="73685" h="52565">
                <a:moveTo>
                  <a:pt x="30975" y="46939"/>
                </a:moveTo>
                <a:cubicBezTo>
                  <a:pt x="31482" y="45619"/>
                  <a:pt x="27889" y="38037"/>
                  <a:pt x="34848" y="37364"/>
                </a:cubicBezTo>
                <a:cubicBezTo>
                  <a:pt x="41782" y="36703"/>
                  <a:pt x="46926" y="35725"/>
                  <a:pt x="47954" y="30125"/>
                </a:cubicBezTo>
                <a:cubicBezTo>
                  <a:pt x="48996" y="24524"/>
                  <a:pt x="57225" y="27166"/>
                  <a:pt x="59550" y="26823"/>
                </a:cubicBezTo>
                <a:cubicBezTo>
                  <a:pt x="61467" y="26569"/>
                  <a:pt x="67601" y="19304"/>
                  <a:pt x="73596" y="19609"/>
                </a:cubicBezTo>
                <a:cubicBezTo>
                  <a:pt x="73685" y="12116"/>
                  <a:pt x="65722" y="14542"/>
                  <a:pt x="60235" y="7493"/>
                </a:cubicBezTo>
                <a:cubicBezTo>
                  <a:pt x="54368" y="0"/>
                  <a:pt x="41579" y="3404"/>
                  <a:pt x="34632" y="6820"/>
                </a:cubicBezTo>
                <a:cubicBezTo>
                  <a:pt x="27712" y="10224"/>
                  <a:pt x="19698" y="3061"/>
                  <a:pt x="12256" y="8535"/>
                </a:cubicBezTo>
                <a:cubicBezTo>
                  <a:pt x="12154" y="8598"/>
                  <a:pt x="12078" y="8624"/>
                  <a:pt x="12002" y="8674"/>
                </a:cubicBezTo>
                <a:cubicBezTo>
                  <a:pt x="10351" y="11316"/>
                  <a:pt x="8116" y="14580"/>
                  <a:pt x="5499" y="17285"/>
                </a:cubicBezTo>
                <a:cubicBezTo>
                  <a:pt x="470" y="22492"/>
                  <a:pt x="1854" y="27661"/>
                  <a:pt x="0" y="29147"/>
                </a:cubicBezTo>
                <a:cubicBezTo>
                  <a:pt x="1918" y="30061"/>
                  <a:pt x="3759" y="31141"/>
                  <a:pt x="5245" y="32436"/>
                </a:cubicBezTo>
                <a:cubicBezTo>
                  <a:pt x="10909" y="37364"/>
                  <a:pt x="16320" y="33109"/>
                  <a:pt x="18364" y="36703"/>
                </a:cubicBezTo>
                <a:cubicBezTo>
                  <a:pt x="19063" y="37935"/>
                  <a:pt x="18834" y="41961"/>
                  <a:pt x="18263" y="46749"/>
                </a:cubicBezTo>
                <a:cubicBezTo>
                  <a:pt x="19304" y="45682"/>
                  <a:pt x="20104" y="44908"/>
                  <a:pt x="21844" y="46749"/>
                </a:cubicBezTo>
                <a:cubicBezTo>
                  <a:pt x="23406" y="48424"/>
                  <a:pt x="23127" y="50507"/>
                  <a:pt x="22936" y="52565"/>
                </a:cubicBezTo>
                <a:lnTo>
                  <a:pt x="27381" y="51218"/>
                </a:lnTo>
                <a:cubicBezTo>
                  <a:pt x="27381" y="51218"/>
                  <a:pt x="30468" y="48247"/>
                  <a:pt x="30975" y="4693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" name="Freeform 409"/>
          <p:cNvSpPr/>
          <p:nvPr/>
        </p:nvSpPr>
        <p:spPr>
          <a:xfrm>
            <a:off x="2136493" y="3812400"/>
            <a:ext cx="366292" cy="291490"/>
          </a:xfrm>
          <a:custGeom>
            <a:avLst/>
            <a:gdLst/>
            <a:ahLst/>
            <a:cxnLst/>
            <a:rect l="0" t="0" r="0" b="0"/>
            <a:pathLst>
              <a:path w="366292" h="291490">
                <a:moveTo>
                  <a:pt x="304812" y="274866"/>
                </a:moveTo>
                <a:cubicBezTo>
                  <a:pt x="306094" y="274536"/>
                  <a:pt x="319467" y="276847"/>
                  <a:pt x="320763" y="272568"/>
                </a:cubicBezTo>
                <a:cubicBezTo>
                  <a:pt x="322058" y="268301"/>
                  <a:pt x="310730" y="258738"/>
                  <a:pt x="312025" y="257747"/>
                </a:cubicBezTo>
                <a:cubicBezTo>
                  <a:pt x="313308" y="256756"/>
                  <a:pt x="313816" y="246203"/>
                  <a:pt x="315873" y="246203"/>
                </a:cubicBezTo>
                <a:cubicBezTo>
                  <a:pt x="317943" y="246203"/>
                  <a:pt x="336727" y="246863"/>
                  <a:pt x="337755" y="246203"/>
                </a:cubicBezTo>
                <a:cubicBezTo>
                  <a:pt x="338784" y="245555"/>
                  <a:pt x="342391" y="236970"/>
                  <a:pt x="345477" y="236640"/>
                </a:cubicBezTo>
                <a:cubicBezTo>
                  <a:pt x="346874" y="236513"/>
                  <a:pt x="349084" y="238697"/>
                  <a:pt x="351090" y="241135"/>
                </a:cubicBezTo>
                <a:cubicBezTo>
                  <a:pt x="354532" y="237020"/>
                  <a:pt x="355764" y="227749"/>
                  <a:pt x="356424" y="220231"/>
                </a:cubicBezTo>
                <a:cubicBezTo>
                  <a:pt x="357224" y="211024"/>
                  <a:pt x="354811" y="207938"/>
                  <a:pt x="358545" y="202819"/>
                </a:cubicBezTo>
                <a:cubicBezTo>
                  <a:pt x="362292" y="197701"/>
                  <a:pt x="366292" y="197346"/>
                  <a:pt x="365213" y="190183"/>
                </a:cubicBezTo>
                <a:cubicBezTo>
                  <a:pt x="364146" y="183020"/>
                  <a:pt x="359091" y="190183"/>
                  <a:pt x="354811" y="186779"/>
                </a:cubicBezTo>
                <a:cubicBezTo>
                  <a:pt x="350557" y="183363"/>
                  <a:pt x="346810" y="185763"/>
                  <a:pt x="335888" y="187808"/>
                </a:cubicBezTo>
                <a:cubicBezTo>
                  <a:pt x="324954" y="189853"/>
                  <a:pt x="319886" y="195657"/>
                  <a:pt x="320433" y="205550"/>
                </a:cubicBezTo>
                <a:cubicBezTo>
                  <a:pt x="320966" y="215456"/>
                  <a:pt x="316686" y="211024"/>
                  <a:pt x="316965" y="219545"/>
                </a:cubicBezTo>
                <a:cubicBezTo>
                  <a:pt x="317219" y="228080"/>
                  <a:pt x="308444" y="228423"/>
                  <a:pt x="308964" y="233553"/>
                </a:cubicBezTo>
                <a:cubicBezTo>
                  <a:pt x="309498" y="238672"/>
                  <a:pt x="302031" y="233553"/>
                  <a:pt x="299898" y="231839"/>
                </a:cubicBezTo>
                <a:cubicBezTo>
                  <a:pt x="297777" y="230124"/>
                  <a:pt x="274828" y="239014"/>
                  <a:pt x="271640" y="239688"/>
                </a:cubicBezTo>
                <a:cubicBezTo>
                  <a:pt x="268440" y="240373"/>
                  <a:pt x="262572" y="231166"/>
                  <a:pt x="258038" y="231509"/>
                </a:cubicBezTo>
                <a:cubicBezTo>
                  <a:pt x="253517" y="231839"/>
                  <a:pt x="251650" y="222962"/>
                  <a:pt x="251104" y="215799"/>
                </a:cubicBezTo>
                <a:cubicBezTo>
                  <a:pt x="250571" y="208623"/>
                  <a:pt x="242036" y="202134"/>
                  <a:pt x="238315" y="195657"/>
                </a:cubicBezTo>
                <a:cubicBezTo>
                  <a:pt x="234569" y="189180"/>
                  <a:pt x="234048" y="174816"/>
                  <a:pt x="233794" y="165608"/>
                </a:cubicBezTo>
                <a:cubicBezTo>
                  <a:pt x="233515" y="156401"/>
                  <a:pt x="232715" y="140691"/>
                  <a:pt x="237782" y="122606"/>
                </a:cubicBezTo>
                <a:cubicBezTo>
                  <a:pt x="238455" y="120168"/>
                  <a:pt x="238773" y="118060"/>
                  <a:pt x="238861" y="116180"/>
                </a:cubicBezTo>
                <a:cubicBezTo>
                  <a:pt x="237020" y="114720"/>
                  <a:pt x="235216" y="113665"/>
                  <a:pt x="233858" y="113780"/>
                </a:cubicBezTo>
                <a:cubicBezTo>
                  <a:pt x="229298" y="114148"/>
                  <a:pt x="219049" y="106122"/>
                  <a:pt x="217043" y="106122"/>
                </a:cubicBezTo>
                <a:cubicBezTo>
                  <a:pt x="215062" y="106122"/>
                  <a:pt x="215341" y="99924"/>
                  <a:pt x="213627" y="96635"/>
                </a:cubicBezTo>
                <a:cubicBezTo>
                  <a:pt x="211912" y="93345"/>
                  <a:pt x="213068" y="87135"/>
                  <a:pt x="210782" y="84963"/>
                </a:cubicBezTo>
                <a:cubicBezTo>
                  <a:pt x="208508" y="82766"/>
                  <a:pt x="201663" y="74397"/>
                  <a:pt x="199390" y="64173"/>
                </a:cubicBezTo>
                <a:cubicBezTo>
                  <a:pt x="197104" y="53963"/>
                  <a:pt x="183172" y="48857"/>
                  <a:pt x="178028" y="48502"/>
                </a:cubicBezTo>
                <a:cubicBezTo>
                  <a:pt x="172898" y="48121"/>
                  <a:pt x="170053" y="62002"/>
                  <a:pt x="168630" y="62726"/>
                </a:cubicBezTo>
                <a:cubicBezTo>
                  <a:pt x="167208" y="63462"/>
                  <a:pt x="157518" y="55436"/>
                  <a:pt x="154673" y="53607"/>
                </a:cubicBezTo>
                <a:cubicBezTo>
                  <a:pt x="151828" y="51791"/>
                  <a:pt x="150406" y="48121"/>
                  <a:pt x="150406" y="43765"/>
                </a:cubicBezTo>
                <a:cubicBezTo>
                  <a:pt x="150406" y="39383"/>
                  <a:pt x="144424" y="32436"/>
                  <a:pt x="142710" y="31712"/>
                </a:cubicBezTo>
                <a:cubicBezTo>
                  <a:pt x="141008" y="31001"/>
                  <a:pt x="129044" y="16053"/>
                  <a:pt x="129044" y="16053"/>
                </a:cubicBezTo>
                <a:lnTo>
                  <a:pt x="110236" y="16053"/>
                </a:lnTo>
                <a:lnTo>
                  <a:pt x="106261" y="22606"/>
                </a:lnTo>
                <a:lnTo>
                  <a:pt x="72072" y="22975"/>
                </a:lnTo>
                <a:cubicBezTo>
                  <a:pt x="72072" y="22975"/>
                  <a:pt x="45885" y="10567"/>
                  <a:pt x="41021" y="9106"/>
                </a:cubicBezTo>
                <a:cubicBezTo>
                  <a:pt x="36195" y="7658"/>
                  <a:pt x="27635" y="0"/>
                  <a:pt x="27635" y="0"/>
                </a:cubicBezTo>
                <a:lnTo>
                  <a:pt x="0" y="4636"/>
                </a:lnTo>
                <a:cubicBezTo>
                  <a:pt x="1422" y="8522"/>
                  <a:pt x="3378" y="12739"/>
                  <a:pt x="6362" y="17463"/>
                </a:cubicBezTo>
                <a:cubicBezTo>
                  <a:pt x="11951" y="26340"/>
                  <a:pt x="15964" y="42037"/>
                  <a:pt x="16497" y="47498"/>
                </a:cubicBezTo>
                <a:cubicBezTo>
                  <a:pt x="17018" y="52972"/>
                  <a:pt x="24765" y="57392"/>
                  <a:pt x="31407" y="62865"/>
                </a:cubicBezTo>
                <a:cubicBezTo>
                  <a:pt x="38074" y="68314"/>
                  <a:pt x="38074" y="80277"/>
                  <a:pt x="37300" y="83338"/>
                </a:cubicBezTo>
                <a:cubicBezTo>
                  <a:pt x="36487" y="86411"/>
                  <a:pt x="28232" y="81306"/>
                  <a:pt x="27686" y="84354"/>
                </a:cubicBezTo>
                <a:cubicBezTo>
                  <a:pt x="27165" y="87440"/>
                  <a:pt x="38354" y="99391"/>
                  <a:pt x="42621" y="98692"/>
                </a:cubicBezTo>
                <a:cubicBezTo>
                  <a:pt x="46888" y="98006"/>
                  <a:pt x="49022" y="101435"/>
                  <a:pt x="55689" y="108941"/>
                </a:cubicBezTo>
                <a:cubicBezTo>
                  <a:pt x="62357" y="116459"/>
                  <a:pt x="61823" y="125324"/>
                  <a:pt x="59156" y="128054"/>
                </a:cubicBezTo>
                <a:cubicBezTo>
                  <a:pt x="56489" y="130785"/>
                  <a:pt x="64478" y="136602"/>
                  <a:pt x="73012" y="143777"/>
                </a:cubicBezTo>
                <a:cubicBezTo>
                  <a:pt x="81534" y="150940"/>
                  <a:pt x="85014" y="159804"/>
                  <a:pt x="85814" y="163564"/>
                </a:cubicBezTo>
                <a:cubicBezTo>
                  <a:pt x="86614" y="167310"/>
                  <a:pt x="90335" y="163919"/>
                  <a:pt x="91681" y="158788"/>
                </a:cubicBezTo>
                <a:cubicBezTo>
                  <a:pt x="93002" y="153670"/>
                  <a:pt x="89001" y="152299"/>
                  <a:pt x="89001" y="146508"/>
                </a:cubicBezTo>
                <a:cubicBezTo>
                  <a:pt x="89001" y="140691"/>
                  <a:pt x="82080" y="141707"/>
                  <a:pt x="78879" y="141034"/>
                </a:cubicBezTo>
                <a:cubicBezTo>
                  <a:pt x="75666" y="140348"/>
                  <a:pt x="79146" y="131471"/>
                  <a:pt x="75958" y="127369"/>
                </a:cubicBezTo>
                <a:cubicBezTo>
                  <a:pt x="72745" y="123292"/>
                  <a:pt x="69824" y="113043"/>
                  <a:pt x="68224" y="105525"/>
                </a:cubicBezTo>
                <a:cubicBezTo>
                  <a:pt x="66624" y="98006"/>
                  <a:pt x="58344" y="90513"/>
                  <a:pt x="54889" y="82322"/>
                </a:cubicBezTo>
                <a:cubicBezTo>
                  <a:pt x="51409" y="74118"/>
                  <a:pt x="47688" y="67641"/>
                  <a:pt x="45288" y="65596"/>
                </a:cubicBezTo>
                <a:cubicBezTo>
                  <a:pt x="42888" y="63539"/>
                  <a:pt x="48742" y="60465"/>
                  <a:pt x="46622" y="57392"/>
                </a:cubicBezTo>
                <a:cubicBezTo>
                  <a:pt x="44488" y="54331"/>
                  <a:pt x="41300" y="54661"/>
                  <a:pt x="37300" y="52286"/>
                </a:cubicBezTo>
                <a:cubicBezTo>
                  <a:pt x="33287" y="49886"/>
                  <a:pt x="30632" y="45784"/>
                  <a:pt x="30632" y="40336"/>
                </a:cubicBezTo>
                <a:cubicBezTo>
                  <a:pt x="30632" y="34875"/>
                  <a:pt x="27965" y="21895"/>
                  <a:pt x="26632" y="17463"/>
                </a:cubicBezTo>
                <a:cubicBezTo>
                  <a:pt x="25285" y="13031"/>
                  <a:pt x="29553" y="13716"/>
                  <a:pt x="30886" y="15748"/>
                </a:cubicBezTo>
                <a:cubicBezTo>
                  <a:pt x="32232" y="17793"/>
                  <a:pt x="33287" y="19838"/>
                  <a:pt x="35153" y="18479"/>
                </a:cubicBezTo>
                <a:cubicBezTo>
                  <a:pt x="37020" y="17120"/>
                  <a:pt x="40221" y="18149"/>
                  <a:pt x="41554" y="21895"/>
                </a:cubicBezTo>
                <a:cubicBezTo>
                  <a:pt x="42888" y="25654"/>
                  <a:pt x="47422" y="22238"/>
                  <a:pt x="49542" y="23953"/>
                </a:cubicBezTo>
                <a:cubicBezTo>
                  <a:pt x="51676" y="25654"/>
                  <a:pt x="44742" y="27712"/>
                  <a:pt x="51676" y="43409"/>
                </a:cubicBezTo>
                <a:cubicBezTo>
                  <a:pt x="58623" y="59106"/>
                  <a:pt x="53810" y="50229"/>
                  <a:pt x="53810" y="60808"/>
                </a:cubicBezTo>
                <a:cubicBezTo>
                  <a:pt x="53810" y="71400"/>
                  <a:pt x="58077" y="66625"/>
                  <a:pt x="59410" y="64910"/>
                </a:cubicBezTo>
                <a:cubicBezTo>
                  <a:pt x="60757" y="63196"/>
                  <a:pt x="64478" y="68314"/>
                  <a:pt x="67945" y="73787"/>
                </a:cubicBezTo>
                <a:cubicBezTo>
                  <a:pt x="71412" y="79248"/>
                  <a:pt x="78067" y="79591"/>
                  <a:pt x="78067" y="82665"/>
                </a:cubicBezTo>
                <a:cubicBezTo>
                  <a:pt x="78067" y="85725"/>
                  <a:pt x="79413" y="91885"/>
                  <a:pt x="83960" y="92914"/>
                </a:cubicBezTo>
                <a:cubicBezTo>
                  <a:pt x="88481" y="93930"/>
                  <a:pt x="89281" y="100407"/>
                  <a:pt x="92202" y="101092"/>
                </a:cubicBezTo>
                <a:cubicBezTo>
                  <a:pt x="95148" y="101778"/>
                  <a:pt x="95669" y="105880"/>
                  <a:pt x="94069" y="110300"/>
                </a:cubicBezTo>
                <a:cubicBezTo>
                  <a:pt x="92481" y="114745"/>
                  <a:pt x="94069" y="118504"/>
                  <a:pt x="101536" y="122251"/>
                </a:cubicBezTo>
                <a:cubicBezTo>
                  <a:pt x="109004" y="126010"/>
                  <a:pt x="105537" y="126696"/>
                  <a:pt x="111404" y="133871"/>
                </a:cubicBezTo>
                <a:cubicBezTo>
                  <a:pt x="117272" y="141034"/>
                  <a:pt x="133807" y="164249"/>
                  <a:pt x="137261" y="170727"/>
                </a:cubicBezTo>
                <a:cubicBezTo>
                  <a:pt x="140728" y="177216"/>
                  <a:pt x="141808" y="182677"/>
                  <a:pt x="143129" y="187452"/>
                </a:cubicBezTo>
                <a:cubicBezTo>
                  <a:pt x="144475" y="192240"/>
                  <a:pt x="140475" y="194628"/>
                  <a:pt x="142608" y="198730"/>
                </a:cubicBezTo>
                <a:cubicBezTo>
                  <a:pt x="144729" y="202819"/>
                  <a:pt x="138608" y="201130"/>
                  <a:pt x="138874" y="204191"/>
                </a:cubicBezTo>
                <a:cubicBezTo>
                  <a:pt x="139128" y="207252"/>
                  <a:pt x="142608" y="222619"/>
                  <a:pt x="148475" y="223305"/>
                </a:cubicBezTo>
                <a:cubicBezTo>
                  <a:pt x="154317" y="223990"/>
                  <a:pt x="160985" y="233211"/>
                  <a:pt x="165798" y="238329"/>
                </a:cubicBezTo>
                <a:cubicBezTo>
                  <a:pt x="170586" y="243447"/>
                  <a:pt x="177800" y="242418"/>
                  <a:pt x="184988" y="245847"/>
                </a:cubicBezTo>
                <a:cubicBezTo>
                  <a:pt x="192202" y="249238"/>
                  <a:pt x="198323" y="257442"/>
                  <a:pt x="208712" y="261214"/>
                </a:cubicBezTo>
                <a:cubicBezTo>
                  <a:pt x="219113" y="264948"/>
                  <a:pt x="229248" y="270752"/>
                  <a:pt x="235915" y="276224"/>
                </a:cubicBezTo>
                <a:cubicBezTo>
                  <a:pt x="242582" y="281673"/>
                  <a:pt x="250850" y="279298"/>
                  <a:pt x="260172" y="274511"/>
                </a:cubicBezTo>
                <a:cubicBezTo>
                  <a:pt x="269507" y="269736"/>
                  <a:pt x="276707" y="275856"/>
                  <a:pt x="282041" y="278612"/>
                </a:cubicBezTo>
                <a:cubicBezTo>
                  <a:pt x="284670" y="279946"/>
                  <a:pt x="289827" y="285610"/>
                  <a:pt x="294983" y="291490"/>
                </a:cubicBezTo>
                <a:cubicBezTo>
                  <a:pt x="299694" y="282841"/>
                  <a:pt x="304203" y="275043"/>
                  <a:pt x="304812" y="27486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" name="Freeform 410"/>
          <p:cNvSpPr/>
          <p:nvPr/>
        </p:nvSpPr>
        <p:spPr>
          <a:xfrm>
            <a:off x="2136493" y="3812400"/>
            <a:ext cx="366292" cy="291490"/>
          </a:xfrm>
          <a:custGeom>
            <a:avLst/>
            <a:gdLst/>
            <a:ahLst/>
            <a:cxnLst/>
            <a:rect l="0" t="0" r="0" b="0"/>
            <a:pathLst>
              <a:path w="366292" h="291490">
                <a:moveTo>
                  <a:pt x="304812" y="274866"/>
                </a:moveTo>
                <a:cubicBezTo>
                  <a:pt x="306094" y="274536"/>
                  <a:pt x="319467" y="276847"/>
                  <a:pt x="320763" y="272568"/>
                </a:cubicBezTo>
                <a:cubicBezTo>
                  <a:pt x="322058" y="268301"/>
                  <a:pt x="310730" y="258738"/>
                  <a:pt x="312025" y="257747"/>
                </a:cubicBezTo>
                <a:cubicBezTo>
                  <a:pt x="313308" y="256756"/>
                  <a:pt x="313816" y="246203"/>
                  <a:pt x="315873" y="246203"/>
                </a:cubicBezTo>
                <a:cubicBezTo>
                  <a:pt x="317943" y="246203"/>
                  <a:pt x="336727" y="246863"/>
                  <a:pt x="337755" y="246203"/>
                </a:cubicBezTo>
                <a:cubicBezTo>
                  <a:pt x="338784" y="245555"/>
                  <a:pt x="342391" y="236970"/>
                  <a:pt x="345477" y="236640"/>
                </a:cubicBezTo>
                <a:cubicBezTo>
                  <a:pt x="346874" y="236513"/>
                  <a:pt x="349084" y="238697"/>
                  <a:pt x="351090" y="241135"/>
                </a:cubicBezTo>
                <a:cubicBezTo>
                  <a:pt x="354532" y="237020"/>
                  <a:pt x="355764" y="227749"/>
                  <a:pt x="356424" y="220231"/>
                </a:cubicBezTo>
                <a:cubicBezTo>
                  <a:pt x="357224" y="211024"/>
                  <a:pt x="354811" y="207938"/>
                  <a:pt x="358545" y="202819"/>
                </a:cubicBezTo>
                <a:cubicBezTo>
                  <a:pt x="362292" y="197701"/>
                  <a:pt x="366292" y="197346"/>
                  <a:pt x="365213" y="190183"/>
                </a:cubicBezTo>
                <a:cubicBezTo>
                  <a:pt x="364146" y="183020"/>
                  <a:pt x="359091" y="190183"/>
                  <a:pt x="354811" y="186779"/>
                </a:cubicBezTo>
                <a:cubicBezTo>
                  <a:pt x="350557" y="183363"/>
                  <a:pt x="346810" y="185763"/>
                  <a:pt x="335888" y="187808"/>
                </a:cubicBezTo>
                <a:cubicBezTo>
                  <a:pt x="324954" y="189853"/>
                  <a:pt x="319886" y="195657"/>
                  <a:pt x="320433" y="205550"/>
                </a:cubicBezTo>
                <a:cubicBezTo>
                  <a:pt x="320966" y="215456"/>
                  <a:pt x="316686" y="211024"/>
                  <a:pt x="316965" y="219545"/>
                </a:cubicBezTo>
                <a:cubicBezTo>
                  <a:pt x="317219" y="228080"/>
                  <a:pt x="308444" y="228423"/>
                  <a:pt x="308964" y="233553"/>
                </a:cubicBezTo>
                <a:cubicBezTo>
                  <a:pt x="309498" y="238672"/>
                  <a:pt x="302031" y="233553"/>
                  <a:pt x="299898" y="231839"/>
                </a:cubicBezTo>
                <a:cubicBezTo>
                  <a:pt x="297777" y="230124"/>
                  <a:pt x="274828" y="239014"/>
                  <a:pt x="271640" y="239688"/>
                </a:cubicBezTo>
                <a:cubicBezTo>
                  <a:pt x="268440" y="240373"/>
                  <a:pt x="262572" y="231166"/>
                  <a:pt x="258038" y="231509"/>
                </a:cubicBezTo>
                <a:cubicBezTo>
                  <a:pt x="253517" y="231839"/>
                  <a:pt x="251650" y="222962"/>
                  <a:pt x="251104" y="215799"/>
                </a:cubicBezTo>
                <a:cubicBezTo>
                  <a:pt x="250571" y="208623"/>
                  <a:pt x="242036" y="202134"/>
                  <a:pt x="238315" y="195657"/>
                </a:cubicBezTo>
                <a:cubicBezTo>
                  <a:pt x="234569" y="189180"/>
                  <a:pt x="234048" y="174816"/>
                  <a:pt x="233794" y="165608"/>
                </a:cubicBezTo>
                <a:cubicBezTo>
                  <a:pt x="233515" y="156401"/>
                  <a:pt x="232715" y="140691"/>
                  <a:pt x="237782" y="122606"/>
                </a:cubicBezTo>
                <a:cubicBezTo>
                  <a:pt x="238455" y="120168"/>
                  <a:pt x="238773" y="118060"/>
                  <a:pt x="238861" y="116180"/>
                </a:cubicBezTo>
                <a:cubicBezTo>
                  <a:pt x="237020" y="114720"/>
                  <a:pt x="235216" y="113665"/>
                  <a:pt x="233858" y="113780"/>
                </a:cubicBezTo>
                <a:cubicBezTo>
                  <a:pt x="229298" y="114148"/>
                  <a:pt x="219049" y="106122"/>
                  <a:pt x="217043" y="106122"/>
                </a:cubicBezTo>
                <a:cubicBezTo>
                  <a:pt x="215062" y="106122"/>
                  <a:pt x="215341" y="99924"/>
                  <a:pt x="213627" y="96635"/>
                </a:cubicBezTo>
                <a:cubicBezTo>
                  <a:pt x="211912" y="93345"/>
                  <a:pt x="213068" y="87135"/>
                  <a:pt x="210782" y="84963"/>
                </a:cubicBezTo>
                <a:cubicBezTo>
                  <a:pt x="208508" y="82766"/>
                  <a:pt x="201663" y="74397"/>
                  <a:pt x="199390" y="64173"/>
                </a:cubicBezTo>
                <a:cubicBezTo>
                  <a:pt x="197104" y="53963"/>
                  <a:pt x="183172" y="48857"/>
                  <a:pt x="178028" y="48502"/>
                </a:cubicBezTo>
                <a:cubicBezTo>
                  <a:pt x="172898" y="48121"/>
                  <a:pt x="170053" y="62002"/>
                  <a:pt x="168630" y="62726"/>
                </a:cubicBezTo>
                <a:cubicBezTo>
                  <a:pt x="167208" y="63462"/>
                  <a:pt x="157518" y="55436"/>
                  <a:pt x="154673" y="53607"/>
                </a:cubicBezTo>
                <a:cubicBezTo>
                  <a:pt x="151828" y="51791"/>
                  <a:pt x="150406" y="48121"/>
                  <a:pt x="150406" y="43765"/>
                </a:cubicBezTo>
                <a:cubicBezTo>
                  <a:pt x="150406" y="39383"/>
                  <a:pt x="144424" y="32436"/>
                  <a:pt x="142710" y="31712"/>
                </a:cubicBezTo>
                <a:cubicBezTo>
                  <a:pt x="141008" y="31001"/>
                  <a:pt x="129044" y="16053"/>
                  <a:pt x="129044" y="16053"/>
                </a:cubicBezTo>
                <a:lnTo>
                  <a:pt x="110236" y="16053"/>
                </a:lnTo>
                <a:lnTo>
                  <a:pt x="106261" y="22606"/>
                </a:lnTo>
                <a:lnTo>
                  <a:pt x="72072" y="22975"/>
                </a:lnTo>
                <a:cubicBezTo>
                  <a:pt x="72072" y="22975"/>
                  <a:pt x="45885" y="10567"/>
                  <a:pt x="41021" y="9106"/>
                </a:cubicBezTo>
                <a:cubicBezTo>
                  <a:pt x="36195" y="7658"/>
                  <a:pt x="27635" y="0"/>
                  <a:pt x="27635" y="0"/>
                </a:cubicBezTo>
                <a:lnTo>
                  <a:pt x="0" y="4636"/>
                </a:lnTo>
                <a:cubicBezTo>
                  <a:pt x="1422" y="8522"/>
                  <a:pt x="3378" y="12739"/>
                  <a:pt x="6362" y="17463"/>
                </a:cubicBezTo>
                <a:cubicBezTo>
                  <a:pt x="11951" y="26340"/>
                  <a:pt x="15964" y="42037"/>
                  <a:pt x="16497" y="47498"/>
                </a:cubicBezTo>
                <a:cubicBezTo>
                  <a:pt x="17018" y="52972"/>
                  <a:pt x="24765" y="57392"/>
                  <a:pt x="31407" y="62865"/>
                </a:cubicBezTo>
                <a:cubicBezTo>
                  <a:pt x="38074" y="68314"/>
                  <a:pt x="38074" y="80277"/>
                  <a:pt x="37300" y="83338"/>
                </a:cubicBezTo>
                <a:cubicBezTo>
                  <a:pt x="36487" y="86411"/>
                  <a:pt x="28232" y="81306"/>
                  <a:pt x="27686" y="84354"/>
                </a:cubicBezTo>
                <a:cubicBezTo>
                  <a:pt x="27165" y="87440"/>
                  <a:pt x="38354" y="99391"/>
                  <a:pt x="42621" y="98692"/>
                </a:cubicBezTo>
                <a:cubicBezTo>
                  <a:pt x="46888" y="98006"/>
                  <a:pt x="49022" y="101435"/>
                  <a:pt x="55689" y="108941"/>
                </a:cubicBezTo>
                <a:cubicBezTo>
                  <a:pt x="62357" y="116459"/>
                  <a:pt x="61823" y="125324"/>
                  <a:pt x="59156" y="128054"/>
                </a:cubicBezTo>
                <a:cubicBezTo>
                  <a:pt x="56489" y="130785"/>
                  <a:pt x="64478" y="136602"/>
                  <a:pt x="73012" y="143777"/>
                </a:cubicBezTo>
                <a:cubicBezTo>
                  <a:pt x="81534" y="150940"/>
                  <a:pt x="85014" y="159804"/>
                  <a:pt x="85814" y="163564"/>
                </a:cubicBezTo>
                <a:cubicBezTo>
                  <a:pt x="86614" y="167310"/>
                  <a:pt x="90335" y="163919"/>
                  <a:pt x="91681" y="158788"/>
                </a:cubicBezTo>
                <a:cubicBezTo>
                  <a:pt x="93002" y="153670"/>
                  <a:pt x="89001" y="152299"/>
                  <a:pt x="89001" y="146508"/>
                </a:cubicBezTo>
                <a:cubicBezTo>
                  <a:pt x="89001" y="140691"/>
                  <a:pt x="82080" y="141707"/>
                  <a:pt x="78879" y="141034"/>
                </a:cubicBezTo>
                <a:cubicBezTo>
                  <a:pt x="75666" y="140348"/>
                  <a:pt x="79146" y="131471"/>
                  <a:pt x="75958" y="127369"/>
                </a:cubicBezTo>
                <a:cubicBezTo>
                  <a:pt x="72745" y="123292"/>
                  <a:pt x="69824" y="113043"/>
                  <a:pt x="68224" y="105525"/>
                </a:cubicBezTo>
                <a:cubicBezTo>
                  <a:pt x="66624" y="98006"/>
                  <a:pt x="58344" y="90513"/>
                  <a:pt x="54889" y="82322"/>
                </a:cubicBezTo>
                <a:cubicBezTo>
                  <a:pt x="51409" y="74118"/>
                  <a:pt x="47688" y="67641"/>
                  <a:pt x="45288" y="65596"/>
                </a:cubicBezTo>
                <a:cubicBezTo>
                  <a:pt x="42888" y="63539"/>
                  <a:pt x="48742" y="60465"/>
                  <a:pt x="46622" y="57392"/>
                </a:cubicBezTo>
                <a:cubicBezTo>
                  <a:pt x="44488" y="54331"/>
                  <a:pt x="41300" y="54661"/>
                  <a:pt x="37300" y="52286"/>
                </a:cubicBezTo>
                <a:cubicBezTo>
                  <a:pt x="33287" y="49886"/>
                  <a:pt x="30632" y="45784"/>
                  <a:pt x="30632" y="40336"/>
                </a:cubicBezTo>
                <a:cubicBezTo>
                  <a:pt x="30632" y="34875"/>
                  <a:pt x="27965" y="21895"/>
                  <a:pt x="26632" y="17463"/>
                </a:cubicBezTo>
                <a:cubicBezTo>
                  <a:pt x="25285" y="13031"/>
                  <a:pt x="29553" y="13716"/>
                  <a:pt x="30886" y="15748"/>
                </a:cubicBezTo>
                <a:cubicBezTo>
                  <a:pt x="32232" y="17793"/>
                  <a:pt x="33287" y="19838"/>
                  <a:pt x="35153" y="18479"/>
                </a:cubicBezTo>
                <a:cubicBezTo>
                  <a:pt x="37020" y="17120"/>
                  <a:pt x="40221" y="18149"/>
                  <a:pt x="41554" y="21895"/>
                </a:cubicBezTo>
                <a:cubicBezTo>
                  <a:pt x="42888" y="25654"/>
                  <a:pt x="47422" y="22238"/>
                  <a:pt x="49542" y="23953"/>
                </a:cubicBezTo>
                <a:cubicBezTo>
                  <a:pt x="51676" y="25654"/>
                  <a:pt x="44742" y="27712"/>
                  <a:pt x="51676" y="43409"/>
                </a:cubicBezTo>
                <a:cubicBezTo>
                  <a:pt x="58623" y="59106"/>
                  <a:pt x="53810" y="50229"/>
                  <a:pt x="53810" y="60808"/>
                </a:cubicBezTo>
                <a:cubicBezTo>
                  <a:pt x="53810" y="71400"/>
                  <a:pt x="58077" y="66625"/>
                  <a:pt x="59410" y="64910"/>
                </a:cubicBezTo>
                <a:cubicBezTo>
                  <a:pt x="60757" y="63196"/>
                  <a:pt x="64478" y="68314"/>
                  <a:pt x="67945" y="73787"/>
                </a:cubicBezTo>
                <a:cubicBezTo>
                  <a:pt x="71412" y="79248"/>
                  <a:pt x="78067" y="79591"/>
                  <a:pt x="78067" y="82665"/>
                </a:cubicBezTo>
                <a:cubicBezTo>
                  <a:pt x="78067" y="85725"/>
                  <a:pt x="79413" y="91885"/>
                  <a:pt x="83960" y="92914"/>
                </a:cubicBezTo>
                <a:cubicBezTo>
                  <a:pt x="88481" y="93930"/>
                  <a:pt x="89281" y="100407"/>
                  <a:pt x="92202" y="101092"/>
                </a:cubicBezTo>
                <a:cubicBezTo>
                  <a:pt x="95148" y="101778"/>
                  <a:pt x="95669" y="105880"/>
                  <a:pt x="94069" y="110300"/>
                </a:cubicBezTo>
                <a:cubicBezTo>
                  <a:pt x="92481" y="114745"/>
                  <a:pt x="94069" y="118504"/>
                  <a:pt x="101536" y="122251"/>
                </a:cubicBezTo>
                <a:cubicBezTo>
                  <a:pt x="109004" y="126010"/>
                  <a:pt x="105537" y="126696"/>
                  <a:pt x="111404" y="133871"/>
                </a:cubicBezTo>
                <a:cubicBezTo>
                  <a:pt x="117272" y="141034"/>
                  <a:pt x="133807" y="164249"/>
                  <a:pt x="137261" y="170727"/>
                </a:cubicBezTo>
                <a:cubicBezTo>
                  <a:pt x="140728" y="177216"/>
                  <a:pt x="141808" y="182677"/>
                  <a:pt x="143129" y="187452"/>
                </a:cubicBezTo>
                <a:cubicBezTo>
                  <a:pt x="144475" y="192240"/>
                  <a:pt x="140475" y="194628"/>
                  <a:pt x="142608" y="198730"/>
                </a:cubicBezTo>
                <a:cubicBezTo>
                  <a:pt x="144729" y="202819"/>
                  <a:pt x="138608" y="201130"/>
                  <a:pt x="138874" y="204191"/>
                </a:cubicBezTo>
                <a:cubicBezTo>
                  <a:pt x="139128" y="207252"/>
                  <a:pt x="142608" y="222619"/>
                  <a:pt x="148475" y="223305"/>
                </a:cubicBezTo>
                <a:cubicBezTo>
                  <a:pt x="154317" y="223990"/>
                  <a:pt x="160985" y="233211"/>
                  <a:pt x="165798" y="238329"/>
                </a:cubicBezTo>
                <a:cubicBezTo>
                  <a:pt x="170586" y="243447"/>
                  <a:pt x="177800" y="242418"/>
                  <a:pt x="184988" y="245847"/>
                </a:cubicBezTo>
                <a:cubicBezTo>
                  <a:pt x="192202" y="249238"/>
                  <a:pt x="198323" y="257442"/>
                  <a:pt x="208712" y="261214"/>
                </a:cubicBezTo>
                <a:cubicBezTo>
                  <a:pt x="219113" y="264948"/>
                  <a:pt x="229248" y="270752"/>
                  <a:pt x="235915" y="276224"/>
                </a:cubicBezTo>
                <a:cubicBezTo>
                  <a:pt x="242582" y="281673"/>
                  <a:pt x="250850" y="279298"/>
                  <a:pt x="260172" y="274511"/>
                </a:cubicBezTo>
                <a:cubicBezTo>
                  <a:pt x="269507" y="269736"/>
                  <a:pt x="276707" y="275856"/>
                  <a:pt x="282041" y="278612"/>
                </a:cubicBezTo>
                <a:cubicBezTo>
                  <a:pt x="284670" y="279946"/>
                  <a:pt x="289827" y="285610"/>
                  <a:pt x="294983" y="291490"/>
                </a:cubicBezTo>
                <a:cubicBezTo>
                  <a:pt x="299694" y="282841"/>
                  <a:pt x="304203" y="275043"/>
                  <a:pt x="304812" y="27486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" name="Freeform 411"/>
          <p:cNvSpPr/>
          <p:nvPr/>
        </p:nvSpPr>
        <p:spPr>
          <a:xfrm>
            <a:off x="2431473" y="4058596"/>
            <a:ext cx="51319" cy="63854"/>
          </a:xfrm>
          <a:custGeom>
            <a:avLst/>
            <a:gdLst/>
            <a:ahLst/>
            <a:cxnLst/>
            <a:rect l="0" t="0" r="0" b="0"/>
            <a:pathLst>
              <a:path w="51319" h="63854">
                <a:moveTo>
                  <a:pt x="44830" y="42519"/>
                </a:moveTo>
                <a:cubicBezTo>
                  <a:pt x="47446" y="39814"/>
                  <a:pt x="49694" y="36576"/>
                  <a:pt x="51319" y="33934"/>
                </a:cubicBezTo>
                <a:cubicBezTo>
                  <a:pt x="47128" y="36843"/>
                  <a:pt x="45858" y="34061"/>
                  <a:pt x="46480" y="30289"/>
                </a:cubicBezTo>
                <a:lnTo>
                  <a:pt x="40462" y="31331"/>
                </a:lnTo>
                <a:lnTo>
                  <a:pt x="41071" y="216"/>
                </a:lnTo>
                <a:cubicBezTo>
                  <a:pt x="36207" y="483"/>
                  <a:pt x="22618" y="0"/>
                  <a:pt x="20891" y="0"/>
                </a:cubicBezTo>
                <a:cubicBezTo>
                  <a:pt x="18846" y="0"/>
                  <a:pt x="18326" y="10554"/>
                  <a:pt x="17043" y="11544"/>
                </a:cubicBezTo>
                <a:cubicBezTo>
                  <a:pt x="15748" y="12535"/>
                  <a:pt x="27089" y="22098"/>
                  <a:pt x="25793" y="26365"/>
                </a:cubicBezTo>
                <a:cubicBezTo>
                  <a:pt x="24510" y="30658"/>
                  <a:pt x="11112" y="28334"/>
                  <a:pt x="9829" y="28676"/>
                </a:cubicBezTo>
                <a:cubicBezTo>
                  <a:pt x="9220" y="28854"/>
                  <a:pt x="4711" y="36652"/>
                  <a:pt x="0" y="45300"/>
                </a:cubicBezTo>
                <a:cubicBezTo>
                  <a:pt x="5308" y="51345"/>
                  <a:pt x="10617" y="57632"/>
                  <a:pt x="13182" y="59727"/>
                </a:cubicBezTo>
                <a:cubicBezTo>
                  <a:pt x="18237" y="63816"/>
                  <a:pt x="26504" y="59371"/>
                  <a:pt x="29972" y="63486"/>
                </a:cubicBezTo>
                <a:cubicBezTo>
                  <a:pt x="30086" y="63575"/>
                  <a:pt x="30238" y="63715"/>
                  <a:pt x="30365" y="63854"/>
                </a:cubicBezTo>
                <a:cubicBezTo>
                  <a:pt x="33972" y="59473"/>
                  <a:pt x="37693" y="55168"/>
                  <a:pt x="38900" y="54723"/>
                </a:cubicBezTo>
                <a:cubicBezTo>
                  <a:pt x="41490" y="53733"/>
                  <a:pt x="39420" y="48132"/>
                  <a:pt x="44830" y="4251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" name="Freeform 412"/>
          <p:cNvSpPr/>
          <p:nvPr/>
        </p:nvSpPr>
        <p:spPr>
          <a:xfrm>
            <a:off x="2431473" y="4058596"/>
            <a:ext cx="51319" cy="63854"/>
          </a:xfrm>
          <a:custGeom>
            <a:avLst/>
            <a:gdLst/>
            <a:ahLst/>
            <a:cxnLst/>
            <a:rect l="0" t="0" r="0" b="0"/>
            <a:pathLst>
              <a:path w="51319" h="63854">
                <a:moveTo>
                  <a:pt x="44830" y="42519"/>
                </a:moveTo>
                <a:cubicBezTo>
                  <a:pt x="47446" y="39814"/>
                  <a:pt x="49694" y="36576"/>
                  <a:pt x="51319" y="33934"/>
                </a:cubicBezTo>
                <a:cubicBezTo>
                  <a:pt x="47128" y="36843"/>
                  <a:pt x="45858" y="34061"/>
                  <a:pt x="46480" y="30289"/>
                </a:cubicBezTo>
                <a:lnTo>
                  <a:pt x="40462" y="31331"/>
                </a:lnTo>
                <a:lnTo>
                  <a:pt x="41071" y="216"/>
                </a:lnTo>
                <a:cubicBezTo>
                  <a:pt x="36207" y="483"/>
                  <a:pt x="22618" y="0"/>
                  <a:pt x="20891" y="0"/>
                </a:cubicBezTo>
                <a:cubicBezTo>
                  <a:pt x="18846" y="0"/>
                  <a:pt x="18326" y="10554"/>
                  <a:pt x="17043" y="11544"/>
                </a:cubicBezTo>
                <a:cubicBezTo>
                  <a:pt x="15748" y="12535"/>
                  <a:pt x="27089" y="22098"/>
                  <a:pt x="25793" y="26365"/>
                </a:cubicBezTo>
                <a:cubicBezTo>
                  <a:pt x="24510" y="30658"/>
                  <a:pt x="11112" y="28334"/>
                  <a:pt x="9829" y="28676"/>
                </a:cubicBezTo>
                <a:cubicBezTo>
                  <a:pt x="9220" y="28854"/>
                  <a:pt x="4711" y="36652"/>
                  <a:pt x="0" y="45300"/>
                </a:cubicBezTo>
                <a:cubicBezTo>
                  <a:pt x="5308" y="51345"/>
                  <a:pt x="10617" y="57632"/>
                  <a:pt x="13182" y="59727"/>
                </a:cubicBezTo>
                <a:cubicBezTo>
                  <a:pt x="18237" y="63816"/>
                  <a:pt x="26504" y="59371"/>
                  <a:pt x="29972" y="63486"/>
                </a:cubicBezTo>
                <a:cubicBezTo>
                  <a:pt x="30086" y="63575"/>
                  <a:pt x="30238" y="63715"/>
                  <a:pt x="30365" y="63854"/>
                </a:cubicBezTo>
                <a:cubicBezTo>
                  <a:pt x="33972" y="59473"/>
                  <a:pt x="37693" y="55168"/>
                  <a:pt x="38900" y="54723"/>
                </a:cubicBezTo>
                <a:cubicBezTo>
                  <a:pt x="41490" y="53733"/>
                  <a:pt x="39420" y="48132"/>
                  <a:pt x="44830" y="4251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" name="Freeform 413"/>
          <p:cNvSpPr/>
          <p:nvPr/>
        </p:nvSpPr>
        <p:spPr>
          <a:xfrm>
            <a:off x="2471919" y="4048907"/>
            <a:ext cx="15658" cy="41008"/>
          </a:xfrm>
          <a:custGeom>
            <a:avLst/>
            <a:gdLst/>
            <a:ahLst/>
            <a:cxnLst/>
            <a:rect l="0" t="0" r="0" b="0"/>
            <a:pathLst>
              <a:path w="15658" h="41008">
                <a:moveTo>
                  <a:pt x="2324" y="9690"/>
                </a:moveTo>
                <a:cubicBezTo>
                  <a:pt x="2159" y="9804"/>
                  <a:pt x="1524" y="9880"/>
                  <a:pt x="635" y="9918"/>
                </a:cubicBezTo>
                <a:lnTo>
                  <a:pt x="0" y="41008"/>
                </a:lnTo>
                <a:lnTo>
                  <a:pt x="6019" y="39992"/>
                </a:lnTo>
                <a:cubicBezTo>
                  <a:pt x="6464" y="37325"/>
                  <a:pt x="7823" y="34150"/>
                  <a:pt x="9804" y="32207"/>
                </a:cubicBezTo>
                <a:cubicBezTo>
                  <a:pt x="14604" y="27419"/>
                  <a:pt x="7391" y="8306"/>
                  <a:pt x="12991" y="6604"/>
                </a:cubicBezTo>
                <a:cubicBezTo>
                  <a:pt x="14033" y="6274"/>
                  <a:pt x="14897" y="5538"/>
                  <a:pt x="15658" y="4610"/>
                </a:cubicBezTo>
                <a:cubicBezTo>
                  <a:pt x="13665" y="2172"/>
                  <a:pt x="11455" y="0"/>
                  <a:pt x="10045" y="127"/>
                </a:cubicBezTo>
                <a:cubicBezTo>
                  <a:pt x="6959" y="470"/>
                  <a:pt x="3352" y="9055"/>
                  <a:pt x="2324" y="969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" name="Freeform 414"/>
          <p:cNvSpPr/>
          <p:nvPr/>
        </p:nvSpPr>
        <p:spPr>
          <a:xfrm>
            <a:off x="2471919" y="4048907"/>
            <a:ext cx="15658" cy="41008"/>
          </a:xfrm>
          <a:custGeom>
            <a:avLst/>
            <a:gdLst/>
            <a:ahLst/>
            <a:cxnLst/>
            <a:rect l="0" t="0" r="0" b="0"/>
            <a:pathLst>
              <a:path w="15658" h="41008">
                <a:moveTo>
                  <a:pt x="2324" y="9690"/>
                </a:moveTo>
                <a:cubicBezTo>
                  <a:pt x="2159" y="9804"/>
                  <a:pt x="1524" y="9880"/>
                  <a:pt x="635" y="9918"/>
                </a:cubicBezTo>
                <a:lnTo>
                  <a:pt x="0" y="41008"/>
                </a:lnTo>
                <a:lnTo>
                  <a:pt x="6019" y="39992"/>
                </a:lnTo>
                <a:cubicBezTo>
                  <a:pt x="6464" y="37325"/>
                  <a:pt x="7823" y="34150"/>
                  <a:pt x="9804" y="32207"/>
                </a:cubicBezTo>
                <a:cubicBezTo>
                  <a:pt x="14604" y="27419"/>
                  <a:pt x="7391" y="8306"/>
                  <a:pt x="12991" y="6604"/>
                </a:cubicBezTo>
                <a:cubicBezTo>
                  <a:pt x="14033" y="6274"/>
                  <a:pt x="14897" y="5538"/>
                  <a:pt x="15658" y="4610"/>
                </a:cubicBezTo>
                <a:cubicBezTo>
                  <a:pt x="13665" y="2172"/>
                  <a:pt x="11455" y="0"/>
                  <a:pt x="10045" y="127"/>
                </a:cubicBezTo>
                <a:cubicBezTo>
                  <a:pt x="6959" y="470"/>
                  <a:pt x="3352" y="9055"/>
                  <a:pt x="2324" y="969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" name="Freeform 415"/>
          <p:cNvSpPr/>
          <p:nvPr/>
        </p:nvSpPr>
        <p:spPr>
          <a:xfrm>
            <a:off x="2648610" y="4019595"/>
            <a:ext cx="35572" cy="38302"/>
          </a:xfrm>
          <a:custGeom>
            <a:avLst/>
            <a:gdLst/>
            <a:ahLst/>
            <a:cxnLst/>
            <a:rect l="0" t="0" r="0" b="0"/>
            <a:pathLst>
              <a:path w="35572" h="38302">
                <a:moveTo>
                  <a:pt x="16535" y="3479"/>
                </a:moveTo>
                <a:cubicBezTo>
                  <a:pt x="11214" y="8254"/>
                  <a:pt x="24535" y="18490"/>
                  <a:pt x="24535" y="24637"/>
                </a:cubicBezTo>
                <a:cubicBezTo>
                  <a:pt x="24535" y="30771"/>
                  <a:pt x="3137" y="23481"/>
                  <a:pt x="1080" y="30098"/>
                </a:cubicBezTo>
                <a:cubicBezTo>
                  <a:pt x="0" y="33527"/>
                  <a:pt x="8547" y="38302"/>
                  <a:pt x="16535" y="34886"/>
                </a:cubicBezTo>
                <a:cubicBezTo>
                  <a:pt x="23989" y="31711"/>
                  <a:pt x="29108" y="35025"/>
                  <a:pt x="33210" y="37692"/>
                </a:cubicBezTo>
                <a:cubicBezTo>
                  <a:pt x="33819" y="27354"/>
                  <a:pt x="34746" y="15696"/>
                  <a:pt x="35572" y="7784"/>
                </a:cubicBezTo>
                <a:cubicBezTo>
                  <a:pt x="28828" y="5561"/>
                  <a:pt x="20421" y="0"/>
                  <a:pt x="16535" y="347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" name="Freeform 416"/>
          <p:cNvSpPr/>
          <p:nvPr/>
        </p:nvSpPr>
        <p:spPr>
          <a:xfrm>
            <a:off x="2648610" y="4019595"/>
            <a:ext cx="35572" cy="38302"/>
          </a:xfrm>
          <a:custGeom>
            <a:avLst/>
            <a:gdLst/>
            <a:ahLst/>
            <a:cxnLst/>
            <a:rect l="0" t="0" r="0" b="0"/>
            <a:pathLst>
              <a:path w="35572" h="38302">
                <a:moveTo>
                  <a:pt x="16535" y="3479"/>
                </a:moveTo>
                <a:cubicBezTo>
                  <a:pt x="11214" y="8254"/>
                  <a:pt x="24535" y="18490"/>
                  <a:pt x="24535" y="24637"/>
                </a:cubicBezTo>
                <a:cubicBezTo>
                  <a:pt x="24535" y="30771"/>
                  <a:pt x="3137" y="23481"/>
                  <a:pt x="1080" y="30098"/>
                </a:cubicBezTo>
                <a:cubicBezTo>
                  <a:pt x="0" y="33527"/>
                  <a:pt x="8547" y="38302"/>
                  <a:pt x="16535" y="34886"/>
                </a:cubicBezTo>
                <a:cubicBezTo>
                  <a:pt x="23989" y="31711"/>
                  <a:pt x="29108" y="35025"/>
                  <a:pt x="33210" y="37692"/>
                </a:cubicBezTo>
                <a:cubicBezTo>
                  <a:pt x="33819" y="27354"/>
                  <a:pt x="34746" y="15696"/>
                  <a:pt x="35572" y="7784"/>
                </a:cubicBezTo>
                <a:cubicBezTo>
                  <a:pt x="28828" y="5561"/>
                  <a:pt x="20421" y="0"/>
                  <a:pt x="16535" y="347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" name="Freeform 417"/>
          <p:cNvSpPr/>
          <p:nvPr/>
        </p:nvSpPr>
        <p:spPr>
          <a:xfrm>
            <a:off x="2681822" y="4025125"/>
            <a:ext cx="40918" cy="35509"/>
          </a:xfrm>
          <a:custGeom>
            <a:avLst/>
            <a:gdLst/>
            <a:ahLst/>
            <a:cxnLst/>
            <a:rect l="0" t="0" r="0" b="0"/>
            <a:pathLst>
              <a:path w="40918" h="35509">
                <a:moveTo>
                  <a:pt x="15849" y="25946"/>
                </a:moveTo>
                <a:cubicBezTo>
                  <a:pt x="25462" y="21832"/>
                  <a:pt x="40918" y="29349"/>
                  <a:pt x="40918" y="19787"/>
                </a:cubicBezTo>
                <a:cubicBezTo>
                  <a:pt x="40918" y="10249"/>
                  <a:pt x="15316" y="0"/>
                  <a:pt x="8915" y="2731"/>
                </a:cubicBezTo>
                <a:cubicBezTo>
                  <a:pt x="7188" y="3468"/>
                  <a:pt x="4877" y="3087"/>
                  <a:pt x="2375" y="2248"/>
                </a:cubicBezTo>
                <a:cubicBezTo>
                  <a:pt x="1524" y="10160"/>
                  <a:pt x="597" y="21819"/>
                  <a:pt x="0" y="32169"/>
                </a:cubicBezTo>
                <a:cubicBezTo>
                  <a:pt x="305" y="32372"/>
                  <a:pt x="622" y="32575"/>
                  <a:pt x="914" y="32778"/>
                </a:cubicBezTo>
                <a:cubicBezTo>
                  <a:pt x="5182" y="35509"/>
                  <a:pt x="6261" y="30035"/>
                  <a:pt x="15849" y="2594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" name="Freeform 418"/>
          <p:cNvSpPr/>
          <p:nvPr/>
        </p:nvSpPr>
        <p:spPr>
          <a:xfrm>
            <a:off x="2681822" y="4025125"/>
            <a:ext cx="40918" cy="35509"/>
          </a:xfrm>
          <a:custGeom>
            <a:avLst/>
            <a:gdLst/>
            <a:ahLst/>
            <a:cxnLst/>
            <a:rect l="0" t="0" r="0" b="0"/>
            <a:pathLst>
              <a:path w="40918" h="35509">
                <a:moveTo>
                  <a:pt x="15849" y="25946"/>
                </a:moveTo>
                <a:cubicBezTo>
                  <a:pt x="25462" y="21832"/>
                  <a:pt x="40918" y="29349"/>
                  <a:pt x="40918" y="19787"/>
                </a:cubicBezTo>
                <a:cubicBezTo>
                  <a:pt x="40918" y="10249"/>
                  <a:pt x="15316" y="0"/>
                  <a:pt x="8915" y="2731"/>
                </a:cubicBezTo>
                <a:cubicBezTo>
                  <a:pt x="7188" y="3468"/>
                  <a:pt x="4877" y="3087"/>
                  <a:pt x="2375" y="2248"/>
                </a:cubicBezTo>
                <a:cubicBezTo>
                  <a:pt x="1524" y="10160"/>
                  <a:pt x="597" y="21819"/>
                  <a:pt x="0" y="32169"/>
                </a:cubicBezTo>
                <a:cubicBezTo>
                  <a:pt x="305" y="32372"/>
                  <a:pt x="622" y="32575"/>
                  <a:pt x="914" y="32778"/>
                </a:cubicBezTo>
                <a:cubicBezTo>
                  <a:pt x="5182" y="35509"/>
                  <a:pt x="6261" y="30035"/>
                  <a:pt x="15849" y="2594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" name="Freeform 419"/>
          <p:cNvSpPr/>
          <p:nvPr/>
        </p:nvSpPr>
        <p:spPr>
          <a:xfrm>
            <a:off x="2493401" y="4103161"/>
            <a:ext cx="51231" cy="67691"/>
          </a:xfrm>
          <a:custGeom>
            <a:avLst/>
            <a:gdLst/>
            <a:ahLst/>
            <a:cxnLst/>
            <a:rect l="0" t="0" r="0" b="0"/>
            <a:pathLst>
              <a:path w="51231" h="67691">
                <a:moveTo>
                  <a:pt x="27584" y="63881"/>
                </a:moveTo>
                <a:cubicBezTo>
                  <a:pt x="30238" y="65570"/>
                  <a:pt x="36842" y="63881"/>
                  <a:pt x="39483" y="66421"/>
                </a:cubicBezTo>
                <a:cubicBezTo>
                  <a:pt x="40753" y="67652"/>
                  <a:pt x="42938" y="67691"/>
                  <a:pt x="45427" y="67271"/>
                </a:cubicBezTo>
                <a:cubicBezTo>
                  <a:pt x="44665" y="65836"/>
                  <a:pt x="44068" y="64681"/>
                  <a:pt x="43776" y="63982"/>
                </a:cubicBezTo>
                <a:cubicBezTo>
                  <a:pt x="41909" y="59551"/>
                  <a:pt x="45109" y="50661"/>
                  <a:pt x="46710" y="44184"/>
                </a:cubicBezTo>
                <a:cubicBezTo>
                  <a:pt x="48310" y="37681"/>
                  <a:pt x="45363" y="21984"/>
                  <a:pt x="48310" y="17895"/>
                </a:cubicBezTo>
                <a:cubicBezTo>
                  <a:pt x="51231" y="13793"/>
                  <a:pt x="49631" y="11405"/>
                  <a:pt x="50964" y="1842"/>
                </a:cubicBezTo>
                <a:cubicBezTo>
                  <a:pt x="51053" y="1220"/>
                  <a:pt x="50990" y="801"/>
                  <a:pt x="50990" y="293"/>
                </a:cubicBezTo>
                <a:cubicBezTo>
                  <a:pt x="44995" y="0"/>
                  <a:pt x="38874" y="7252"/>
                  <a:pt x="36956" y="7519"/>
                </a:cubicBezTo>
                <a:cubicBezTo>
                  <a:pt x="34632" y="7836"/>
                  <a:pt x="26403" y="5195"/>
                  <a:pt x="25362" y="10808"/>
                </a:cubicBezTo>
                <a:cubicBezTo>
                  <a:pt x="24333" y="16409"/>
                  <a:pt x="19190" y="17399"/>
                  <a:pt x="12256" y="18060"/>
                </a:cubicBezTo>
                <a:cubicBezTo>
                  <a:pt x="5296" y="18733"/>
                  <a:pt x="8890" y="26289"/>
                  <a:pt x="8382" y="27623"/>
                </a:cubicBezTo>
                <a:cubicBezTo>
                  <a:pt x="7874" y="28931"/>
                  <a:pt x="4788" y="31903"/>
                  <a:pt x="4788" y="31903"/>
                </a:cubicBezTo>
                <a:lnTo>
                  <a:pt x="318" y="33249"/>
                </a:lnTo>
                <a:cubicBezTo>
                  <a:pt x="114" y="35370"/>
                  <a:pt x="0" y="37478"/>
                  <a:pt x="2172" y="39053"/>
                </a:cubicBezTo>
                <a:cubicBezTo>
                  <a:pt x="6452" y="42114"/>
                  <a:pt x="12319" y="54077"/>
                  <a:pt x="16840" y="57138"/>
                </a:cubicBezTo>
                <a:cubicBezTo>
                  <a:pt x="19012" y="58624"/>
                  <a:pt x="20371" y="61037"/>
                  <a:pt x="20955" y="63386"/>
                </a:cubicBezTo>
                <a:cubicBezTo>
                  <a:pt x="23571" y="63132"/>
                  <a:pt x="26226" y="63005"/>
                  <a:pt x="27584" y="6388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" name="Freeform 420"/>
          <p:cNvSpPr/>
          <p:nvPr/>
        </p:nvSpPr>
        <p:spPr>
          <a:xfrm>
            <a:off x="2493401" y="4103161"/>
            <a:ext cx="51231" cy="67691"/>
          </a:xfrm>
          <a:custGeom>
            <a:avLst/>
            <a:gdLst/>
            <a:ahLst/>
            <a:cxnLst/>
            <a:rect l="0" t="0" r="0" b="0"/>
            <a:pathLst>
              <a:path w="51231" h="67691">
                <a:moveTo>
                  <a:pt x="27584" y="63881"/>
                </a:moveTo>
                <a:cubicBezTo>
                  <a:pt x="30238" y="65570"/>
                  <a:pt x="36842" y="63881"/>
                  <a:pt x="39483" y="66421"/>
                </a:cubicBezTo>
                <a:cubicBezTo>
                  <a:pt x="40753" y="67652"/>
                  <a:pt x="42938" y="67691"/>
                  <a:pt x="45427" y="67271"/>
                </a:cubicBezTo>
                <a:cubicBezTo>
                  <a:pt x="44665" y="65836"/>
                  <a:pt x="44068" y="64681"/>
                  <a:pt x="43776" y="63982"/>
                </a:cubicBezTo>
                <a:cubicBezTo>
                  <a:pt x="41909" y="59551"/>
                  <a:pt x="45109" y="50661"/>
                  <a:pt x="46710" y="44184"/>
                </a:cubicBezTo>
                <a:cubicBezTo>
                  <a:pt x="48310" y="37681"/>
                  <a:pt x="45363" y="21984"/>
                  <a:pt x="48310" y="17895"/>
                </a:cubicBezTo>
                <a:cubicBezTo>
                  <a:pt x="51231" y="13793"/>
                  <a:pt x="49631" y="11405"/>
                  <a:pt x="50964" y="1842"/>
                </a:cubicBezTo>
                <a:cubicBezTo>
                  <a:pt x="51053" y="1220"/>
                  <a:pt x="50990" y="801"/>
                  <a:pt x="50990" y="293"/>
                </a:cubicBezTo>
                <a:cubicBezTo>
                  <a:pt x="44995" y="0"/>
                  <a:pt x="38874" y="7252"/>
                  <a:pt x="36956" y="7519"/>
                </a:cubicBezTo>
                <a:cubicBezTo>
                  <a:pt x="34632" y="7836"/>
                  <a:pt x="26403" y="5195"/>
                  <a:pt x="25362" y="10808"/>
                </a:cubicBezTo>
                <a:cubicBezTo>
                  <a:pt x="24333" y="16409"/>
                  <a:pt x="19190" y="17399"/>
                  <a:pt x="12256" y="18060"/>
                </a:cubicBezTo>
                <a:cubicBezTo>
                  <a:pt x="5296" y="18733"/>
                  <a:pt x="8890" y="26289"/>
                  <a:pt x="8382" y="27623"/>
                </a:cubicBezTo>
                <a:cubicBezTo>
                  <a:pt x="7874" y="28931"/>
                  <a:pt x="4788" y="31903"/>
                  <a:pt x="4788" y="31903"/>
                </a:cubicBezTo>
                <a:lnTo>
                  <a:pt x="318" y="33249"/>
                </a:lnTo>
                <a:cubicBezTo>
                  <a:pt x="114" y="35370"/>
                  <a:pt x="0" y="37478"/>
                  <a:pt x="2172" y="39053"/>
                </a:cubicBezTo>
                <a:cubicBezTo>
                  <a:pt x="6452" y="42114"/>
                  <a:pt x="12319" y="54077"/>
                  <a:pt x="16840" y="57138"/>
                </a:cubicBezTo>
                <a:cubicBezTo>
                  <a:pt x="19012" y="58624"/>
                  <a:pt x="20371" y="61037"/>
                  <a:pt x="20955" y="63386"/>
                </a:cubicBezTo>
                <a:cubicBezTo>
                  <a:pt x="23571" y="63132"/>
                  <a:pt x="26226" y="63005"/>
                  <a:pt x="27584" y="6388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Freeform 421"/>
          <p:cNvSpPr/>
          <p:nvPr/>
        </p:nvSpPr>
        <p:spPr>
          <a:xfrm>
            <a:off x="2655729" y="4257184"/>
            <a:ext cx="479450" cy="627100"/>
          </a:xfrm>
          <a:custGeom>
            <a:avLst/>
            <a:gdLst/>
            <a:ahLst/>
            <a:cxnLst/>
            <a:rect l="0" t="0" r="0" b="0"/>
            <a:pathLst>
              <a:path w="479450" h="627100">
                <a:moveTo>
                  <a:pt x="254165" y="620001"/>
                </a:moveTo>
                <a:cubicBezTo>
                  <a:pt x="261632" y="613156"/>
                  <a:pt x="259778" y="609067"/>
                  <a:pt x="263232" y="600901"/>
                </a:cubicBezTo>
                <a:cubicBezTo>
                  <a:pt x="266699" y="592671"/>
                  <a:pt x="263778" y="589267"/>
                  <a:pt x="269620" y="582105"/>
                </a:cubicBezTo>
                <a:cubicBezTo>
                  <a:pt x="275500" y="574942"/>
                  <a:pt x="268554" y="570167"/>
                  <a:pt x="276034" y="565722"/>
                </a:cubicBezTo>
                <a:cubicBezTo>
                  <a:pt x="283489" y="561277"/>
                  <a:pt x="282435" y="569811"/>
                  <a:pt x="276288" y="579704"/>
                </a:cubicBezTo>
                <a:cubicBezTo>
                  <a:pt x="270154" y="589623"/>
                  <a:pt x="269100" y="592354"/>
                  <a:pt x="277088" y="584848"/>
                </a:cubicBezTo>
                <a:cubicBezTo>
                  <a:pt x="285089" y="577330"/>
                  <a:pt x="288035" y="566738"/>
                  <a:pt x="292557" y="554800"/>
                </a:cubicBezTo>
                <a:cubicBezTo>
                  <a:pt x="297091" y="542849"/>
                  <a:pt x="300545" y="539077"/>
                  <a:pt x="304545" y="538391"/>
                </a:cubicBezTo>
                <a:cubicBezTo>
                  <a:pt x="308559" y="537718"/>
                  <a:pt x="308559" y="525094"/>
                  <a:pt x="308012" y="516230"/>
                </a:cubicBezTo>
                <a:cubicBezTo>
                  <a:pt x="307492" y="507340"/>
                  <a:pt x="305358" y="499136"/>
                  <a:pt x="308292" y="493357"/>
                </a:cubicBezTo>
                <a:cubicBezTo>
                  <a:pt x="311213" y="487553"/>
                  <a:pt x="308292" y="482080"/>
                  <a:pt x="312026" y="482080"/>
                </a:cubicBezTo>
                <a:cubicBezTo>
                  <a:pt x="315759" y="482080"/>
                  <a:pt x="321347" y="474917"/>
                  <a:pt x="327215" y="467398"/>
                </a:cubicBezTo>
                <a:cubicBezTo>
                  <a:pt x="333082" y="459880"/>
                  <a:pt x="336816" y="459194"/>
                  <a:pt x="342950" y="458508"/>
                </a:cubicBezTo>
                <a:cubicBezTo>
                  <a:pt x="349072" y="457835"/>
                  <a:pt x="345617" y="455105"/>
                  <a:pt x="349618" y="453746"/>
                </a:cubicBezTo>
                <a:cubicBezTo>
                  <a:pt x="353618" y="452387"/>
                  <a:pt x="356285" y="447612"/>
                  <a:pt x="358940" y="444526"/>
                </a:cubicBezTo>
                <a:cubicBezTo>
                  <a:pt x="361607" y="441452"/>
                  <a:pt x="372554" y="444869"/>
                  <a:pt x="378942" y="444869"/>
                </a:cubicBezTo>
                <a:cubicBezTo>
                  <a:pt x="385343" y="444869"/>
                  <a:pt x="389610" y="445554"/>
                  <a:pt x="389610" y="440449"/>
                </a:cubicBezTo>
                <a:cubicBezTo>
                  <a:pt x="389610" y="435305"/>
                  <a:pt x="392531" y="431203"/>
                  <a:pt x="396277" y="431203"/>
                </a:cubicBezTo>
                <a:cubicBezTo>
                  <a:pt x="399999" y="431203"/>
                  <a:pt x="401599" y="429844"/>
                  <a:pt x="401599" y="423024"/>
                </a:cubicBezTo>
                <a:cubicBezTo>
                  <a:pt x="401599" y="416205"/>
                  <a:pt x="403199" y="412090"/>
                  <a:pt x="406399" y="409042"/>
                </a:cubicBezTo>
                <a:cubicBezTo>
                  <a:pt x="409612" y="405956"/>
                  <a:pt x="410133" y="399149"/>
                  <a:pt x="411200" y="394704"/>
                </a:cubicBezTo>
                <a:cubicBezTo>
                  <a:pt x="412267" y="390258"/>
                  <a:pt x="415734" y="392989"/>
                  <a:pt x="415734" y="386499"/>
                </a:cubicBezTo>
                <a:cubicBezTo>
                  <a:pt x="415734" y="380022"/>
                  <a:pt x="417601" y="372847"/>
                  <a:pt x="417601" y="367729"/>
                </a:cubicBezTo>
                <a:cubicBezTo>
                  <a:pt x="417601" y="362598"/>
                  <a:pt x="421855" y="363284"/>
                  <a:pt x="423735" y="359537"/>
                </a:cubicBezTo>
                <a:cubicBezTo>
                  <a:pt x="425602" y="355778"/>
                  <a:pt x="422135" y="351003"/>
                  <a:pt x="425056" y="340411"/>
                </a:cubicBezTo>
                <a:cubicBezTo>
                  <a:pt x="428002" y="329845"/>
                  <a:pt x="425056" y="319926"/>
                  <a:pt x="425056" y="310388"/>
                </a:cubicBezTo>
                <a:cubicBezTo>
                  <a:pt x="425056" y="300825"/>
                  <a:pt x="425056" y="290906"/>
                  <a:pt x="427723" y="287846"/>
                </a:cubicBezTo>
                <a:cubicBezTo>
                  <a:pt x="430402" y="284772"/>
                  <a:pt x="429056" y="283058"/>
                  <a:pt x="426923" y="281699"/>
                </a:cubicBezTo>
                <a:cubicBezTo>
                  <a:pt x="424802" y="280340"/>
                  <a:pt x="427202" y="276568"/>
                  <a:pt x="429056" y="277254"/>
                </a:cubicBezTo>
                <a:cubicBezTo>
                  <a:pt x="430923" y="277927"/>
                  <a:pt x="433057" y="283058"/>
                  <a:pt x="436524" y="280340"/>
                </a:cubicBezTo>
                <a:cubicBezTo>
                  <a:pt x="440004" y="277597"/>
                  <a:pt x="443191" y="265989"/>
                  <a:pt x="446125" y="256439"/>
                </a:cubicBezTo>
                <a:cubicBezTo>
                  <a:pt x="449059" y="246876"/>
                  <a:pt x="453859" y="247231"/>
                  <a:pt x="457593" y="245186"/>
                </a:cubicBezTo>
                <a:cubicBezTo>
                  <a:pt x="461314" y="243116"/>
                  <a:pt x="469328" y="231508"/>
                  <a:pt x="474383" y="214783"/>
                </a:cubicBezTo>
                <a:cubicBezTo>
                  <a:pt x="479450" y="198057"/>
                  <a:pt x="474116" y="181674"/>
                  <a:pt x="471982" y="170066"/>
                </a:cubicBezTo>
                <a:cubicBezTo>
                  <a:pt x="469861" y="158458"/>
                  <a:pt x="466928" y="160846"/>
                  <a:pt x="461594" y="161201"/>
                </a:cubicBezTo>
                <a:cubicBezTo>
                  <a:pt x="456247" y="161532"/>
                  <a:pt x="446125" y="159830"/>
                  <a:pt x="432790" y="141377"/>
                </a:cubicBezTo>
                <a:cubicBezTo>
                  <a:pt x="419455" y="122962"/>
                  <a:pt x="406399" y="124333"/>
                  <a:pt x="397598" y="127394"/>
                </a:cubicBezTo>
                <a:cubicBezTo>
                  <a:pt x="388810" y="130480"/>
                  <a:pt x="379742" y="121933"/>
                  <a:pt x="373875" y="120231"/>
                </a:cubicBezTo>
                <a:cubicBezTo>
                  <a:pt x="368007" y="118529"/>
                  <a:pt x="362407" y="128080"/>
                  <a:pt x="358139" y="130124"/>
                </a:cubicBezTo>
                <a:cubicBezTo>
                  <a:pt x="353872" y="132169"/>
                  <a:pt x="360286" y="121933"/>
                  <a:pt x="360540" y="115443"/>
                </a:cubicBezTo>
                <a:cubicBezTo>
                  <a:pt x="360806" y="108953"/>
                  <a:pt x="344550" y="99746"/>
                  <a:pt x="332282" y="93599"/>
                </a:cubicBezTo>
                <a:cubicBezTo>
                  <a:pt x="320027" y="87452"/>
                  <a:pt x="314680" y="90539"/>
                  <a:pt x="314680" y="100432"/>
                </a:cubicBezTo>
                <a:cubicBezTo>
                  <a:pt x="314680" y="110325"/>
                  <a:pt x="309892" y="97346"/>
                  <a:pt x="306146" y="107950"/>
                </a:cubicBezTo>
                <a:cubicBezTo>
                  <a:pt x="302424" y="118529"/>
                  <a:pt x="295478" y="111684"/>
                  <a:pt x="300024" y="108280"/>
                </a:cubicBezTo>
                <a:cubicBezTo>
                  <a:pt x="304545" y="104877"/>
                  <a:pt x="308813" y="97015"/>
                  <a:pt x="310425" y="90539"/>
                </a:cubicBezTo>
                <a:cubicBezTo>
                  <a:pt x="312026" y="84049"/>
                  <a:pt x="292823" y="78931"/>
                  <a:pt x="286156" y="82334"/>
                </a:cubicBezTo>
                <a:cubicBezTo>
                  <a:pt x="279488" y="85751"/>
                  <a:pt x="283755" y="98032"/>
                  <a:pt x="278434" y="94298"/>
                </a:cubicBezTo>
                <a:cubicBezTo>
                  <a:pt x="273100" y="90539"/>
                  <a:pt x="277367" y="81331"/>
                  <a:pt x="281635" y="81649"/>
                </a:cubicBezTo>
                <a:cubicBezTo>
                  <a:pt x="285889" y="82017"/>
                  <a:pt x="290702" y="70726"/>
                  <a:pt x="293623" y="62535"/>
                </a:cubicBezTo>
                <a:cubicBezTo>
                  <a:pt x="296557" y="54356"/>
                  <a:pt x="288556" y="52972"/>
                  <a:pt x="283755" y="46152"/>
                </a:cubicBezTo>
                <a:cubicBezTo>
                  <a:pt x="279031" y="39383"/>
                  <a:pt x="279984" y="19698"/>
                  <a:pt x="275145" y="16599"/>
                </a:cubicBezTo>
                <a:cubicBezTo>
                  <a:pt x="269913" y="23203"/>
                  <a:pt x="262889" y="33528"/>
                  <a:pt x="260934" y="41123"/>
                </a:cubicBezTo>
                <a:cubicBezTo>
                  <a:pt x="258406" y="50838"/>
                  <a:pt x="255155" y="45301"/>
                  <a:pt x="248285" y="48057"/>
                </a:cubicBezTo>
                <a:cubicBezTo>
                  <a:pt x="241440" y="50838"/>
                  <a:pt x="238176" y="47130"/>
                  <a:pt x="236386" y="43434"/>
                </a:cubicBezTo>
                <a:cubicBezTo>
                  <a:pt x="234582" y="39726"/>
                  <a:pt x="227724" y="43434"/>
                  <a:pt x="223012" y="42964"/>
                </a:cubicBezTo>
                <a:cubicBezTo>
                  <a:pt x="218339" y="42520"/>
                  <a:pt x="221209" y="50368"/>
                  <a:pt x="217971" y="52693"/>
                </a:cubicBezTo>
                <a:cubicBezTo>
                  <a:pt x="214719" y="54991"/>
                  <a:pt x="206426" y="48057"/>
                  <a:pt x="203531" y="52223"/>
                </a:cubicBezTo>
                <a:cubicBezTo>
                  <a:pt x="200648" y="56388"/>
                  <a:pt x="198844" y="52223"/>
                  <a:pt x="197409" y="55918"/>
                </a:cubicBezTo>
                <a:cubicBezTo>
                  <a:pt x="195949" y="59614"/>
                  <a:pt x="190894" y="57315"/>
                  <a:pt x="189459" y="59614"/>
                </a:cubicBezTo>
                <a:cubicBezTo>
                  <a:pt x="188024" y="61925"/>
                  <a:pt x="182969" y="63322"/>
                  <a:pt x="176480" y="54064"/>
                </a:cubicBezTo>
                <a:cubicBezTo>
                  <a:pt x="169964" y="44818"/>
                  <a:pt x="171057" y="29566"/>
                  <a:pt x="173927" y="26785"/>
                </a:cubicBezTo>
                <a:cubicBezTo>
                  <a:pt x="176822" y="24041"/>
                  <a:pt x="176822" y="16167"/>
                  <a:pt x="172860" y="13869"/>
                </a:cubicBezTo>
                <a:cubicBezTo>
                  <a:pt x="168898" y="11570"/>
                  <a:pt x="172860" y="1854"/>
                  <a:pt x="167805" y="915"/>
                </a:cubicBezTo>
                <a:cubicBezTo>
                  <a:pt x="162751" y="0"/>
                  <a:pt x="163475" y="8319"/>
                  <a:pt x="160224" y="9690"/>
                </a:cubicBezTo>
                <a:cubicBezTo>
                  <a:pt x="156985" y="11087"/>
                  <a:pt x="149035" y="18021"/>
                  <a:pt x="145428" y="17094"/>
                </a:cubicBezTo>
                <a:cubicBezTo>
                  <a:pt x="141821" y="16167"/>
                  <a:pt x="137122" y="18021"/>
                  <a:pt x="137122" y="23089"/>
                </a:cubicBezTo>
                <a:cubicBezTo>
                  <a:pt x="137122" y="28194"/>
                  <a:pt x="133160" y="26785"/>
                  <a:pt x="132436" y="22644"/>
                </a:cubicBezTo>
                <a:cubicBezTo>
                  <a:pt x="131725" y="18491"/>
                  <a:pt x="124143" y="20790"/>
                  <a:pt x="121971" y="18021"/>
                </a:cubicBezTo>
                <a:cubicBezTo>
                  <a:pt x="119812" y="15253"/>
                  <a:pt x="109703" y="16637"/>
                  <a:pt x="114021" y="19876"/>
                </a:cubicBezTo>
                <a:cubicBezTo>
                  <a:pt x="118352" y="23089"/>
                  <a:pt x="118720" y="26340"/>
                  <a:pt x="118720" y="31407"/>
                </a:cubicBezTo>
                <a:cubicBezTo>
                  <a:pt x="118720" y="36513"/>
                  <a:pt x="121971" y="35116"/>
                  <a:pt x="121971" y="41123"/>
                </a:cubicBezTo>
                <a:cubicBezTo>
                  <a:pt x="121971" y="47130"/>
                  <a:pt x="125578" y="42964"/>
                  <a:pt x="128105" y="42964"/>
                </a:cubicBezTo>
                <a:cubicBezTo>
                  <a:pt x="130633" y="42964"/>
                  <a:pt x="130633" y="48527"/>
                  <a:pt x="126658" y="49441"/>
                </a:cubicBezTo>
                <a:cubicBezTo>
                  <a:pt x="122682" y="50368"/>
                  <a:pt x="120892" y="53137"/>
                  <a:pt x="119812" y="57772"/>
                </a:cubicBezTo>
                <a:cubicBezTo>
                  <a:pt x="118720" y="62395"/>
                  <a:pt x="115113" y="59144"/>
                  <a:pt x="111862" y="62840"/>
                </a:cubicBezTo>
                <a:cubicBezTo>
                  <a:pt x="108611" y="66574"/>
                  <a:pt x="105728" y="70244"/>
                  <a:pt x="103569" y="68390"/>
                </a:cubicBezTo>
                <a:cubicBezTo>
                  <a:pt x="101385" y="66574"/>
                  <a:pt x="99594" y="67945"/>
                  <a:pt x="97067" y="69787"/>
                </a:cubicBezTo>
                <a:cubicBezTo>
                  <a:pt x="94539" y="71615"/>
                  <a:pt x="93460" y="69787"/>
                  <a:pt x="89840" y="66066"/>
                </a:cubicBezTo>
                <a:cubicBezTo>
                  <a:pt x="87148" y="63322"/>
                  <a:pt x="85446" y="56655"/>
                  <a:pt x="80645" y="50559"/>
                </a:cubicBezTo>
                <a:cubicBezTo>
                  <a:pt x="77801" y="52273"/>
                  <a:pt x="71997" y="54953"/>
                  <a:pt x="68898" y="54953"/>
                </a:cubicBezTo>
                <a:cubicBezTo>
                  <a:pt x="64681" y="54953"/>
                  <a:pt x="51448" y="53734"/>
                  <a:pt x="50737" y="56668"/>
                </a:cubicBezTo>
                <a:cubicBezTo>
                  <a:pt x="50013" y="59576"/>
                  <a:pt x="51689" y="64516"/>
                  <a:pt x="53848" y="65126"/>
                </a:cubicBezTo>
                <a:cubicBezTo>
                  <a:pt x="56033" y="65735"/>
                  <a:pt x="60605" y="67425"/>
                  <a:pt x="56261" y="71425"/>
                </a:cubicBezTo>
                <a:cubicBezTo>
                  <a:pt x="51931" y="75425"/>
                  <a:pt x="48083" y="70041"/>
                  <a:pt x="48083" y="79743"/>
                </a:cubicBezTo>
                <a:cubicBezTo>
                  <a:pt x="48083" y="89434"/>
                  <a:pt x="57798" y="95733"/>
                  <a:pt x="55792" y="104686"/>
                </a:cubicBezTo>
                <a:cubicBezTo>
                  <a:pt x="54750" y="109309"/>
                  <a:pt x="53315" y="121158"/>
                  <a:pt x="53315" y="125692"/>
                </a:cubicBezTo>
                <a:cubicBezTo>
                  <a:pt x="53315" y="130239"/>
                  <a:pt x="51905" y="145720"/>
                  <a:pt x="48705" y="146622"/>
                </a:cubicBezTo>
                <a:cubicBezTo>
                  <a:pt x="45504" y="147536"/>
                  <a:pt x="42647" y="142989"/>
                  <a:pt x="38380" y="147536"/>
                </a:cubicBezTo>
                <a:cubicBezTo>
                  <a:pt x="34125" y="152083"/>
                  <a:pt x="28791" y="149339"/>
                  <a:pt x="23813" y="154381"/>
                </a:cubicBezTo>
                <a:cubicBezTo>
                  <a:pt x="18834" y="159372"/>
                  <a:pt x="13513" y="157544"/>
                  <a:pt x="13145" y="163462"/>
                </a:cubicBezTo>
                <a:cubicBezTo>
                  <a:pt x="12789" y="169380"/>
                  <a:pt x="8166" y="172581"/>
                  <a:pt x="9246" y="178029"/>
                </a:cubicBezTo>
                <a:cubicBezTo>
                  <a:pt x="10313" y="183503"/>
                  <a:pt x="7100" y="182118"/>
                  <a:pt x="3899" y="186220"/>
                </a:cubicBezTo>
                <a:cubicBezTo>
                  <a:pt x="699" y="190322"/>
                  <a:pt x="4268" y="193053"/>
                  <a:pt x="2121" y="196241"/>
                </a:cubicBezTo>
                <a:cubicBezTo>
                  <a:pt x="0" y="199416"/>
                  <a:pt x="2845" y="204432"/>
                  <a:pt x="5322" y="209436"/>
                </a:cubicBezTo>
                <a:cubicBezTo>
                  <a:pt x="7824" y="214452"/>
                  <a:pt x="10668" y="218085"/>
                  <a:pt x="10313" y="222618"/>
                </a:cubicBezTo>
                <a:cubicBezTo>
                  <a:pt x="9945" y="227190"/>
                  <a:pt x="12789" y="229019"/>
                  <a:pt x="16345" y="228549"/>
                </a:cubicBezTo>
                <a:cubicBezTo>
                  <a:pt x="19914" y="228092"/>
                  <a:pt x="17056" y="237198"/>
                  <a:pt x="22759" y="237198"/>
                </a:cubicBezTo>
                <a:cubicBezTo>
                  <a:pt x="28436" y="237198"/>
                  <a:pt x="34125" y="239027"/>
                  <a:pt x="35548" y="234938"/>
                </a:cubicBezTo>
                <a:cubicBezTo>
                  <a:pt x="36970" y="230823"/>
                  <a:pt x="40882" y="227648"/>
                  <a:pt x="40882" y="233553"/>
                </a:cubicBezTo>
                <a:cubicBezTo>
                  <a:pt x="40882" y="239471"/>
                  <a:pt x="39815" y="255410"/>
                  <a:pt x="43714" y="253594"/>
                </a:cubicBezTo>
                <a:cubicBezTo>
                  <a:pt x="47638" y="251765"/>
                  <a:pt x="55449" y="252222"/>
                  <a:pt x="59373" y="254038"/>
                </a:cubicBezTo>
                <a:cubicBezTo>
                  <a:pt x="63272" y="255867"/>
                  <a:pt x="67183" y="254038"/>
                  <a:pt x="69660" y="250863"/>
                </a:cubicBezTo>
                <a:cubicBezTo>
                  <a:pt x="72162" y="247676"/>
                  <a:pt x="75007" y="247688"/>
                  <a:pt x="79985" y="244031"/>
                </a:cubicBezTo>
                <a:cubicBezTo>
                  <a:pt x="84951" y="240399"/>
                  <a:pt x="89573" y="235839"/>
                  <a:pt x="94209" y="235839"/>
                </a:cubicBezTo>
                <a:cubicBezTo>
                  <a:pt x="98832" y="235839"/>
                  <a:pt x="106630" y="232194"/>
                  <a:pt x="105576" y="236741"/>
                </a:cubicBezTo>
                <a:cubicBezTo>
                  <a:pt x="104509" y="241300"/>
                  <a:pt x="103797" y="258140"/>
                  <a:pt x="109500" y="266789"/>
                </a:cubicBezTo>
                <a:cubicBezTo>
                  <a:pt x="115177" y="275438"/>
                  <a:pt x="118364" y="278613"/>
                  <a:pt x="123711" y="277724"/>
                </a:cubicBezTo>
                <a:cubicBezTo>
                  <a:pt x="129032" y="276797"/>
                  <a:pt x="128334" y="280442"/>
                  <a:pt x="132233" y="279997"/>
                </a:cubicBezTo>
                <a:cubicBezTo>
                  <a:pt x="136144" y="279527"/>
                  <a:pt x="133655" y="285445"/>
                  <a:pt x="137224" y="285445"/>
                </a:cubicBezTo>
                <a:cubicBezTo>
                  <a:pt x="140767" y="285445"/>
                  <a:pt x="147168" y="286372"/>
                  <a:pt x="147168" y="291364"/>
                </a:cubicBezTo>
                <a:cubicBezTo>
                  <a:pt x="147168" y="296380"/>
                  <a:pt x="157836" y="292291"/>
                  <a:pt x="160325" y="295021"/>
                </a:cubicBezTo>
                <a:cubicBezTo>
                  <a:pt x="162814" y="297739"/>
                  <a:pt x="165647" y="300012"/>
                  <a:pt x="164948" y="305473"/>
                </a:cubicBezTo>
                <a:cubicBezTo>
                  <a:pt x="164224" y="310947"/>
                  <a:pt x="170269" y="315036"/>
                  <a:pt x="166726" y="317310"/>
                </a:cubicBezTo>
                <a:cubicBezTo>
                  <a:pt x="163170" y="319596"/>
                  <a:pt x="167793" y="324142"/>
                  <a:pt x="168148" y="330048"/>
                </a:cubicBezTo>
                <a:cubicBezTo>
                  <a:pt x="168491" y="335966"/>
                  <a:pt x="173470" y="338252"/>
                  <a:pt x="181293" y="337795"/>
                </a:cubicBezTo>
                <a:cubicBezTo>
                  <a:pt x="189116" y="337350"/>
                  <a:pt x="191250" y="338252"/>
                  <a:pt x="191250" y="345542"/>
                </a:cubicBezTo>
                <a:cubicBezTo>
                  <a:pt x="191250" y="352806"/>
                  <a:pt x="196571" y="353733"/>
                  <a:pt x="198362" y="360540"/>
                </a:cubicBezTo>
                <a:cubicBezTo>
                  <a:pt x="200140" y="367373"/>
                  <a:pt x="196215" y="375107"/>
                  <a:pt x="196939" y="380568"/>
                </a:cubicBezTo>
                <a:cubicBezTo>
                  <a:pt x="197485" y="384772"/>
                  <a:pt x="195504" y="389192"/>
                  <a:pt x="193282" y="391059"/>
                </a:cubicBezTo>
                <a:cubicBezTo>
                  <a:pt x="196012" y="395516"/>
                  <a:pt x="196241" y="397548"/>
                  <a:pt x="193790" y="399276"/>
                </a:cubicBezTo>
                <a:cubicBezTo>
                  <a:pt x="190538" y="401574"/>
                  <a:pt x="197752" y="408051"/>
                  <a:pt x="195949" y="418224"/>
                </a:cubicBezTo>
                <a:cubicBezTo>
                  <a:pt x="194158" y="428384"/>
                  <a:pt x="193790" y="430225"/>
                  <a:pt x="202108" y="430695"/>
                </a:cubicBezTo>
                <a:cubicBezTo>
                  <a:pt x="210389" y="431153"/>
                  <a:pt x="209665" y="434404"/>
                  <a:pt x="212560" y="432067"/>
                </a:cubicBezTo>
                <a:cubicBezTo>
                  <a:pt x="215456" y="429781"/>
                  <a:pt x="219774" y="439928"/>
                  <a:pt x="220866" y="445034"/>
                </a:cubicBezTo>
                <a:cubicBezTo>
                  <a:pt x="221946" y="450101"/>
                  <a:pt x="225197" y="462102"/>
                  <a:pt x="226632" y="462102"/>
                </a:cubicBezTo>
                <a:cubicBezTo>
                  <a:pt x="228092" y="462102"/>
                  <a:pt x="232398" y="456565"/>
                  <a:pt x="236741" y="459347"/>
                </a:cubicBezTo>
                <a:cubicBezTo>
                  <a:pt x="240767" y="461912"/>
                  <a:pt x="235750" y="479286"/>
                  <a:pt x="235598" y="486893"/>
                </a:cubicBezTo>
                <a:cubicBezTo>
                  <a:pt x="238608" y="486766"/>
                  <a:pt x="242304" y="486766"/>
                  <a:pt x="243498" y="487553"/>
                </a:cubicBezTo>
                <a:cubicBezTo>
                  <a:pt x="245669" y="488938"/>
                  <a:pt x="246761" y="507619"/>
                  <a:pt x="245669" y="511074"/>
                </a:cubicBezTo>
                <a:cubicBezTo>
                  <a:pt x="244590" y="514515"/>
                  <a:pt x="235687" y="517639"/>
                  <a:pt x="231090" y="521424"/>
                </a:cubicBezTo>
                <a:cubicBezTo>
                  <a:pt x="226505" y="525247"/>
                  <a:pt x="215418" y="538734"/>
                  <a:pt x="210287" y="549453"/>
                </a:cubicBezTo>
                <a:cubicBezTo>
                  <a:pt x="207239" y="555803"/>
                  <a:pt x="202807" y="561048"/>
                  <a:pt x="199670" y="565658"/>
                </a:cubicBezTo>
                <a:cubicBezTo>
                  <a:pt x="201181" y="565925"/>
                  <a:pt x="202426" y="565836"/>
                  <a:pt x="203277" y="565366"/>
                </a:cubicBezTo>
                <a:cubicBezTo>
                  <a:pt x="205702" y="563982"/>
                  <a:pt x="209474" y="563982"/>
                  <a:pt x="213538" y="570192"/>
                </a:cubicBezTo>
                <a:cubicBezTo>
                  <a:pt x="217577" y="576415"/>
                  <a:pt x="217310" y="581279"/>
                  <a:pt x="218923" y="580936"/>
                </a:cubicBezTo>
                <a:cubicBezTo>
                  <a:pt x="220561" y="580568"/>
                  <a:pt x="222454" y="572630"/>
                  <a:pt x="225692" y="578498"/>
                </a:cubicBezTo>
                <a:cubicBezTo>
                  <a:pt x="228931" y="584378"/>
                  <a:pt x="237300" y="588886"/>
                  <a:pt x="239180" y="591668"/>
                </a:cubicBezTo>
                <a:cubicBezTo>
                  <a:pt x="241085" y="594398"/>
                  <a:pt x="247295" y="596494"/>
                  <a:pt x="247295" y="603746"/>
                </a:cubicBezTo>
                <a:cubicBezTo>
                  <a:pt x="247295" y="608952"/>
                  <a:pt x="245390" y="618782"/>
                  <a:pt x="248552" y="627100"/>
                </a:cubicBezTo>
                <a:cubicBezTo>
                  <a:pt x="250076" y="624611"/>
                  <a:pt x="251816" y="622147"/>
                  <a:pt x="254165" y="62000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Freeform 422"/>
          <p:cNvSpPr/>
          <p:nvPr/>
        </p:nvSpPr>
        <p:spPr>
          <a:xfrm>
            <a:off x="2655729" y="4257184"/>
            <a:ext cx="479450" cy="627100"/>
          </a:xfrm>
          <a:custGeom>
            <a:avLst/>
            <a:gdLst/>
            <a:ahLst/>
            <a:cxnLst/>
            <a:rect l="0" t="0" r="0" b="0"/>
            <a:pathLst>
              <a:path w="479450" h="627100">
                <a:moveTo>
                  <a:pt x="254165" y="620001"/>
                </a:moveTo>
                <a:cubicBezTo>
                  <a:pt x="261632" y="613156"/>
                  <a:pt x="259778" y="609067"/>
                  <a:pt x="263232" y="600901"/>
                </a:cubicBezTo>
                <a:cubicBezTo>
                  <a:pt x="266699" y="592671"/>
                  <a:pt x="263778" y="589267"/>
                  <a:pt x="269620" y="582105"/>
                </a:cubicBezTo>
                <a:cubicBezTo>
                  <a:pt x="275500" y="574942"/>
                  <a:pt x="268554" y="570167"/>
                  <a:pt x="276034" y="565722"/>
                </a:cubicBezTo>
                <a:cubicBezTo>
                  <a:pt x="283489" y="561277"/>
                  <a:pt x="282435" y="569811"/>
                  <a:pt x="276288" y="579704"/>
                </a:cubicBezTo>
                <a:cubicBezTo>
                  <a:pt x="270154" y="589623"/>
                  <a:pt x="269100" y="592354"/>
                  <a:pt x="277088" y="584848"/>
                </a:cubicBezTo>
                <a:cubicBezTo>
                  <a:pt x="285089" y="577330"/>
                  <a:pt x="288035" y="566738"/>
                  <a:pt x="292557" y="554800"/>
                </a:cubicBezTo>
                <a:cubicBezTo>
                  <a:pt x="297091" y="542849"/>
                  <a:pt x="300545" y="539077"/>
                  <a:pt x="304545" y="538391"/>
                </a:cubicBezTo>
                <a:cubicBezTo>
                  <a:pt x="308559" y="537718"/>
                  <a:pt x="308559" y="525094"/>
                  <a:pt x="308012" y="516230"/>
                </a:cubicBezTo>
                <a:cubicBezTo>
                  <a:pt x="307492" y="507340"/>
                  <a:pt x="305358" y="499136"/>
                  <a:pt x="308292" y="493357"/>
                </a:cubicBezTo>
                <a:cubicBezTo>
                  <a:pt x="311213" y="487553"/>
                  <a:pt x="308292" y="482080"/>
                  <a:pt x="312026" y="482080"/>
                </a:cubicBezTo>
                <a:cubicBezTo>
                  <a:pt x="315759" y="482080"/>
                  <a:pt x="321347" y="474917"/>
                  <a:pt x="327215" y="467398"/>
                </a:cubicBezTo>
                <a:cubicBezTo>
                  <a:pt x="333082" y="459880"/>
                  <a:pt x="336816" y="459194"/>
                  <a:pt x="342950" y="458508"/>
                </a:cubicBezTo>
                <a:cubicBezTo>
                  <a:pt x="349072" y="457835"/>
                  <a:pt x="345617" y="455105"/>
                  <a:pt x="349618" y="453746"/>
                </a:cubicBezTo>
                <a:cubicBezTo>
                  <a:pt x="353618" y="452387"/>
                  <a:pt x="356285" y="447612"/>
                  <a:pt x="358940" y="444526"/>
                </a:cubicBezTo>
                <a:cubicBezTo>
                  <a:pt x="361607" y="441452"/>
                  <a:pt x="372554" y="444869"/>
                  <a:pt x="378942" y="444869"/>
                </a:cubicBezTo>
                <a:cubicBezTo>
                  <a:pt x="385343" y="444869"/>
                  <a:pt x="389610" y="445554"/>
                  <a:pt x="389610" y="440449"/>
                </a:cubicBezTo>
                <a:cubicBezTo>
                  <a:pt x="389610" y="435305"/>
                  <a:pt x="392531" y="431203"/>
                  <a:pt x="396277" y="431203"/>
                </a:cubicBezTo>
                <a:cubicBezTo>
                  <a:pt x="399999" y="431203"/>
                  <a:pt x="401599" y="429844"/>
                  <a:pt x="401599" y="423024"/>
                </a:cubicBezTo>
                <a:cubicBezTo>
                  <a:pt x="401599" y="416205"/>
                  <a:pt x="403199" y="412090"/>
                  <a:pt x="406399" y="409042"/>
                </a:cubicBezTo>
                <a:cubicBezTo>
                  <a:pt x="409612" y="405956"/>
                  <a:pt x="410133" y="399149"/>
                  <a:pt x="411200" y="394704"/>
                </a:cubicBezTo>
                <a:cubicBezTo>
                  <a:pt x="412267" y="390258"/>
                  <a:pt x="415734" y="392989"/>
                  <a:pt x="415734" y="386499"/>
                </a:cubicBezTo>
                <a:cubicBezTo>
                  <a:pt x="415734" y="380022"/>
                  <a:pt x="417601" y="372847"/>
                  <a:pt x="417601" y="367729"/>
                </a:cubicBezTo>
                <a:cubicBezTo>
                  <a:pt x="417601" y="362598"/>
                  <a:pt x="421855" y="363284"/>
                  <a:pt x="423735" y="359537"/>
                </a:cubicBezTo>
                <a:cubicBezTo>
                  <a:pt x="425602" y="355778"/>
                  <a:pt x="422135" y="351003"/>
                  <a:pt x="425056" y="340411"/>
                </a:cubicBezTo>
                <a:cubicBezTo>
                  <a:pt x="428002" y="329845"/>
                  <a:pt x="425056" y="319926"/>
                  <a:pt x="425056" y="310388"/>
                </a:cubicBezTo>
                <a:cubicBezTo>
                  <a:pt x="425056" y="300825"/>
                  <a:pt x="425056" y="290906"/>
                  <a:pt x="427723" y="287846"/>
                </a:cubicBezTo>
                <a:cubicBezTo>
                  <a:pt x="430402" y="284772"/>
                  <a:pt x="429056" y="283058"/>
                  <a:pt x="426923" y="281699"/>
                </a:cubicBezTo>
                <a:cubicBezTo>
                  <a:pt x="424802" y="280340"/>
                  <a:pt x="427202" y="276568"/>
                  <a:pt x="429056" y="277254"/>
                </a:cubicBezTo>
                <a:cubicBezTo>
                  <a:pt x="430923" y="277927"/>
                  <a:pt x="433057" y="283058"/>
                  <a:pt x="436524" y="280340"/>
                </a:cubicBezTo>
                <a:cubicBezTo>
                  <a:pt x="440004" y="277597"/>
                  <a:pt x="443191" y="265989"/>
                  <a:pt x="446125" y="256439"/>
                </a:cubicBezTo>
                <a:cubicBezTo>
                  <a:pt x="449059" y="246876"/>
                  <a:pt x="453859" y="247231"/>
                  <a:pt x="457593" y="245186"/>
                </a:cubicBezTo>
                <a:cubicBezTo>
                  <a:pt x="461314" y="243116"/>
                  <a:pt x="469328" y="231508"/>
                  <a:pt x="474383" y="214783"/>
                </a:cubicBezTo>
                <a:cubicBezTo>
                  <a:pt x="479450" y="198057"/>
                  <a:pt x="474116" y="181674"/>
                  <a:pt x="471982" y="170066"/>
                </a:cubicBezTo>
                <a:cubicBezTo>
                  <a:pt x="469861" y="158458"/>
                  <a:pt x="466928" y="160846"/>
                  <a:pt x="461594" y="161201"/>
                </a:cubicBezTo>
                <a:cubicBezTo>
                  <a:pt x="456247" y="161532"/>
                  <a:pt x="446125" y="159830"/>
                  <a:pt x="432790" y="141377"/>
                </a:cubicBezTo>
                <a:cubicBezTo>
                  <a:pt x="419455" y="122962"/>
                  <a:pt x="406399" y="124333"/>
                  <a:pt x="397598" y="127394"/>
                </a:cubicBezTo>
                <a:cubicBezTo>
                  <a:pt x="388810" y="130480"/>
                  <a:pt x="379742" y="121933"/>
                  <a:pt x="373875" y="120231"/>
                </a:cubicBezTo>
                <a:cubicBezTo>
                  <a:pt x="368007" y="118529"/>
                  <a:pt x="362407" y="128080"/>
                  <a:pt x="358139" y="130124"/>
                </a:cubicBezTo>
                <a:cubicBezTo>
                  <a:pt x="353872" y="132169"/>
                  <a:pt x="360286" y="121933"/>
                  <a:pt x="360540" y="115443"/>
                </a:cubicBezTo>
                <a:cubicBezTo>
                  <a:pt x="360806" y="108953"/>
                  <a:pt x="344550" y="99746"/>
                  <a:pt x="332282" y="93599"/>
                </a:cubicBezTo>
                <a:cubicBezTo>
                  <a:pt x="320027" y="87452"/>
                  <a:pt x="314680" y="90539"/>
                  <a:pt x="314680" y="100432"/>
                </a:cubicBezTo>
                <a:cubicBezTo>
                  <a:pt x="314680" y="110325"/>
                  <a:pt x="309892" y="97346"/>
                  <a:pt x="306146" y="107950"/>
                </a:cubicBezTo>
                <a:cubicBezTo>
                  <a:pt x="302424" y="118529"/>
                  <a:pt x="295478" y="111684"/>
                  <a:pt x="300024" y="108280"/>
                </a:cubicBezTo>
                <a:cubicBezTo>
                  <a:pt x="304545" y="104877"/>
                  <a:pt x="308813" y="97015"/>
                  <a:pt x="310425" y="90539"/>
                </a:cubicBezTo>
                <a:cubicBezTo>
                  <a:pt x="312026" y="84049"/>
                  <a:pt x="292823" y="78931"/>
                  <a:pt x="286156" y="82334"/>
                </a:cubicBezTo>
                <a:cubicBezTo>
                  <a:pt x="279488" y="85751"/>
                  <a:pt x="283755" y="98032"/>
                  <a:pt x="278434" y="94298"/>
                </a:cubicBezTo>
                <a:cubicBezTo>
                  <a:pt x="273100" y="90539"/>
                  <a:pt x="277367" y="81331"/>
                  <a:pt x="281635" y="81649"/>
                </a:cubicBezTo>
                <a:cubicBezTo>
                  <a:pt x="285889" y="82017"/>
                  <a:pt x="290702" y="70726"/>
                  <a:pt x="293623" y="62535"/>
                </a:cubicBezTo>
                <a:cubicBezTo>
                  <a:pt x="296557" y="54356"/>
                  <a:pt x="288556" y="52972"/>
                  <a:pt x="283755" y="46152"/>
                </a:cubicBezTo>
                <a:cubicBezTo>
                  <a:pt x="279031" y="39383"/>
                  <a:pt x="279984" y="19698"/>
                  <a:pt x="275145" y="16599"/>
                </a:cubicBezTo>
                <a:cubicBezTo>
                  <a:pt x="269913" y="23203"/>
                  <a:pt x="262889" y="33528"/>
                  <a:pt x="260934" y="41123"/>
                </a:cubicBezTo>
                <a:cubicBezTo>
                  <a:pt x="258406" y="50838"/>
                  <a:pt x="255155" y="45301"/>
                  <a:pt x="248285" y="48057"/>
                </a:cubicBezTo>
                <a:cubicBezTo>
                  <a:pt x="241440" y="50838"/>
                  <a:pt x="238176" y="47130"/>
                  <a:pt x="236386" y="43434"/>
                </a:cubicBezTo>
                <a:cubicBezTo>
                  <a:pt x="234582" y="39726"/>
                  <a:pt x="227724" y="43434"/>
                  <a:pt x="223012" y="42964"/>
                </a:cubicBezTo>
                <a:cubicBezTo>
                  <a:pt x="218339" y="42520"/>
                  <a:pt x="221209" y="50368"/>
                  <a:pt x="217971" y="52693"/>
                </a:cubicBezTo>
                <a:cubicBezTo>
                  <a:pt x="214719" y="54991"/>
                  <a:pt x="206426" y="48057"/>
                  <a:pt x="203531" y="52223"/>
                </a:cubicBezTo>
                <a:cubicBezTo>
                  <a:pt x="200648" y="56388"/>
                  <a:pt x="198844" y="52223"/>
                  <a:pt x="197409" y="55918"/>
                </a:cubicBezTo>
                <a:cubicBezTo>
                  <a:pt x="195949" y="59614"/>
                  <a:pt x="190894" y="57315"/>
                  <a:pt x="189459" y="59614"/>
                </a:cubicBezTo>
                <a:cubicBezTo>
                  <a:pt x="188024" y="61925"/>
                  <a:pt x="182969" y="63322"/>
                  <a:pt x="176480" y="54064"/>
                </a:cubicBezTo>
                <a:cubicBezTo>
                  <a:pt x="169964" y="44818"/>
                  <a:pt x="171057" y="29566"/>
                  <a:pt x="173927" y="26785"/>
                </a:cubicBezTo>
                <a:cubicBezTo>
                  <a:pt x="176822" y="24041"/>
                  <a:pt x="176822" y="16167"/>
                  <a:pt x="172860" y="13869"/>
                </a:cubicBezTo>
                <a:cubicBezTo>
                  <a:pt x="168898" y="11570"/>
                  <a:pt x="172860" y="1854"/>
                  <a:pt x="167805" y="915"/>
                </a:cubicBezTo>
                <a:cubicBezTo>
                  <a:pt x="162751" y="0"/>
                  <a:pt x="163475" y="8319"/>
                  <a:pt x="160224" y="9690"/>
                </a:cubicBezTo>
                <a:cubicBezTo>
                  <a:pt x="156985" y="11087"/>
                  <a:pt x="149035" y="18021"/>
                  <a:pt x="145428" y="17094"/>
                </a:cubicBezTo>
                <a:cubicBezTo>
                  <a:pt x="141821" y="16167"/>
                  <a:pt x="137122" y="18021"/>
                  <a:pt x="137122" y="23089"/>
                </a:cubicBezTo>
                <a:cubicBezTo>
                  <a:pt x="137122" y="28194"/>
                  <a:pt x="133160" y="26785"/>
                  <a:pt x="132436" y="22644"/>
                </a:cubicBezTo>
                <a:cubicBezTo>
                  <a:pt x="131725" y="18491"/>
                  <a:pt x="124143" y="20790"/>
                  <a:pt x="121971" y="18021"/>
                </a:cubicBezTo>
                <a:cubicBezTo>
                  <a:pt x="119812" y="15253"/>
                  <a:pt x="109703" y="16637"/>
                  <a:pt x="114021" y="19876"/>
                </a:cubicBezTo>
                <a:cubicBezTo>
                  <a:pt x="118352" y="23089"/>
                  <a:pt x="118720" y="26340"/>
                  <a:pt x="118720" y="31407"/>
                </a:cubicBezTo>
                <a:cubicBezTo>
                  <a:pt x="118720" y="36513"/>
                  <a:pt x="121971" y="35116"/>
                  <a:pt x="121971" y="41123"/>
                </a:cubicBezTo>
                <a:cubicBezTo>
                  <a:pt x="121971" y="47130"/>
                  <a:pt x="125578" y="42964"/>
                  <a:pt x="128105" y="42964"/>
                </a:cubicBezTo>
                <a:cubicBezTo>
                  <a:pt x="130633" y="42964"/>
                  <a:pt x="130633" y="48527"/>
                  <a:pt x="126658" y="49441"/>
                </a:cubicBezTo>
                <a:cubicBezTo>
                  <a:pt x="122682" y="50368"/>
                  <a:pt x="120892" y="53137"/>
                  <a:pt x="119812" y="57772"/>
                </a:cubicBezTo>
                <a:cubicBezTo>
                  <a:pt x="118720" y="62395"/>
                  <a:pt x="115113" y="59144"/>
                  <a:pt x="111862" y="62840"/>
                </a:cubicBezTo>
                <a:cubicBezTo>
                  <a:pt x="108611" y="66574"/>
                  <a:pt x="105728" y="70244"/>
                  <a:pt x="103569" y="68390"/>
                </a:cubicBezTo>
                <a:cubicBezTo>
                  <a:pt x="101385" y="66574"/>
                  <a:pt x="99594" y="67945"/>
                  <a:pt x="97067" y="69787"/>
                </a:cubicBezTo>
                <a:cubicBezTo>
                  <a:pt x="94539" y="71615"/>
                  <a:pt x="93460" y="69787"/>
                  <a:pt x="89840" y="66066"/>
                </a:cubicBezTo>
                <a:cubicBezTo>
                  <a:pt x="87148" y="63322"/>
                  <a:pt x="85446" y="56655"/>
                  <a:pt x="80645" y="50559"/>
                </a:cubicBezTo>
                <a:cubicBezTo>
                  <a:pt x="77801" y="52273"/>
                  <a:pt x="71997" y="54953"/>
                  <a:pt x="68898" y="54953"/>
                </a:cubicBezTo>
                <a:cubicBezTo>
                  <a:pt x="64681" y="54953"/>
                  <a:pt x="51448" y="53734"/>
                  <a:pt x="50737" y="56668"/>
                </a:cubicBezTo>
                <a:cubicBezTo>
                  <a:pt x="50013" y="59576"/>
                  <a:pt x="51689" y="64516"/>
                  <a:pt x="53848" y="65126"/>
                </a:cubicBezTo>
                <a:cubicBezTo>
                  <a:pt x="56033" y="65735"/>
                  <a:pt x="60605" y="67425"/>
                  <a:pt x="56261" y="71425"/>
                </a:cubicBezTo>
                <a:cubicBezTo>
                  <a:pt x="51931" y="75425"/>
                  <a:pt x="48083" y="70041"/>
                  <a:pt x="48083" y="79743"/>
                </a:cubicBezTo>
                <a:cubicBezTo>
                  <a:pt x="48083" y="89434"/>
                  <a:pt x="57798" y="95733"/>
                  <a:pt x="55792" y="104686"/>
                </a:cubicBezTo>
                <a:cubicBezTo>
                  <a:pt x="54750" y="109309"/>
                  <a:pt x="53315" y="121158"/>
                  <a:pt x="53315" y="125692"/>
                </a:cubicBezTo>
                <a:cubicBezTo>
                  <a:pt x="53315" y="130239"/>
                  <a:pt x="51905" y="145720"/>
                  <a:pt x="48705" y="146622"/>
                </a:cubicBezTo>
                <a:cubicBezTo>
                  <a:pt x="45504" y="147536"/>
                  <a:pt x="42647" y="142989"/>
                  <a:pt x="38380" y="147536"/>
                </a:cubicBezTo>
                <a:cubicBezTo>
                  <a:pt x="34125" y="152083"/>
                  <a:pt x="28791" y="149339"/>
                  <a:pt x="23813" y="154381"/>
                </a:cubicBezTo>
                <a:cubicBezTo>
                  <a:pt x="18834" y="159372"/>
                  <a:pt x="13513" y="157544"/>
                  <a:pt x="13145" y="163462"/>
                </a:cubicBezTo>
                <a:cubicBezTo>
                  <a:pt x="12789" y="169380"/>
                  <a:pt x="8166" y="172581"/>
                  <a:pt x="9246" y="178029"/>
                </a:cubicBezTo>
                <a:cubicBezTo>
                  <a:pt x="10313" y="183503"/>
                  <a:pt x="7100" y="182118"/>
                  <a:pt x="3899" y="186220"/>
                </a:cubicBezTo>
                <a:cubicBezTo>
                  <a:pt x="699" y="190322"/>
                  <a:pt x="4268" y="193053"/>
                  <a:pt x="2121" y="196241"/>
                </a:cubicBezTo>
                <a:cubicBezTo>
                  <a:pt x="0" y="199416"/>
                  <a:pt x="2845" y="204432"/>
                  <a:pt x="5322" y="209436"/>
                </a:cubicBezTo>
                <a:cubicBezTo>
                  <a:pt x="7824" y="214452"/>
                  <a:pt x="10668" y="218085"/>
                  <a:pt x="10313" y="222618"/>
                </a:cubicBezTo>
                <a:cubicBezTo>
                  <a:pt x="9945" y="227190"/>
                  <a:pt x="12789" y="229019"/>
                  <a:pt x="16345" y="228549"/>
                </a:cubicBezTo>
                <a:cubicBezTo>
                  <a:pt x="19914" y="228092"/>
                  <a:pt x="17056" y="237198"/>
                  <a:pt x="22759" y="237198"/>
                </a:cubicBezTo>
                <a:cubicBezTo>
                  <a:pt x="28436" y="237198"/>
                  <a:pt x="34125" y="239027"/>
                  <a:pt x="35548" y="234938"/>
                </a:cubicBezTo>
                <a:cubicBezTo>
                  <a:pt x="36970" y="230823"/>
                  <a:pt x="40882" y="227648"/>
                  <a:pt x="40882" y="233553"/>
                </a:cubicBezTo>
                <a:cubicBezTo>
                  <a:pt x="40882" y="239471"/>
                  <a:pt x="39815" y="255410"/>
                  <a:pt x="43714" y="253594"/>
                </a:cubicBezTo>
                <a:cubicBezTo>
                  <a:pt x="47638" y="251765"/>
                  <a:pt x="55449" y="252222"/>
                  <a:pt x="59373" y="254038"/>
                </a:cubicBezTo>
                <a:cubicBezTo>
                  <a:pt x="63272" y="255867"/>
                  <a:pt x="67183" y="254038"/>
                  <a:pt x="69660" y="250863"/>
                </a:cubicBezTo>
                <a:cubicBezTo>
                  <a:pt x="72162" y="247676"/>
                  <a:pt x="75007" y="247688"/>
                  <a:pt x="79985" y="244031"/>
                </a:cubicBezTo>
                <a:cubicBezTo>
                  <a:pt x="84951" y="240399"/>
                  <a:pt x="89573" y="235839"/>
                  <a:pt x="94209" y="235839"/>
                </a:cubicBezTo>
                <a:cubicBezTo>
                  <a:pt x="98832" y="235839"/>
                  <a:pt x="106630" y="232194"/>
                  <a:pt x="105576" y="236741"/>
                </a:cubicBezTo>
                <a:cubicBezTo>
                  <a:pt x="104509" y="241300"/>
                  <a:pt x="103797" y="258140"/>
                  <a:pt x="109500" y="266789"/>
                </a:cubicBezTo>
                <a:cubicBezTo>
                  <a:pt x="115177" y="275438"/>
                  <a:pt x="118364" y="278613"/>
                  <a:pt x="123711" y="277724"/>
                </a:cubicBezTo>
                <a:cubicBezTo>
                  <a:pt x="129032" y="276797"/>
                  <a:pt x="128334" y="280442"/>
                  <a:pt x="132233" y="279997"/>
                </a:cubicBezTo>
                <a:cubicBezTo>
                  <a:pt x="136144" y="279527"/>
                  <a:pt x="133655" y="285445"/>
                  <a:pt x="137224" y="285445"/>
                </a:cubicBezTo>
                <a:cubicBezTo>
                  <a:pt x="140767" y="285445"/>
                  <a:pt x="147168" y="286372"/>
                  <a:pt x="147168" y="291364"/>
                </a:cubicBezTo>
                <a:cubicBezTo>
                  <a:pt x="147168" y="296380"/>
                  <a:pt x="157836" y="292291"/>
                  <a:pt x="160325" y="295021"/>
                </a:cubicBezTo>
                <a:cubicBezTo>
                  <a:pt x="162814" y="297739"/>
                  <a:pt x="165647" y="300012"/>
                  <a:pt x="164948" y="305473"/>
                </a:cubicBezTo>
                <a:cubicBezTo>
                  <a:pt x="164224" y="310947"/>
                  <a:pt x="170269" y="315036"/>
                  <a:pt x="166726" y="317310"/>
                </a:cubicBezTo>
                <a:cubicBezTo>
                  <a:pt x="163170" y="319596"/>
                  <a:pt x="167793" y="324142"/>
                  <a:pt x="168148" y="330048"/>
                </a:cubicBezTo>
                <a:cubicBezTo>
                  <a:pt x="168491" y="335966"/>
                  <a:pt x="173470" y="338252"/>
                  <a:pt x="181293" y="337795"/>
                </a:cubicBezTo>
                <a:cubicBezTo>
                  <a:pt x="189116" y="337350"/>
                  <a:pt x="191250" y="338252"/>
                  <a:pt x="191250" y="345542"/>
                </a:cubicBezTo>
                <a:cubicBezTo>
                  <a:pt x="191250" y="352806"/>
                  <a:pt x="196571" y="353733"/>
                  <a:pt x="198362" y="360540"/>
                </a:cubicBezTo>
                <a:cubicBezTo>
                  <a:pt x="200140" y="367373"/>
                  <a:pt x="196215" y="375107"/>
                  <a:pt x="196939" y="380568"/>
                </a:cubicBezTo>
                <a:cubicBezTo>
                  <a:pt x="197485" y="384772"/>
                  <a:pt x="195504" y="389192"/>
                  <a:pt x="193282" y="391059"/>
                </a:cubicBezTo>
                <a:cubicBezTo>
                  <a:pt x="196012" y="395516"/>
                  <a:pt x="196241" y="397548"/>
                  <a:pt x="193790" y="399276"/>
                </a:cubicBezTo>
                <a:cubicBezTo>
                  <a:pt x="190538" y="401574"/>
                  <a:pt x="197752" y="408051"/>
                  <a:pt x="195949" y="418224"/>
                </a:cubicBezTo>
                <a:cubicBezTo>
                  <a:pt x="194158" y="428384"/>
                  <a:pt x="193790" y="430225"/>
                  <a:pt x="202108" y="430695"/>
                </a:cubicBezTo>
                <a:cubicBezTo>
                  <a:pt x="210389" y="431153"/>
                  <a:pt x="209665" y="434404"/>
                  <a:pt x="212560" y="432067"/>
                </a:cubicBezTo>
                <a:cubicBezTo>
                  <a:pt x="215456" y="429781"/>
                  <a:pt x="219774" y="439928"/>
                  <a:pt x="220866" y="445034"/>
                </a:cubicBezTo>
                <a:cubicBezTo>
                  <a:pt x="221946" y="450101"/>
                  <a:pt x="225197" y="462102"/>
                  <a:pt x="226632" y="462102"/>
                </a:cubicBezTo>
                <a:cubicBezTo>
                  <a:pt x="228092" y="462102"/>
                  <a:pt x="232398" y="456565"/>
                  <a:pt x="236741" y="459347"/>
                </a:cubicBezTo>
                <a:cubicBezTo>
                  <a:pt x="240767" y="461912"/>
                  <a:pt x="235750" y="479286"/>
                  <a:pt x="235598" y="486893"/>
                </a:cubicBezTo>
                <a:cubicBezTo>
                  <a:pt x="238608" y="486766"/>
                  <a:pt x="242304" y="486766"/>
                  <a:pt x="243498" y="487553"/>
                </a:cubicBezTo>
                <a:cubicBezTo>
                  <a:pt x="245669" y="488938"/>
                  <a:pt x="246761" y="507619"/>
                  <a:pt x="245669" y="511074"/>
                </a:cubicBezTo>
                <a:cubicBezTo>
                  <a:pt x="244590" y="514515"/>
                  <a:pt x="235687" y="517639"/>
                  <a:pt x="231090" y="521424"/>
                </a:cubicBezTo>
                <a:cubicBezTo>
                  <a:pt x="226505" y="525247"/>
                  <a:pt x="215418" y="538734"/>
                  <a:pt x="210287" y="549453"/>
                </a:cubicBezTo>
                <a:cubicBezTo>
                  <a:pt x="207239" y="555803"/>
                  <a:pt x="202807" y="561048"/>
                  <a:pt x="199670" y="565658"/>
                </a:cubicBezTo>
                <a:cubicBezTo>
                  <a:pt x="201181" y="565925"/>
                  <a:pt x="202426" y="565836"/>
                  <a:pt x="203277" y="565366"/>
                </a:cubicBezTo>
                <a:cubicBezTo>
                  <a:pt x="205702" y="563982"/>
                  <a:pt x="209474" y="563982"/>
                  <a:pt x="213538" y="570192"/>
                </a:cubicBezTo>
                <a:cubicBezTo>
                  <a:pt x="217577" y="576415"/>
                  <a:pt x="217310" y="581279"/>
                  <a:pt x="218923" y="580936"/>
                </a:cubicBezTo>
                <a:cubicBezTo>
                  <a:pt x="220561" y="580568"/>
                  <a:pt x="222454" y="572630"/>
                  <a:pt x="225692" y="578498"/>
                </a:cubicBezTo>
                <a:cubicBezTo>
                  <a:pt x="228931" y="584378"/>
                  <a:pt x="237300" y="588886"/>
                  <a:pt x="239180" y="591668"/>
                </a:cubicBezTo>
                <a:cubicBezTo>
                  <a:pt x="241085" y="594398"/>
                  <a:pt x="247295" y="596494"/>
                  <a:pt x="247295" y="603746"/>
                </a:cubicBezTo>
                <a:cubicBezTo>
                  <a:pt x="247295" y="608952"/>
                  <a:pt x="245390" y="618782"/>
                  <a:pt x="248552" y="627100"/>
                </a:cubicBezTo>
                <a:cubicBezTo>
                  <a:pt x="250076" y="624611"/>
                  <a:pt x="251816" y="622147"/>
                  <a:pt x="254165" y="62000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Freeform 423"/>
          <p:cNvSpPr/>
          <p:nvPr/>
        </p:nvSpPr>
        <p:spPr>
          <a:xfrm>
            <a:off x="2844134" y="4821168"/>
            <a:ext cx="60146" cy="84009"/>
          </a:xfrm>
          <a:custGeom>
            <a:avLst/>
            <a:gdLst/>
            <a:ahLst/>
            <a:cxnLst/>
            <a:rect l="0" t="0" r="0" b="0"/>
            <a:pathLst>
              <a:path w="60146" h="84009">
                <a:moveTo>
                  <a:pt x="58889" y="39763"/>
                </a:moveTo>
                <a:cubicBezTo>
                  <a:pt x="58889" y="32525"/>
                  <a:pt x="52692" y="30429"/>
                  <a:pt x="50787" y="27673"/>
                </a:cubicBezTo>
                <a:cubicBezTo>
                  <a:pt x="48895" y="24892"/>
                  <a:pt x="40538" y="20396"/>
                  <a:pt x="37287" y="14516"/>
                </a:cubicBezTo>
                <a:cubicBezTo>
                  <a:pt x="34048" y="8648"/>
                  <a:pt x="32156" y="16599"/>
                  <a:pt x="30530" y="16942"/>
                </a:cubicBezTo>
                <a:cubicBezTo>
                  <a:pt x="28905" y="17297"/>
                  <a:pt x="29184" y="12433"/>
                  <a:pt x="25133" y="6197"/>
                </a:cubicBezTo>
                <a:cubicBezTo>
                  <a:pt x="21069" y="0"/>
                  <a:pt x="17284" y="0"/>
                  <a:pt x="14871" y="1384"/>
                </a:cubicBezTo>
                <a:cubicBezTo>
                  <a:pt x="14008" y="1854"/>
                  <a:pt x="12763" y="1943"/>
                  <a:pt x="11277" y="1663"/>
                </a:cubicBezTo>
                <a:cubicBezTo>
                  <a:pt x="9131" y="4826"/>
                  <a:pt x="7569" y="7683"/>
                  <a:pt x="7569" y="10376"/>
                </a:cubicBezTo>
                <a:cubicBezTo>
                  <a:pt x="7569" y="16942"/>
                  <a:pt x="3771" y="24193"/>
                  <a:pt x="3517" y="36665"/>
                </a:cubicBezTo>
                <a:cubicBezTo>
                  <a:pt x="3251" y="49122"/>
                  <a:pt x="546" y="47027"/>
                  <a:pt x="279" y="56730"/>
                </a:cubicBezTo>
                <a:cubicBezTo>
                  <a:pt x="0" y="66394"/>
                  <a:pt x="2705" y="64680"/>
                  <a:pt x="3771" y="66064"/>
                </a:cubicBezTo>
                <a:cubicBezTo>
                  <a:pt x="4381" y="66814"/>
                  <a:pt x="3645" y="69900"/>
                  <a:pt x="2895" y="72503"/>
                </a:cubicBezTo>
                <a:cubicBezTo>
                  <a:pt x="4013" y="73799"/>
                  <a:pt x="5156" y="75818"/>
                  <a:pt x="7645" y="75462"/>
                </a:cubicBezTo>
                <a:cubicBezTo>
                  <a:pt x="12446" y="74776"/>
                  <a:pt x="17234" y="77177"/>
                  <a:pt x="23101" y="80593"/>
                </a:cubicBezTo>
                <a:cubicBezTo>
                  <a:pt x="28968" y="84009"/>
                  <a:pt x="26835" y="79564"/>
                  <a:pt x="32448" y="80593"/>
                </a:cubicBezTo>
                <a:cubicBezTo>
                  <a:pt x="38023" y="81622"/>
                  <a:pt x="44437" y="82295"/>
                  <a:pt x="50558" y="77507"/>
                </a:cubicBezTo>
                <a:cubicBezTo>
                  <a:pt x="54762" y="74230"/>
                  <a:pt x="56870" y="68579"/>
                  <a:pt x="60146" y="63118"/>
                </a:cubicBezTo>
                <a:cubicBezTo>
                  <a:pt x="56972" y="54787"/>
                  <a:pt x="58889" y="44957"/>
                  <a:pt x="58889" y="3976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Freeform 424"/>
          <p:cNvSpPr/>
          <p:nvPr/>
        </p:nvSpPr>
        <p:spPr>
          <a:xfrm>
            <a:off x="2844134" y="4821168"/>
            <a:ext cx="60146" cy="84009"/>
          </a:xfrm>
          <a:custGeom>
            <a:avLst/>
            <a:gdLst/>
            <a:ahLst/>
            <a:cxnLst/>
            <a:rect l="0" t="0" r="0" b="0"/>
            <a:pathLst>
              <a:path w="60146" h="84009">
                <a:moveTo>
                  <a:pt x="58889" y="39763"/>
                </a:moveTo>
                <a:cubicBezTo>
                  <a:pt x="58889" y="32525"/>
                  <a:pt x="52692" y="30429"/>
                  <a:pt x="50787" y="27673"/>
                </a:cubicBezTo>
                <a:cubicBezTo>
                  <a:pt x="48895" y="24892"/>
                  <a:pt x="40538" y="20396"/>
                  <a:pt x="37287" y="14516"/>
                </a:cubicBezTo>
                <a:cubicBezTo>
                  <a:pt x="34048" y="8648"/>
                  <a:pt x="32156" y="16599"/>
                  <a:pt x="30530" y="16942"/>
                </a:cubicBezTo>
                <a:cubicBezTo>
                  <a:pt x="28905" y="17297"/>
                  <a:pt x="29184" y="12433"/>
                  <a:pt x="25133" y="6197"/>
                </a:cubicBezTo>
                <a:cubicBezTo>
                  <a:pt x="21069" y="0"/>
                  <a:pt x="17284" y="0"/>
                  <a:pt x="14871" y="1384"/>
                </a:cubicBezTo>
                <a:cubicBezTo>
                  <a:pt x="14008" y="1854"/>
                  <a:pt x="12763" y="1943"/>
                  <a:pt x="11277" y="1663"/>
                </a:cubicBezTo>
                <a:cubicBezTo>
                  <a:pt x="9131" y="4826"/>
                  <a:pt x="7569" y="7683"/>
                  <a:pt x="7569" y="10376"/>
                </a:cubicBezTo>
                <a:cubicBezTo>
                  <a:pt x="7569" y="16942"/>
                  <a:pt x="3771" y="24193"/>
                  <a:pt x="3517" y="36665"/>
                </a:cubicBezTo>
                <a:cubicBezTo>
                  <a:pt x="3251" y="49122"/>
                  <a:pt x="546" y="47027"/>
                  <a:pt x="279" y="56730"/>
                </a:cubicBezTo>
                <a:cubicBezTo>
                  <a:pt x="0" y="66394"/>
                  <a:pt x="2705" y="64680"/>
                  <a:pt x="3771" y="66064"/>
                </a:cubicBezTo>
                <a:cubicBezTo>
                  <a:pt x="4381" y="66814"/>
                  <a:pt x="3645" y="69900"/>
                  <a:pt x="2895" y="72503"/>
                </a:cubicBezTo>
                <a:cubicBezTo>
                  <a:pt x="4013" y="73799"/>
                  <a:pt x="5156" y="75818"/>
                  <a:pt x="7645" y="75462"/>
                </a:cubicBezTo>
                <a:cubicBezTo>
                  <a:pt x="12446" y="74776"/>
                  <a:pt x="17234" y="77177"/>
                  <a:pt x="23101" y="80593"/>
                </a:cubicBezTo>
                <a:cubicBezTo>
                  <a:pt x="28968" y="84009"/>
                  <a:pt x="26835" y="79564"/>
                  <a:pt x="32448" y="80593"/>
                </a:cubicBezTo>
                <a:cubicBezTo>
                  <a:pt x="38023" y="81622"/>
                  <a:pt x="44437" y="82295"/>
                  <a:pt x="50558" y="77507"/>
                </a:cubicBezTo>
                <a:cubicBezTo>
                  <a:pt x="54762" y="74230"/>
                  <a:pt x="56870" y="68579"/>
                  <a:pt x="60146" y="63118"/>
                </a:cubicBezTo>
                <a:cubicBezTo>
                  <a:pt x="56972" y="54787"/>
                  <a:pt x="58889" y="44957"/>
                  <a:pt x="58889" y="3976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5" name="Picture 42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507" y="4671795"/>
            <a:ext cx="267024" cy="635777"/>
          </a:xfrm>
          <a:prstGeom prst="rect">
            <a:avLst/>
          </a:prstGeom>
          <a:noFill/>
        </p:spPr>
      </p:pic>
      <p:sp>
        <p:nvSpPr>
          <p:cNvPr id="426" name="Freeform 426"/>
          <p:cNvSpPr/>
          <p:nvPr/>
        </p:nvSpPr>
        <p:spPr>
          <a:xfrm>
            <a:off x="2658598" y="4680530"/>
            <a:ext cx="243890" cy="615479"/>
          </a:xfrm>
          <a:custGeom>
            <a:avLst/>
            <a:gdLst/>
            <a:ahLst/>
            <a:cxnLst/>
            <a:rect l="0" t="0" r="0" b="0"/>
            <a:pathLst>
              <a:path w="243890" h="615479">
                <a:moveTo>
                  <a:pt x="240639" y="64198"/>
                </a:moveTo>
                <a:cubicBezTo>
                  <a:pt x="239420" y="63411"/>
                  <a:pt x="235750" y="63411"/>
                  <a:pt x="232727" y="63538"/>
                </a:cubicBezTo>
                <a:cubicBezTo>
                  <a:pt x="232727" y="64122"/>
                  <a:pt x="232727" y="64642"/>
                  <a:pt x="232791" y="65125"/>
                </a:cubicBezTo>
                <a:cubicBezTo>
                  <a:pt x="233502" y="71589"/>
                  <a:pt x="230264" y="88213"/>
                  <a:pt x="226644" y="87743"/>
                </a:cubicBezTo>
                <a:cubicBezTo>
                  <a:pt x="223050" y="87286"/>
                  <a:pt x="220154" y="94690"/>
                  <a:pt x="217259" y="93763"/>
                </a:cubicBezTo>
                <a:cubicBezTo>
                  <a:pt x="214389" y="92836"/>
                  <a:pt x="210401" y="99313"/>
                  <a:pt x="206794" y="96506"/>
                </a:cubicBezTo>
                <a:cubicBezTo>
                  <a:pt x="203187" y="93763"/>
                  <a:pt x="198145" y="97459"/>
                  <a:pt x="195262" y="95147"/>
                </a:cubicBezTo>
                <a:cubicBezTo>
                  <a:pt x="192354" y="92836"/>
                  <a:pt x="184048" y="94690"/>
                  <a:pt x="184048" y="91909"/>
                </a:cubicBezTo>
                <a:cubicBezTo>
                  <a:pt x="184048" y="89140"/>
                  <a:pt x="188036" y="90067"/>
                  <a:pt x="188036" y="81749"/>
                </a:cubicBezTo>
                <a:cubicBezTo>
                  <a:pt x="188036" y="73418"/>
                  <a:pt x="198857" y="64186"/>
                  <a:pt x="197421" y="60973"/>
                </a:cubicBezTo>
                <a:cubicBezTo>
                  <a:pt x="195986" y="57722"/>
                  <a:pt x="177559" y="50787"/>
                  <a:pt x="175031" y="46622"/>
                </a:cubicBezTo>
                <a:cubicBezTo>
                  <a:pt x="172504" y="42469"/>
                  <a:pt x="168910" y="38760"/>
                  <a:pt x="161684" y="37846"/>
                </a:cubicBezTo>
                <a:cubicBezTo>
                  <a:pt x="154470" y="36919"/>
                  <a:pt x="154826" y="32322"/>
                  <a:pt x="148336" y="27216"/>
                </a:cubicBezTo>
                <a:cubicBezTo>
                  <a:pt x="142913" y="22974"/>
                  <a:pt x="134493" y="11659"/>
                  <a:pt x="131635" y="5347"/>
                </a:cubicBezTo>
                <a:cubicBezTo>
                  <a:pt x="127241" y="4750"/>
                  <a:pt x="121005" y="3569"/>
                  <a:pt x="119761" y="5474"/>
                </a:cubicBezTo>
                <a:cubicBezTo>
                  <a:pt x="117983" y="8217"/>
                  <a:pt x="115138" y="20942"/>
                  <a:pt x="112662" y="14567"/>
                </a:cubicBezTo>
                <a:cubicBezTo>
                  <a:pt x="110172" y="8217"/>
                  <a:pt x="104127" y="8217"/>
                  <a:pt x="98793" y="7277"/>
                </a:cubicBezTo>
                <a:cubicBezTo>
                  <a:pt x="93459" y="6401"/>
                  <a:pt x="93827" y="0"/>
                  <a:pt x="88138" y="7760"/>
                </a:cubicBezTo>
                <a:cubicBezTo>
                  <a:pt x="85598" y="11214"/>
                  <a:pt x="82309" y="14580"/>
                  <a:pt x="79324" y="17081"/>
                </a:cubicBezTo>
                <a:cubicBezTo>
                  <a:pt x="78969" y="24435"/>
                  <a:pt x="77927" y="32702"/>
                  <a:pt x="76873" y="35077"/>
                </a:cubicBezTo>
                <a:cubicBezTo>
                  <a:pt x="75425" y="38316"/>
                  <a:pt x="63513" y="45237"/>
                  <a:pt x="63157" y="48946"/>
                </a:cubicBezTo>
                <a:cubicBezTo>
                  <a:pt x="62789" y="52616"/>
                  <a:pt x="64592" y="57722"/>
                  <a:pt x="62446" y="60020"/>
                </a:cubicBezTo>
                <a:cubicBezTo>
                  <a:pt x="60261" y="62344"/>
                  <a:pt x="67488" y="73875"/>
                  <a:pt x="63513" y="76656"/>
                </a:cubicBezTo>
                <a:cubicBezTo>
                  <a:pt x="59550" y="79438"/>
                  <a:pt x="66408" y="84060"/>
                  <a:pt x="63881" y="86816"/>
                </a:cubicBezTo>
                <a:cubicBezTo>
                  <a:pt x="61354" y="89585"/>
                  <a:pt x="56667" y="90994"/>
                  <a:pt x="56667" y="94208"/>
                </a:cubicBezTo>
                <a:cubicBezTo>
                  <a:pt x="56667" y="97459"/>
                  <a:pt x="56299" y="105307"/>
                  <a:pt x="53060" y="107162"/>
                </a:cubicBezTo>
                <a:cubicBezTo>
                  <a:pt x="49797" y="109016"/>
                  <a:pt x="47638" y="115925"/>
                  <a:pt x="47638" y="121017"/>
                </a:cubicBezTo>
                <a:cubicBezTo>
                  <a:pt x="47638" y="126110"/>
                  <a:pt x="42583" y="122859"/>
                  <a:pt x="44386" y="129336"/>
                </a:cubicBezTo>
                <a:cubicBezTo>
                  <a:pt x="46190" y="135813"/>
                  <a:pt x="48349" y="143674"/>
                  <a:pt x="44386" y="145058"/>
                </a:cubicBezTo>
                <a:cubicBezTo>
                  <a:pt x="40424" y="146468"/>
                  <a:pt x="41491" y="157073"/>
                  <a:pt x="39332" y="157073"/>
                </a:cubicBezTo>
                <a:cubicBezTo>
                  <a:pt x="37160" y="157073"/>
                  <a:pt x="36093" y="168160"/>
                  <a:pt x="39332" y="173710"/>
                </a:cubicBezTo>
                <a:cubicBezTo>
                  <a:pt x="42583" y="179234"/>
                  <a:pt x="43320" y="183857"/>
                  <a:pt x="43320" y="188962"/>
                </a:cubicBezTo>
                <a:cubicBezTo>
                  <a:pt x="43320" y="194030"/>
                  <a:pt x="47638" y="196811"/>
                  <a:pt x="46190" y="202361"/>
                </a:cubicBezTo>
                <a:cubicBezTo>
                  <a:pt x="44755" y="207898"/>
                  <a:pt x="45479" y="212991"/>
                  <a:pt x="42951" y="215289"/>
                </a:cubicBezTo>
                <a:cubicBezTo>
                  <a:pt x="40424" y="217613"/>
                  <a:pt x="42583" y="224522"/>
                  <a:pt x="39332" y="226389"/>
                </a:cubicBezTo>
                <a:cubicBezTo>
                  <a:pt x="36093" y="228243"/>
                  <a:pt x="41859" y="243026"/>
                  <a:pt x="39332" y="245782"/>
                </a:cubicBezTo>
                <a:cubicBezTo>
                  <a:pt x="36805" y="248563"/>
                  <a:pt x="30315" y="250887"/>
                  <a:pt x="30315" y="261060"/>
                </a:cubicBezTo>
                <a:cubicBezTo>
                  <a:pt x="30315" y="271207"/>
                  <a:pt x="31534" y="276961"/>
                  <a:pt x="30670" y="281380"/>
                </a:cubicBezTo>
                <a:cubicBezTo>
                  <a:pt x="29946" y="285076"/>
                  <a:pt x="34277" y="284149"/>
                  <a:pt x="33566" y="290156"/>
                </a:cubicBezTo>
                <a:cubicBezTo>
                  <a:pt x="32842" y="296163"/>
                  <a:pt x="27051" y="292455"/>
                  <a:pt x="26708" y="296163"/>
                </a:cubicBezTo>
                <a:cubicBezTo>
                  <a:pt x="26352" y="299859"/>
                  <a:pt x="28143" y="307263"/>
                  <a:pt x="25984" y="307707"/>
                </a:cubicBezTo>
                <a:cubicBezTo>
                  <a:pt x="23812" y="308177"/>
                  <a:pt x="22733" y="310959"/>
                  <a:pt x="22733" y="317436"/>
                </a:cubicBezTo>
                <a:cubicBezTo>
                  <a:pt x="22733" y="323900"/>
                  <a:pt x="19850" y="324827"/>
                  <a:pt x="19494" y="328053"/>
                </a:cubicBezTo>
                <a:cubicBezTo>
                  <a:pt x="19126" y="331279"/>
                  <a:pt x="22022" y="335012"/>
                  <a:pt x="22022" y="338683"/>
                </a:cubicBezTo>
                <a:cubicBezTo>
                  <a:pt x="22022" y="342378"/>
                  <a:pt x="23812" y="354850"/>
                  <a:pt x="21285" y="355307"/>
                </a:cubicBezTo>
                <a:cubicBezTo>
                  <a:pt x="18771" y="355777"/>
                  <a:pt x="17323" y="369658"/>
                  <a:pt x="19494" y="371499"/>
                </a:cubicBezTo>
                <a:cubicBezTo>
                  <a:pt x="21653" y="373328"/>
                  <a:pt x="21653" y="377037"/>
                  <a:pt x="20561" y="379805"/>
                </a:cubicBezTo>
                <a:cubicBezTo>
                  <a:pt x="19494" y="382574"/>
                  <a:pt x="25616" y="385342"/>
                  <a:pt x="22365" y="389508"/>
                </a:cubicBezTo>
                <a:cubicBezTo>
                  <a:pt x="19126" y="393674"/>
                  <a:pt x="21704" y="398995"/>
                  <a:pt x="25984" y="397382"/>
                </a:cubicBezTo>
                <a:cubicBezTo>
                  <a:pt x="29604" y="395985"/>
                  <a:pt x="31763" y="404304"/>
                  <a:pt x="27787" y="404304"/>
                </a:cubicBezTo>
                <a:cubicBezTo>
                  <a:pt x="23812" y="404304"/>
                  <a:pt x="19850" y="404304"/>
                  <a:pt x="23101" y="407555"/>
                </a:cubicBezTo>
                <a:cubicBezTo>
                  <a:pt x="26352" y="410781"/>
                  <a:pt x="29578" y="415403"/>
                  <a:pt x="24892" y="417702"/>
                </a:cubicBezTo>
                <a:cubicBezTo>
                  <a:pt x="20218" y="420026"/>
                  <a:pt x="24181" y="424179"/>
                  <a:pt x="23101" y="429716"/>
                </a:cubicBezTo>
                <a:cubicBezTo>
                  <a:pt x="22022" y="435253"/>
                  <a:pt x="26352" y="440346"/>
                  <a:pt x="22733" y="441730"/>
                </a:cubicBezTo>
                <a:cubicBezTo>
                  <a:pt x="19126" y="443115"/>
                  <a:pt x="24181" y="451446"/>
                  <a:pt x="19126" y="452373"/>
                </a:cubicBezTo>
                <a:cubicBezTo>
                  <a:pt x="14071" y="453275"/>
                  <a:pt x="17323" y="459295"/>
                  <a:pt x="14071" y="462533"/>
                </a:cubicBezTo>
                <a:cubicBezTo>
                  <a:pt x="10808" y="465772"/>
                  <a:pt x="18402" y="471309"/>
                  <a:pt x="14440" y="474547"/>
                </a:cubicBezTo>
                <a:cubicBezTo>
                  <a:pt x="10465" y="477760"/>
                  <a:pt x="13348" y="485164"/>
                  <a:pt x="9385" y="485164"/>
                </a:cubicBezTo>
                <a:cubicBezTo>
                  <a:pt x="5410" y="485164"/>
                  <a:pt x="3226" y="492099"/>
                  <a:pt x="2883" y="495324"/>
                </a:cubicBezTo>
                <a:cubicBezTo>
                  <a:pt x="2514" y="498563"/>
                  <a:pt x="0" y="505040"/>
                  <a:pt x="3251" y="509663"/>
                </a:cubicBezTo>
                <a:cubicBezTo>
                  <a:pt x="6490" y="514273"/>
                  <a:pt x="2514" y="517981"/>
                  <a:pt x="5410" y="519823"/>
                </a:cubicBezTo>
                <a:cubicBezTo>
                  <a:pt x="8306" y="521664"/>
                  <a:pt x="18034" y="518896"/>
                  <a:pt x="16599" y="524446"/>
                </a:cubicBezTo>
                <a:cubicBezTo>
                  <a:pt x="15138" y="529995"/>
                  <a:pt x="15507" y="542022"/>
                  <a:pt x="17323" y="542022"/>
                </a:cubicBezTo>
                <a:cubicBezTo>
                  <a:pt x="19126" y="542022"/>
                  <a:pt x="20218" y="548944"/>
                  <a:pt x="23101" y="548474"/>
                </a:cubicBezTo>
                <a:cubicBezTo>
                  <a:pt x="25984" y="548017"/>
                  <a:pt x="38989" y="546175"/>
                  <a:pt x="44386" y="548017"/>
                </a:cubicBezTo>
                <a:cubicBezTo>
                  <a:pt x="47079" y="548931"/>
                  <a:pt x="49301" y="550976"/>
                  <a:pt x="50876" y="552817"/>
                </a:cubicBezTo>
                <a:cubicBezTo>
                  <a:pt x="53962" y="551052"/>
                  <a:pt x="60744" y="556716"/>
                  <a:pt x="62268" y="554748"/>
                </a:cubicBezTo>
                <a:cubicBezTo>
                  <a:pt x="64135" y="552347"/>
                  <a:pt x="55613" y="543496"/>
                  <a:pt x="55867" y="540409"/>
                </a:cubicBezTo>
                <a:cubicBezTo>
                  <a:pt x="56134" y="537336"/>
                  <a:pt x="54546" y="532218"/>
                  <a:pt x="54546" y="528814"/>
                </a:cubicBezTo>
                <a:cubicBezTo>
                  <a:pt x="54546" y="525385"/>
                  <a:pt x="53200" y="517880"/>
                  <a:pt x="56934" y="514451"/>
                </a:cubicBezTo>
                <a:cubicBezTo>
                  <a:pt x="60668" y="511047"/>
                  <a:pt x="60935" y="507631"/>
                  <a:pt x="63335" y="508317"/>
                </a:cubicBezTo>
                <a:cubicBezTo>
                  <a:pt x="65735" y="509002"/>
                  <a:pt x="70536" y="505573"/>
                  <a:pt x="70802" y="497395"/>
                </a:cubicBezTo>
                <a:cubicBezTo>
                  <a:pt x="71069" y="489203"/>
                  <a:pt x="74003" y="486142"/>
                  <a:pt x="79337" y="480313"/>
                </a:cubicBezTo>
                <a:cubicBezTo>
                  <a:pt x="85141" y="474001"/>
                  <a:pt x="94780" y="468032"/>
                  <a:pt x="93459" y="465302"/>
                </a:cubicBezTo>
                <a:cubicBezTo>
                  <a:pt x="92126" y="462584"/>
                  <a:pt x="95605" y="453694"/>
                  <a:pt x="95605" y="450277"/>
                </a:cubicBezTo>
                <a:cubicBezTo>
                  <a:pt x="95605" y="446887"/>
                  <a:pt x="86538" y="447560"/>
                  <a:pt x="83591" y="446201"/>
                </a:cubicBezTo>
                <a:cubicBezTo>
                  <a:pt x="80670" y="444816"/>
                  <a:pt x="70002" y="435253"/>
                  <a:pt x="75349" y="422642"/>
                </a:cubicBezTo>
                <a:cubicBezTo>
                  <a:pt x="80670" y="410006"/>
                  <a:pt x="91859" y="408634"/>
                  <a:pt x="95072" y="408304"/>
                </a:cubicBezTo>
                <a:cubicBezTo>
                  <a:pt x="98272" y="407948"/>
                  <a:pt x="95326" y="402157"/>
                  <a:pt x="98006" y="400100"/>
                </a:cubicBezTo>
                <a:cubicBezTo>
                  <a:pt x="100673" y="398055"/>
                  <a:pt x="101194" y="394652"/>
                  <a:pt x="101194" y="389533"/>
                </a:cubicBezTo>
                <a:cubicBezTo>
                  <a:pt x="101194" y="383704"/>
                  <a:pt x="101194" y="374497"/>
                  <a:pt x="105994" y="373811"/>
                </a:cubicBezTo>
                <a:cubicBezTo>
                  <a:pt x="110795" y="373125"/>
                  <a:pt x="112116" y="369709"/>
                  <a:pt x="109194" y="368693"/>
                </a:cubicBezTo>
                <a:cubicBezTo>
                  <a:pt x="106261" y="367677"/>
                  <a:pt x="104927" y="363244"/>
                  <a:pt x="109715" y="362559"/>
                </a:cubicBezTo>
                <a:cubicBezTo>
                  <a:pt x="114516" y="361873"/>
                  <a:pt x="112928" y="367677"/>
                  <a:pt x="116383" y="367677"/>
                </a:cubicBezTo>
                <a:cubicBezTo>
                  <a:pt x="119862" y="367677"/>
                  <a:pt x="125730" y="360158"/>
                  <a:pt x="121183" y="355713"/>
                </a:cubicBezTo>
                <a:cubicBezTo>
                  <a:pt x="116662" y="351281"/>
                  <a:pt x="115329" y="357771"/>
                  <a:pt x="112928" y="358469"/>
                </a:cubicBezTo>
                <a:cubicBezTo>
                  <a:pt x="110515" y="359130"/>
                  <a:pt x="108661" y="354354"/>
                  <a:pt x="106261" y="354354"/>
                </a:cubicBezTo>
                <a:cubicBezTo>
                  <a:pt x="103848" y="354354"/>
                  <a:pt x="105461" y="345820"/>
                  <a:pt x="104394" y="342759"/>
                </a:cubicBezTo>
                <a:cubicBezTo>
                  <a:pt x="103327" y="339673"/>
                  <a:pt x="101727" y="332180"/>
                  <a:pt x="103848" y="328408"/>
                </a:cubicBezTo>
                <a:cubicBezTo>
                  <a:pt x="105994" y="324662"/>
                  <a:pt x="115062" y="334225"/>
                  <a:pt x="123050" y="334911"/>
                </a:cubicBezTo>
                <a:cubicBezTo>
                  <a:pt x="131051" y="335597"/>
                  <a:pt x="136919" y="329780"/>
                  <a:pt x="136919" y="326021"/>
                </a:cubicBezTo>
                <a:cubicBezTo>
                  <a:pt x="136919" y="322274"/>
                  <a:pt x="133197" y="315442"/>
                  <a:pt x="137985" y="311352"/>
                </a:cubicBezTo>
                <a:cubicBezTo>
                  <a:pt x="142786" y="307250"/>
                  <a:pt x="138785" y="305879"/>
                  <a:pt x="137465" y="300418"/>
                </a:cubicBezTo>
                <a:cubicBezTo>
                  <a:pt x="136119" y="294969"/>
                  <a:pt x="139586" y="291553"/>
                  <a:pt x="141719" y="294283"/>
                </a:cubicBezTo>
                <a:cubicBezTo>
                  <a:pt x="143853" y="297014"/>
                  <a:pt x="159588" y="295299"/>
                  <a:pt x="172656" y="291896"/>
                </a:cubicBezTo>
                <a:cubicBezTo>
                  <a:pt x="185699" y="288467"/>
                  <a:pt x="194780" y="282333"/>
                  <a:pt x="195580" y="277557"/>
                </a:cubicBezTo>
                <a:cubicBezTo>
                  <a:pt x="196367" y="272782"/>
                  <a:pt x="204648" y="261517"/>
                  <a:pt x="206502" y="257415"/>
                </a:cubicBezTo>
                <a:cubicBezTo>
                  <a:pt x="208369" y="253313"/>
                  <a:pt x="206769" y="248195"/>
                  <a:pt x="201435" y="247166"/>
                </a:cubicBezTo>
                <a:cubicBezTo>
                  <a:pt x="196113" y="246150"/>
                  <a:pt x="196367" y="238302"/>
                  <a:pt x="199301" y="233857"/>
                </a:cubicBezTo>
                <a:cubicBezTo>
                  <a:pt x="202247" y="229412"/>
                  <a:pt x="197713" y="225322"/>
                  <a:pt x="192646" y="224637"/>
                </a:cubicBezTo>
                <a:cubicBezTo>
                  <a:pt x="187592" y="223951"/>
                  <a:pt x="179578" y="219518"/>
                  <a:pt x="184112" y="214070"/>
                </a:cubicBezTo>
                <a:cubicBezTo>
                  <a:pt x="186296" y="211429"/>
                  <a:pt x="187363" y="211949"/>
                  <a:pt x="188417" y="213143"/>
                </a:cubicBezTo>
                <a:cubicBezTo>
                  <a:pt x="189192" y="210527"/>
                  <a:pt x="189916" y="207466"/>
                  <a:pt x="189319" y="206692"/>
                </a:cubicBezTo>
                <a:cubicBezTo>
                  <a:pt x="188239" y="205307"/>
                  <a:pt x="185547" y="207047"/>
                  <a:pt x="185814" y="197357"/>
                </a:cubicBezTo>
                <a:cubicBezTo>
                  <a:pt x="186080" y="187667"/>
                  <a:pt x="188773" y="189762"/>
                  <a:pt x="189052" y="177291"/>
                </a:cubicBezTo>
                <a:cubicBezTo>
                  <a:pt x="189319" y="164832"/>
                  <a:pt x="193103" y="157593"/>
                  <a:pt x="193103" y="151015"/>
                </a:cubicBezTo>
                <a:cubicBezTo>
                  <a:pt x="193103" y="144449"/>
                  <a:pt x="202298" y="136841"/>
                  <a:pt x="207416" y="126110"/>
                </a:cubicBezTo>
                <a:cubicBezTo>
                  <a:pt x="212560" y="115379"/>
                  <a:pt x="223621" y="101904"/>
                  <a:pt x="228219" y="98081"/>
                </a:cubicBezTo>
                <a:cubicBezTo>
                  <a:pt x="232804" y="94284"/>
                  <a:pt x="241731" y="91172"/>
                  <a:pt x="242810" y="87718"/>
                </a:cubicBezTo>
                <a:cubicBezTo>
                  <a:pt x="243890" y="84264"/>
                  <a:pt x="242798" y="65594"/>
                  <a:pt x="240639" y="64198"/>
                </a:cubicBezTo>
                <a:close/>
                <a:moveTo>
                  <a:pt x="92926" y="603224"/>
                </a:moveTo>
                <a:cubicBezTo>
                  <a:pt x="86258" y="602868"/>
                  <a:pt x="73203" y="587171"/>
                  <a:pt x="69202" y="583081"/>
                </a:cubicBezTo>
                <a:cubicBezTo>
                  <a:pt x="65202" y="578967"/>
                  <a:pt x="68135" y="574877"/>
                  <a:pt x="63335" y="575919"/>
                </a:cubicBezTo>
                <a:cubicBezTo>
                  <a:pt x="58534" y="576922"/>
                  <a:pt x="61735" y="571131"/>
                  <a:pt x="64402" y="569429"/>
                </a:cubicBezTo>
                <a:cubicBezTo>
                  <a:pt x="66853" y="567841"/>
                  <a:pt x="63449" y="562025"/>
                  <a:pt x="60185" y="561072"/>
                </a:cubicBezTo>
                <a:cubicBezTo>
                  <a:pt x="59830" y="570242"/>
                  <a:pt x="58344" y="611390"/>
                  <a:pt x="60261" y="611783"/>
                </a:cubicBezTo>
                <a:cubicBezTo>
                  <a:pt x="62217" y="612190"/>
                  <a:pt x="76365" y="609650"/>
                  <a:pt x="80518" y="613155"/>
                </a:cubicBezTo>
                <a:cubicBezTo>
                  <a:pt x="82118" y="613815"/>
                  <a:pt x="84328" y="615479"/>
                  <a:pt x="85992" y="613117"/>
                </a:cubicBezTo>
                <a:cubicBezTo>
                  <a:pt x="88659" y="609370"/>
                  <a:pt x="96660" y="611428"/>
                  <a:pt x="100927" y="608011"/>
                </a:cubicBezTo>
                <a:cubicBezTo>
                  <a:pt x="105194" y="604582"/>
                  <a:pt x="99593" y="603567"/>
                  <a:pt x="92926" y="60322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Freeform 427"/>
          <p:cNvSpPr/>
          <p:nvPr/>
        </p:nvSpPr>
        <p:spPr>
          <a:xfrm>
            <a:off x="2632623" y="4611816"/>
            <a:ext cx="106501" cy="695832"/>
          </a:xfrm>
          <a:custGeom>
            <a:avLst/>
            <a:gdLst/>
            <a:ahLst/>
            <a:cxnLst/>
            <a:rect l="0" t="0" r="0" b="0"/>
            <a:pathLst>
              <a:path w="106501" h="695832">
                <a:moveTo>
                  <a:pt x="49072" y="617194"/>
                </a:moveTo>
                <a:cubicBezTo>
                  <a:pt x="46177" y="617651"/>
                  <a:pt x="45097" y="610730"/>
                  <a:pt x="43307" y="610730"/>
                </a:cubicBezTo>
                <a:cubicBezTo>
                  <a:pt x="41478" y="610730"/>
                  <a:pt x="41122" y="598716"/>
                  <a:pt x="42570" y="593166"/>
                </a:cubicBezTo>
                <a:cubicBezTo>
                  <a:pt x="44018" y="587616"/>
                  <a:pt x="34264" y="590385"/>
                  <a:pt x="31394" y="588543"/>
                </a:cubicBezTo>
                <a:cubicBezTo>
                  <a:pt x="28498" y="586702"/>
                  <a:pt x="32461" y="582993"/>
                  <a:pt x="29210" y="578371"/>
                </a:cubicBezTo>
                <a:cubicBezTo>
                  <a:pt x="25971" y="573748"/>
                  <a:pt x="28498" y="567271"/>
                  <a:pt x="28841" y="564045"/>
                </a:cubicBezTo>
                <a:cubicBezTo>
                  <a:pt x="29210" y="560819"/>
                  <a:pt x="31394" y="553872"/>
                  <a:pt x="35356" y="553872"/>
                </a:cubicBezTo>
                <a:cubicBezTo>
                  <a:pt x="39319" y="553872"/>
                  <a:pt x="36436" y="546468"/>
                  <a:pt x="40411" y="543255"/>
                </a:cubicBezTo>
                <a:cubicBezTo>
                  <a:pt x="44386" y="540029"/>
                  <a:pt x="36792" y="534479"/>
                  <a:pt x="40056" y="531254"/>
                </a:cubicBezTo>
                <a:cubicBezTo>
                  <a:pt x="43307" y="528002"/>
                  <a:pt x="40056" y="521995"/>
                  <a:pt x="45097" y="521081"/>
                </a:cubicBezTo>
                <a:cubicBezTo>
                  <a:pt x="50138" y="520154"/>
                  <a:pt x="45097" y="511823"/>
                  <a:pt x="48717" y="510451"/>
                </a:cubicBezTo>
                <a:cubicBezTo>
                  <a:pt x="52323" y="509054"/>
                  <a:pt x="47980" y="503974"/>
                  <a:pt x="49072" y="498424"/>
                </a:cubicBezTo>
                <a:cubicBezTo>
                  <a:pt x="50138" y="492900"/>
                  <a:pt x="46177" y="488734"/>
                  <a:pt x="50875" y="486423"/>
                </a:cubicBezTo>
                <a:cubicBezTo>
                  <a:pt x="55561" y="484111"/>
                  <a:pt x="52323" y="479501"/>
                  <a:pt x="49072" y="476263"/>
                </a:cubicBezTo>
                <a:cubicBezTo>
                  <a:pt x="45809" y="472999"/>
                  <a:pt x="49795" y="472999"/>
                  <a:pt x="53758" y="472999"/>
                </a:cubicBezTo>
                <a:cubicBezTo>
                  <a:pt x="57733" y="472999"/>
                  <a:pt x="55561" y="464706"/>
                  <a:pt x="51954" y="466103"/>
                </a:cubicBezTo>
                <a:cubicBezTo>
                  <a:pt x="47676" y="467715"/>
                  <a:pt x="45097" y="462382"/>
                  <a:pt x="48349" y="458229"/>
                </a:cubicBezTo>
                <a:cubicBezTo>
                  <a:pt x="51599" y="454063"/>
                  <a:pt x="45453" y="451294"/>
                  <a:pt x="46545" y="448526"/>
                </a:cubicBezTo>
                <a:cubicBezTo>
                  <a:pt x="47637" y="445757"/>
                  <a:pt x="47637" y="442049"/>
                  <a:pt x="45453" y="440207"/>
                </a:cubicBezTo>
                <a:cubicBezTo>
                  <a:pt x="43307" y="438353"/>
                  <a:pt x="44742" y="424497"/>
                  <a:pt x="47269" y="424027"/>
                </a:cubicBezTo>
                <a:cubicBezTo>
                  <a:pt x="49770" y="423570"/>
                  <a:pt x="47980" y="411099"/>
                  <a:pt x="47980" y="407403"/>
                </a:cubicBezTo>
                <a:cubicBezTo>
                  <a:pt x="47980" y="403708"/>
                  <a:pt x="45097" y="399999"/>
                  <a:pt x="45453" y="396773"/>
                </a:cubicBezTo>
                <a:cubicBezTo>
                  <a:pt x="45809" y="393535"/>
                  <a:pt x="48704" y="392608"/>
                  <a:pt x="48704" y="386156"/>
                </a:cubicBezTo>
                <a:cubicBezTo>
                  <a:pt x="48704" y="379679"/>
                  <a:pt x="49795" y="376898"/>
                  <a:pt x="51954" y="376428"/>
                </a:cubicBezTo>
                <a:cubicBezTo>
                  <a:pt x="54126" y="375983"/>
                  <a:pt x="52323" y="368579"/>
                  <a:pt x="52691" y="364884"/>
                </a:cubicBezTo>
                <a:cubicBezTo>
                  <a:pt x="53034" y="361175"/>
                  <a:pt x="58812" y="364884"/>
                  <a:pt x="59524" y="358876"/>
                </a:cubicBezTo>
                <a:cubicBezTo>
                  <a:pt x="60260" y="352857"/>
                  <a:pt x="55930" y="353784"/>
                  <a:pt x="56653" y="350101"/>
                </a:cubicBezTo>
                <a:cubicBezTo>
                  <a:pt x="57517" y="345681"/>
                  <a:pt x="56285" y="339928"/>
                  <a:pt x="56285" y="329755"/>
                </a:cubicBezTo>
                <a:cubicBezTo>
                  <a:pt x="56285" y="319608"/>
                  <a:pt x="62775" y="317284"/>
                  <a:pt x="65302" y="314503"/>
                </a:cubicBezTo>
                <a:cubicBezTo>
                  <a:pt x="67829" y="311734"/>
                  <a:pt x="62051" y="296964"/>
                  <a:pt x="65302" y="295097"/>
                </a:cubicBezTo>
                <a:cubicBezTo>
                  <a:pt x="68566" y="293243"/>
                  <a:pt x="66382" y="286334"/>
                  <a:pt x="68909" y="284010"/>
                </a:cubicBezTo>
                <a:cubicBezTo>
                  <a:pt x="71436" y="281711"/>
                  <a:pt x="70725" y="276606"/>
                  <a:pt x="72160" y="271081"/>
                </a:cubicBezTo>
                <a:cubicBezTo>
                  <a:pt x="73621" y="265531"/>
                  <a:pt x="69277" y="262750"/>
                  <a:pt x="69277" y="257683"/>
                </a:cubicBezTo>
                <a:cubicBezTo>
                  <a:pt x="69277" y="252578"/>
                  <a:pt x="68566" y="247955"/>
                  <a:pt x="65302" y="242417"/>
                </a:cubicBezTo>
                <a:cubicBezTo>
                  <a:pt x="62051" y="236880"/>
                  <a:pt x="63143" y="225793"/>
                  <a:pt x="65302" y="225793"/>
                </a:cubicBezTo>
                <a:cubicBezTo>
                  <a:pt x="67474" y="225793"/>
                  <a:pt x="66382" y="215163"/>
                  <a:pt x="70369" y="213766"/>
                </a:cubicBezTo>
                <a:cubicBezTo>
                  <a:pt x="74332" y="212395"/>
                  <a:pt x="72160" y="204533"/>
                  <a:pt x="70369" y="198056"/>
                </a:cubicBezTo>
                <a:cubicBezTo>
                  <a:pt x="68566" y="191579"/>
                  <a:pt x="73621" y="194818"/>
                  <a:pt x="73621" y="189738"/>
                </a:cubicBezTo>
                <a:cubicBezTo>
                  <a:pt x="73621" y="184632"/>
                  <a:pt x="75780" y="177736"/>
                  <a:pt x="79031" y="175857"/>
                </a:cubicBezTo>
                <a:cubicBezTo>
                  <a:pt x="82282" y="174015"/>
                  <a:pt x="82638" y="166167"/>
                  <a:pt x="82638" y="162928"/>
                </a:cubicBezTo>
                <a:cubicBezTo>
                  <a:pt x="82638" y="159715"/>
                  <a:pt x="87337" y="158305"/>
                  <a:pt x="89839" y="155537"/>
                </a:cubicBezTo>
                <a:cubicBezTo>
                  <a:pt x="92366" y="152768"/>
                  <a:pt x="85508" y="148145"/>
                  <a:pt x="89496" y="145364"/>
                </a:cubicBezTo>
                <a:cubicBezTo>
                  <a:pt x="93458" y="142583"/>
                  <a:pt x="86244" y="131064"/>
                  <a:pt x="88403" y="128740"/>
                </a:cubicBezTo>
                <a:cubicBezTo>
                  <a:pt x="90575" y="126441"/>
                  <a:pt x="88772" y="121336"/>
                  <a:pt x="89127" y="117665"/>
                </a:cubicBezTo>
                <a:cubicBezTo>
                  <a:pt x="89496" y="113944"/>
                  <a:pt x="101383" y="107023"/>
                  <a:pt x="102843" y="103797"/>
                </a:cubicBezTo>
                <a:cubicBezTo>
                  <a:pt x="103897" y="101409"/>
                  <a:pt x="104952" y="93154"/>
                  <a:pt x="105307" y="85788"/>
                </a:cubicBezTo>
                <a:cubicBezTo>
                  <a:pt x="101586" y="88862"/>
                  <a:pt x="98348" y="90538"/>
                  <a:pt x="97738" y="88747"/>
                </a:cubicBezTo>
                <a:cubicBezTo>
                  <a:pt x="96684" y="85572"/>
                  <a:pt x="98106" y="75997"/>
                  <a:pt x="94918" y="71895"/>
                </a:cubicBezTo>
                <a:cubicBezTo>
                  <a:pt x="91718" y="67818"/>
                  <a:pt x="93839" y="59614"/>
                  <a:pt x="90639" y="57810"/>
                </a:cubicBezTo>
                <a:cubicBezTo>
                  <a:pt x="87451" y="55994"/>
                  <a:pt x="83527" y="47803"/>
                  <a:pt x="86371" y="45072"/>
                </a:cubicBezTo>
                <a:cubicBezTo>
                  <a:pt x="89216" y="42329"/>
                  <a:pt x="86371" y="36881"/>
                  <a:pt x="88873" y="34138"/>
                </a:cubicBezTo>
                <a:cubicBezTo>
                  <a:pt x="91362" y="31420"/>
                  <a:pt x="87451" y="30950"/>
                  <a:pt x="83882" y="25476"/>
                </a:cubicBezTo>
                <a:cubicBezTo>
                  <a:pt x="80352" y="20015"/>
                  <a:pt x="85317" y="13221"/>
                  <a:pt x="81050" y="9106"/>
                </a:cubicBezTo>
                <a:cubicBezTo>
                  <a:pt x="76783" y="5004"/>
                  <a:pt x="76783" y="0"/>
                  <a:pt x="75703" y="2261"/>
                </a:cubicBezTo>
                <a:cubicBezTo>
                  <a:pt x="74649" y="4572"/>
                  <a:pt x="74281" y="12293"/>
                  <a:pt x="70738" y="14579"/>
                </a:cubicBezTo>
                <a:cubicBezTo>
                  <a:pt x="70141" y="14948"/>
                  <a:pt x="69239" y="15837"/>
                  <a:pt x="68134" y="16993"/>
                </a:cubicBezTo>
                <a:cubicBezTo>
                  <a:pt x="68147" y="20764"/>
                  <a:pt x="67093" y="27127"/>
                  <a:pt x="68248" y="30836"/>
                </a:cubicBezTo>
                <a:cubicBezTo>
                  <a:pt x="69836" y="35954"/>
                  <a:pt x="70636" y="60884"/>
                  <a:pt x="69061" y="70447"/>
                </a:cubicBezTo>
                <a:cubicBezTo>
                  <a:pt x="67448" y="80010"/>
                  <a:pt x="65848" y="87858"/>
                  <a:pt x="64248" y="93650"/>
                </a:cubicBezTo>
                <a:cubicBezTo>
                  <a:pt x="62648" y="99454"/>
                  <a:pt x="67982" y="99822"/>
                  <a:pt x="65848" y="102540"/>
                </a:cubicBezTo>
                <a:cubicBezTo>
                  <a:pt x="63715" y="105257"/>
                  <a:pt x="64515" y="112090"/>
                  <a:pt x="64515" y="123012"/>
                </a:cubicBezTo>
                <a:cubicBezTo>
                  <a:pt x="64515" y="133934"/>
                  <a:pt x="59447" y="152375"/>
                  <a:pt x="59181" y="158178"/>
                </a:cubicBezTo>
                <a:cubicBezTo>
                  <a:pt x="58927" y="163970"/>
                  <a:pt x="55447" y="167742"/>
                  <a:pt x="55980" y="174218"/>
                </a:cubicBezTo>
                <a:cubicBezTo>
                  <a:pt x="56526" y="180708"/>
                  <a:pt x="53580" y="184467"/>
                  <a:pt x="50659" y="187528"/>
                </a:cubicBezTo>
                <a:cubicBezTo>
                  <a:pt x="47726" y="190601"/>
                  <a:pt x="55447" y="200495"/>
                  <a:pt x="55180" y="205956"/>
                </a:cubicBezTo>
                <a:cubicBezTo>
                  <a:pt x="54926" y="211417"/>
                  <a:pt x="49313" y="213804"/>
                  <a:pt x="50659" y="222694"/>
                </a:cubicBezTo>
                <a:cubicBezTo>
                  <a:pt x="52323" y="233794"/>
                  <a:pt x="50659" y="252717"/>
                  <a:pt x="50659" y="256476"/>
                </a:cubicBezTo>
                <a:cubicBezTo>
                  <a:pt x="50659" y="260248"/>
                  <a:pt x="47180" y="259905"/>
                  <a:pt x="47980" y="267081"/>
                </a:cubicBezTo>
                <a:cubicBezTo>
                  <a:pt x="48780" y="274244"/>
                  <a:pt x="44513" y="275933"/>
                  <a:pt x="43713" y="286182"/>
                </a:cubicBezTo>
                <a:cubicBezTo>
                  <a:pt x="42913" y="296418"/>
                  <a:pt x="36779" y="311099"/>
                  <a:pt x="34391" y="318960"/>
                </a:cubicBezTo>
                <a:cubicBezTo>
                  <a:pt x="31991" y="326809"/>
                  <a:pt x="31991" y="331241"/>
                  <a:pt x="28778" y="331241"/>
                </a:cubicBezTo>
                <a:cubicBezTo>
                  <a:pt x="25590" y="331241"/>
                  <a:pt x="24790" y="335699"/>
                  <a:pt x="27178" y="342519"/>
                </a:cubicBezTo>
                <a:cubicBezTo>
                  <a:pt x="29578" y="349339"/>
                  <a:pt x="25590" y="355143"/>
                  <a:pt x="28778" y="361975"/>
                </a:cubicBezTo>
                <a:cubicBezTo>
                  <a:pt x="31991" y="368808"/>
                  <a:pt x="30924" y="371183"/>
                  <a:pt x="29324" y="377672"/>
                </a:cubicBezTo>
                <a:cubicBezTo>
                  <a:pt x="27724" y="384149"/>
                  <a:pt x="25590" y="384492"/>
                  <a:pt x="25590" y="390639"/>
                </a:cubicBezTo>
                <a:cubicBezTo>
                  <a:pt x="25590" y="396799"/>
                  <a:pt x="21856" y="401917"/>
                  <a:pt x="23990" y="408724"/>
                </a:cubicBezTo>
                <a:cubicBezTo>
                  <a:pt x="26124" y="415569"/>
                  <a:pt x="25590" y="417957"/>
                  <a:pt x="22936" y="417957"/>
                </a:cubicBezTo>
                <a:cubicBezTo>
                  <a:pt x="20256" y="417957"/>
                  <a:pt x="18923" y="423418"/>
                  <a:pt x="17856" y="434683"/>
                </a:cubicBezTo>
                <a:cubicBezTo>
                  <a:pt x="16789" y="445948"/>
                  <a:pt x="17056" y="445617"/>
                  <a:pt x="23457" y="444932"/>
                </a:cubicBezTo>
                <a:cubicBezTo>
                  <a:pt x="29857" y="444259"/>
                  <a:pt x="24790" y="417271"/>
                  <a:pt x="28778" y="417271"/>
                </a:cubicBezTo>
                <a:cubicBezTo>
                  <a:pt x="32791" y="417271"/>
                  <a:pt x="29324" y="412839"/>
                  <a:pt x="33324" y="411480"/>
                </a:cubicBezTo>
                <a:cubicBezTo>
                  <a:pt x="37325" y="410121"/>
                  <a:pt x="33845" y="416255"/>
                  <a:pt x="36525" y="417271"/>
                </a:cubicBezTo>
                <a:cubicBezTo>
                  <a:pt x="39192" y="418300"/>
                  <a:pt x="41059" y="421018"/>
                  <a:pt x="37325" y="424091"/>
                </a:cubicBezTo>
                <a:cubicBezTo>
                  <a:pt x="33591" y="427177"/>
                  <a:pt x="38125" y="433324"/>
                  <a:pt x="36246" y="437058"/>
                </a:cubicBezTo>
                <a:cubicBezTo>
                  <a:pt x="34391" y="440830"/>
                  <a:pt x="31724" y="444932"/>
                  <a:pt x="33324" y="449351"/>
                </a:cubicBezTo>
                <a:cubicBezTo>
                  <a:pt x="34925" y="453796"/>
                  <a:pt x="31458" y="453466"/>
                  <a:pt x="31178" y="459257"/>
                </a:cubicBezTo>
                <a:cubicBezTo>
                  <a:pt x="30924" y="465061"/>
                  <a:pt x="33591" y="465404"/>
                  <a:pt x="31724" y="466763"/>
                </a:cubicBezTo>
                <a:cubicBezTo>
                  <a:pt x="29857" y="468147"/>
                  <a:pt x="34125" y="472567"/>
                  <a:pt x="31458" y="473265"/>
                </a:cubicBezTo>
                <a:cubicBezTo>
                  <a:pt x="28778" y="473926"/>
                  <a:pt x="30391" y="478358"/>
                  <a:pt x="31991" y="482473"/>
                </a:cubicBezTo>
                <a:cubicBezTo>
                  <a:pt x="33591" y="486562"/>
                  <a:pt x="28524" y="484175"/>
                  <a:pt x="25857" y="486918"/>
                </a:cubicBezTo>
                <a:cubicBezTo>
                  <a:pt x="23190" y="489636"/>
                  <a:pt x="28524" y="493395"/>
                  <a:pt x="26924" y="497141"/>
                </a:cubicBezTo>
                <a:cubicBezTo>
                  <a:pt x="25323" y="500926"/>
                  <a:pt x="21056" y="495097"/>
                  <a:pt x="19189" y="493052"/>
                </a:cubicBezTo>
                <a:cubicBezTo>
                  <a:pt x="17335" y="491007"/>
                  <a:pt x="22110" y="486918"/>
                  <a:pt x="24511" y="482816"/>
                </a:cubicBezTo>
                <a:cubicBezTo>
                  <a:pt x="26924" y="478726"/>
                  <a:pt x="22110" y="469506"/>
                  <a:pt x="18123" y="471551"/>
                </a:cubicBezTo>
                <a:cubicBezTo>
                  <a:pt x="14122" y="473596"/>
                  <a:pt x="22110" y="479399"/>
                  <a:pt x="22110" y="483832"/>
                </a:cubicBezTo>
                <a:cubicBezTo>
                  <a:pt x="22110" y="488277"/>
                  <a:pt x="15468" y="482816"/>
                  <a:pt x="15735" y="487604"/>
                </a:cubicBezTo>
                <a:cubicBezTo>
                  <a:pt x="15989" y="492366"/>
                  <a:pt x="11188" y="490677"/>
                  <a:pt x="8801" y="494081"/>
                </a:cubicBezTo>
                <a:cubicBezTo>
                  <a:pt x="6401" y="497497"/>
                  <a:pt x="11988" y="500570"/>
                  <a:pt x="9321" y="501612"/>
                </a:cubicBezTo>
                <a:cubicBezTo>
                  <a:pt x="6655" y="502615"/>
                  <a:pt x="2133" y="507390"/>
                  <a:pt x="1854" y="510819"/>
                </a:cubicBezTo>
                <a:cubicBezTo>
                  <a:pt x="1600" y="514223"/>
                  <a:pt x="4800" y="514909"/>
                  <a:pt x="4800" y="511492"/>
                </a:cubicBezTo>
                <a:cubicBezTo>
                  <a:pt x="4800" y="508089"/>
                  <a:pt x="9067" y="507047"/>
                  <a:pt x="10388" y="511492"/>
                </a:cubicBezTo>
                <a:cubicBezTo>
                  <a:pt x="11722" y="515937"/>
                  <a:pt x="13589" y="511492"/>
                  <a:pt x="17335" y="512508"/>
                </a:cubicBezTo>
                <a:cubicBezTo>
                  <a:pt x="21056" y="513537"/>
                  <a:pt x="20510" y="520713"/>
                  <a:pt x="18389" y="520370"/>
                </a:cubicBezTo>
                <a:cubicBezTo>
                  <a:pt x="16268" y="520027"/>
                  <a:pt x="14122" y="524815"/>
                  <a:pt x="14668" y="529920"/>
                </a:cubicBezTo>
                <a:cubicBezTo>
                  <a:pt x="15189" y="535038"/>
                  <a:pt x="22657" y="529920"/>
                  <a:pt x="25857" y="531304"/>
                </a:cubicBezTo>
                <a:cubicBezTo>
                  <a:pt x="29057" y="532663"/>
                  <a:pt x="28003" y="539826"/>
                  <a:pt x="26124" y="537438"/>
                </a:cubicBezTo>
                <a:cubicBezTo>
                  <a:pt x="24257" y="535038"/>
                  <a:pt x="19990" y="530936"/>
                  <a:pt x="18123" y="535038"/>
                </a:cubicBezTo>
                <a:cubicBezTo>
                  <a:pt x="16268" y="539140"/>
                  <a:pt x="13322" y="537083"/>
                  <a:pt x="10922" y="535724"/>
                </a:cubicBezTo>
                <a:cubicBezTo>
                  <a:pt x="8521" y="534352"/>
                  <a:pt x="0" y="541553"/>
                  <a:pt x="2933" y="544246"/>
                </a:cubicBezTo>
                <a:cubicBezTo>
                  <a:pt x="5854" y="546989"/>
                  <a:pt x="5600" y="551434"/>
                  <a:pt x="7455" y="551091"/>
                </a:cubicBezTo>
                <a:cubicBezTo>
                  <a:pt x="9321" y="550761"/>
                  <a:pt x="12268" y="549034"/>
                  <a:pt x="13322" y="546316"/>
                </a:cubicBezTo>
                <a:cubicBezTo>
                  <a:pt x="14389" y="543585"/>
                  <a:pt x="18123" y="540867"/>
                  <a:pt x="18389" y="546989"/>
                </a:cubicBezTo>
                <a:cubicBezTo>
                  <a:pt x="18656" y="553136"/>
                  <a:pt x="13322" y="550075"/>
                  <a:pt x="12268" y="553479"/>
                </a:cubicBezTo>
                <a:cubicBezTo>
                  <a:pt x="11188" y="556895"/>
                  <a:pt x="9067" y="559613"/>
                  <a:pt x="5854" y="562699"/>
                </a:cubicBezTo>
                <a:cubicBezTo>
                  <a:pt x="2654" y="565772"/>
                  <a:pt x="5854" y="570890"/>
                  <a:pt x="8521" y="569176"/>
                </a:cubicBezTo>
                <a:cubicBezTo>
                  <a:pt x="11188" y="567487"/>
                  <a:pt x="7721" y="573278"/>
                  <a:pt x="11455" y="573964"/>
                </a:cubicBezTo>
                <a:cubicBezTo>
                  <a:pt x="14909" y="574599"/>
                  <a:pt x="15989" y="571221"/>
                  <a:pt x="15189" y="567804"/>
                </a:cubicBezTo>
                <a:cubicBezTo>
                  <a:pt x="14389" y="564401"/>
                  <a:pt x="17056" y="556895"/>
                  <a:pt x="20256" y="560654"/>
                </a:cubicBezTo>
                <a:cubicBezTo>
                  <a:pt x="23457" y="564401"/>
                  <a:pt x="18656" y="568173"/>
                  <a:pt x="18656" y="571563"/>
                </a:cubicBezTo>
                <a:cubicBezTo>
                  <a:pt x="18656" y="574980"/>
                  <a:pt x="16789" y="579425"/>
                  <a:pt x="16789" y="583171"/>
                </a:cubicBezTo>
                <a:cubicBezTo>
                  <a:pt x="16789" y="586930"/>
                  <a:pt x="13322" y="584886"/>
                  <a:pt x="13589" y="588975"/>
                </a:cubicBezTo>
                <a:cubicBezTo>
                  <a:pt x="13868" y="593077"/>
                  <a:pt x="6121" y="590347"/>
                  <a:pt x="9601" y="593077"/>
                </a:cubicBezTo>
                <a:cubicBezTo>
                  <a:pt x="13068" y="595820"/>
                  <a:pt x="7455" y="599554"/>
                  <a:pt x="9321" y="602297"/>
                </a:cubicBezTo>
                <a:cubicBezTo>
                  <a:pt x="11188" y="605028"/>
                  <a:pt x="12789" y="598538"/>
                  <a:pt x="15735" y="599910"/>
                </a:cubicBezTo>
                <a:cubicBezTo>
                  <a:pt x="18656" y="601269"/>
                  <a:pt x="18123" y="602297"/>
                  <a:pt x="21856" y="600240"/>
                </a:cubicBezTo>
                <a:cubicBezTo>
                  <a:pt x="25590" y="598195"/>
                  <a:pt x="27724" y="603999"/>
                  <a:pt x="24257" y="605383"/>
                </a:cubicBezTo>
                <a:cubicBezTo>
                  <a:pt x="20790" y="606742"/>
                  <a:pt x="17056" y="611848"/>
                  <a:pt x="18656" y="612546"/>
                </a:cubicBezTo>
                <a:cubicBezTo>
                  <a:pt x="20256" y="613219"/>
                  <a:pt x="24790" y="609117"/>
                  <a:pt x="25857" y="613550"/>
                </a:cubicBezTo>
                <a:cubicBezTo>
                  <a:pt x="26924" y="617994"/>
                  <a:pt x="29578" y="616636"/>
                  <a:pt x="29857" y="611848"/>
                </a:cubicBezTo>
                <a:cubicBezTo>
                  <a:pt x="30124" y="607073"/>
                  <a:pt x="36525" y="611162"/>
                  <a:pt x="37592" y="615277"/>
                </a:cubicBezTo>
                <a:cubicBezTo>
                  <a:pt x="38659" y="619353"/>
                  <a:pt x="30924" y="621753"/>
                  <a:pt x="26924" y="620750"/>
                </a:cubicBezTo>
                <a:cubicBezTo>
                  <a:pt x="22936" y="619708"/>
                  <a:pt x="20790" y="625525"/>
                  <a:pt x="23457" y="629957"/>
                </a:cubicBezTo>
                <a:cubicBezTo>
                  <a:pt x="26124" y="634377"/>
                  <a:pt x="29324" y="629957"/>
                  <a:pt x="32258" y="626185"/>
                </a:cubicBezTo>
                <a:cubicBezTo>
                  <a:pt x="35191" y="622439"/>
                  <a:pt x="49579" y="623467"/>
                  <a:pt x="50659" y="627557"/>
                </a:cubicBezTo>
                <a:cubicBezTo>
                  <a:pt x="51726" y="631646"/>
                  <a:pt x="43992" y="628230"/>
                  <a:pt x="43192" y="630630"/>
                </a:cubicBezTo>
                <a:cubicBezTo>
                  <a:pt x="42392" y="633005"/>
                  <a:pt x="36525" y="635075"/>
                  <a:pt x="35725" y="632332"/>
                </a:cubicBezTo>
                <a:cubicBezTo>
                  <a:pt x="34925" y="629589"/>
                  <a:pt x="29324" y="633361"/>
                  <a:pt x="29057" y="637793"/>
                </a:cubicBezTo>
                <a:cubicBezTo>
                  <a:pt x="28778" y="642213"/>
                  <a:pt x="24511" y="642213"/>
                  <a:pt x="29324" y="643940"/>
                </a:cubicBezTo>
                <a:cubicBezTo>
                  <a:pt x="34125" y="645642"/>
                  <a:pt x="32791" y="637450"/>
                  <a:pt x="40246" y="638136"/>
                </a:cubicBezTo>
                <a:cubicBezTo>
                  <a:pt x="47726" y="638822"/>
                  <a:pt x="51726" y="629271"/>
                  <a:pt x="53847" y="634732"/>
                </a:cubicBezTo>
                <a:cubicBezTo>
                  <a:pt x="55980" y="640180"/>
                  <a:pt x="47726" y="644626"/>
                  <a:pt x="44793" y="641209"/>
                </a:cubicBezTo>
                <a:cubicBezTo>
                  <a:pt x="41846" y="637793"/>
                  <a:pt x="38392" y="643597"/>
                  <a:pt x="38659" y="648728"/>
                </a:cubicBezTo>
                <a:cubicBezTo>
                  <a:pt x="38925" y="653846"/>
                  <a:pt x="30124" y="647369"/>
                  <a:pt x="25857" y="646683"/>
                </a:cubicBezTo>
                <a:cubicBezTo>
                  <a:pt x="21590" y="645984"/>
                  <a:pt x="23457" y="651788"/>
                  <a:pt x="27178" y="656906"/>
                </a:cubicBezTo>
                <a:cubicBezTo>
                  <a:pt x="30924" y="662037"/>
                  <a:pt x="33045" y="656221"/>
                  <a:pt x="37592" y="659980"/>
                </a:cubicBezTo>
                <a:cubicBezTo>
                  <a:pt x="42113" y="663739"/>
                  <a:pt x="42113" y="667828"/>
                  <a:pt x="45313" y="664095"/>
                </a:cubicBezTo>
                <a:cubicBezTo>
                  <a:pt x="48514" y="660323"/>
                  <a:pt x="45313" y="660678"/>
                  <a:pt x="43192" y="658951"/>
                </a:cubicBezTo>
                <a:cubicBezTo>
                  <a:pt x="41059" y="657249"/>
                  <a:pt x="42913" y="651458"/>
                  <a:pt x="47980" y="654506"/>
                </a:cubicBezTo>
                <a:cubicBezTo>
                  <a:pt x="53047" y="657580"/>
                  <a:pt x="58927" y="651788"/>
                  <a:pt x="57326" y="643597"/>
                </a:cubicBezTo>
                <a:cubicBezTo>
                  <a:pt x="55726" y="635405"/>
                  <a:pt x="61848" y="631646"/>
                  <a:pt x="67982" y="628916"/>
                </a:cubicBezTo>
                <a:cubicBezTo>
                  <a:pt x="74116" y="626185"/>
                  <a:pt x="70916" y="634046"/>
                  <a:pt x="66382" y="636434"/>
                </a:cubicBezTo>
                <a:cubicBezTo>
                  <a:pt x="61848" y="638822"/>
                  <a:pt x="61048" y="640536"/>
                  <a:pt x="64515" y="645324"/>
                </a:cubicBezTo>
                <a:cubicBezTo>
                  <a:pt x="67982" y="650099"/>
                  <a:pt x="72516" y="642213"/>
                  <a:pt x="75437" y="645984"/>
                </a:cubicBezTo>
                <a:cubicBezTo>
                  <a:pt x="78383" y="649731"/>
                  <a:pt x="70115" y="649058"/>
                  <a:pt x="68769" y="652830"/>
                </a:cubicBezTo>
                <a:cubicBezTo>
                  <a:pt x="67448" y="656576"/>
                  <a:pt x="73837" y="661009"/>
                  <a:pt x="69315" y="663739"/>
                </a:cubicBezTo>
                <a:cubicBezTo>
                  <a:pt x="64769" y="666470"/>
                  <a:pt x="66915" y="652461"/>
                  <a:pt x="64248" y="651103"/>
                </a:cubicBezTo>
                <a:cubicBezTo>
                  <a:pt x="61581" y="649731"/>
                  <a:pt x="59181" y="652830"/>
                  <a:pt x="61848" y="660678"/>
                </a:cubicBezTo>
                <a:cubicBezTo>
                  <a:pt x="64515" y="668514"/>
                  <a:pt x="58647" y="661694"/>
                  <a:pt x="55980" y="657935"/>
                </a:cubicBezTo>
                <a:cubicBezTo>
                  <a:pt x="53326" y="654176"/>
                  <a:pt x="49579" y="659650"/>
                  <a:pt x="52780" y="663739"/>
                </a:cubicBezTo>
                <a:cubicBezTo>
                  <a:pt x="55980" y="667828"/>
                  <a:pt x="46660" y="663396"/>
                  <a:pt x="46660" y="669873"/>
                </a:cubicBezTo>
                <a:cubicBezTo>
                  <a:pt x="46660" y="676375"/>
                  <a:pt x="50659" y="670902"/>
                  <a:pt x="55447" y="672273"/>
                </a:cubicBezTo>
                <a:cubicBezTo>
                  <a:pt x="60247" y="673632"/>
                  <a:pt x="58101" y="682522"/>
                  <a:pt x="61581" y="685926"/>
                </a:cubicBezTo>
                <a:cubicBezTo>
                  <a:pt x="65048" y="689342"/>
                  <a:pt x="62102" y="674991"/>
                  <a:pt x="65848" y="673988"/>
                </a:cubicBezTo>
                <a:cubicBezTo>
                  <a:pt x="69582" y="672946"/>
                  <a:pt x="66115" y="684897"/>
                  <a:pt x="74383" y="688313"/>
                </a:cubicBezTo>
                <a:cubicBezTo>
                  <a:pt x="82650" y="691730"/>
                  <a:pt x="74916" y="686269"/>
                  <a:pt x="78650" y="682840"/>
                </a:cubicBezTo>
                <a:cubicBezTo>
                  <a:pt x="82371" y="679462"/>
                  <a:pt x="87172" y="693089"/>
                  <a:pt x="91172" y="694448"/>
                </a:cubicBezTo>
                <a:cubicBezTo>
                  <a:pt x="95173" y="695832"/>
                  <a:pt x="92518" y="688313"/>
                  <a:pt x="89572" y="684199"/>
                </a:cubicBezTo>
                <a:cubicBezTo>
                  <a:pt x="86651" y="680147"/>
                  <a:pt x="92518" y="682522"/>
                  <a:pt x="96506" y="684199"/>
                </a:cubicBezTo>
                <a:cubicBezTo>
                  <a:pt x="100507" y="685926"/>
                  <a:pt x="103707" y="686624"/>
                  <a:pt x="104507" y="682840"/>
                </a:cubicBezTo>
                <a:cubicBezTo>
                  <a:pt x="104812" y="681455"/>
                  <a:pt x="105548" y="681481"/>
                  <a:pt x="106501" y="681875"/>
                </a:cubicBezTo>
                <a:cubicBezTo>
                  <a:pt x="102335" y="678369"/>
                  <a:pt x="88175" y="680909"/>
                  <a:pt x="86244" y="680490"/>
                </a:cubicBezTo>
                <a:cubicBezTo>
                  <a:pt x="84327" y="680109"/>
                  <a:pt x="85800" y="639177"/>
                  <a:pt x="86168" y="629792"/>
                </a:cubicBezTo>
                <a:cubicBezTo>
                  <a:pt x="85876" y="629716"/>
                  <a:pt x="85597" y="629589"/>
                  <a:pt x="85317" y="629589"/>
                </a:cubicBezTo>
                <a:cubicBezTo>
                  <a:pt x="81850" y="629589"/>
                  <a:pt x="74116" y="630630"/>
                  <a:pt x="75437" y="623797"/>
                </a:cubicBezTo>
                <a:cubicBezTo>
                  <a:pt x="75678" y="622604"/>
                  <a:pt x="76186" y="621893"/>
                  <a:pt x="76846" y="621524"/>
                </a:cubicBezTo>
                <a:cubicBezTo>
                  <a:pt x="75272" y="619683"/>
                  <a:pt x="73036" y="617638"/>
                  <a:pt x="70369" y="616737"/>
                </a:cubicBezTo>
                <a:cubicBezTo>
                  <a:pt x="64947" y="614870"/>
                  <a:pt x="51954" y="616737"/>
                  <a:pt x="49072" y="61719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Freeform 428"/>
          <p:cNvSpPr/>
          <p:nvPr/>
        </p:nvSpPr>
        <p:spPr>
          <a:xfrm>
            <a:off x="2632623" y="4611816"/>
            <a:ext cx="106501" cy="695832"/>
          </a:xfrm>
          <a:custGeom>
            <a:avLst/>
            <a:gdLst/>
            <a:ahLst/>
            <a:cxnLst/>
            <a:rect l="0" t="0" r="0" b="0"/>
            <a:pathLst>
              <a:path w="106501" h="695832">
                <a:moveTo>
                  <a:pt x="49072" y="617194"/>
                </a:moveTo>
                <a:cubicBezTo>
                  <a:pt x="46177" y="617651"/>
                  <a:pt x="45097" y="610730"/>
                  <a:pt x="43307" y="610730"/>
                </a:cubicBezTo>
                <a:cubicBezTo>
                  <a:pt x="41478" y="610730"/>
                  <a:pt x="41122" y="598716"/>
                  <a:pt x="42570" y="593166"/>
                </a:cubicBezTo>
                <a:cubicBezTo>
                  <a:pt x="44018" y="587616"/>
                  <a:pt x="34264" y="590385"/>
                  <a:pt x="31394" y="588543"/>
                </a:cubicBezTo>
                <a:cubicBezTo>
                  <a:pt x="28498" y="586702"/>
                  <a:pt x="32461" y="582993"/>
                  <a:pt x="29210" y="578371"/>
                </a:cubicBezTo>
                <a:cubicBezTo>
                  <a:pt x="25971" y="573748"/>
                  <a:pt x="28498" y="567271"/>
                  <a:pt x="28841" y="564045"/>
                </a:cubicBezTo>
                <a:cubicBezTo>
                  <a:pt x="29210" y="560819"/>
                  <a:pt x="31394" y="553872"/>
                  <a:pt x="35356" y="553872"/>
                </a:cubicBezTo>
                <a:cubicBezTo>
                  <a:pt x="39319" y="553872"/>
                  <a:pt x="36436" y="546468"/>
                  <a:pt x="40411" y="543255"/>
                </a:cubicBezTo>
                <a:cubicBezTo>
                  <a:pt x="44386" y="540029"/>
                  <a:pt x="36792" y="534479"/>
                  <a:pt x="40056" y="531254"/>
                </a:cubicBezTo>
                <a:cubicBezTo>
                  <a:pt x="43307" y="528002"/>
                  <a:pt x="40056" y="521995"/>
                  <a:pt x="45097" y="521081"/>
                </a:cubicBezTo>
                <a:cubicBezTo>
                  <a:pt x="50138" y="520154"/>
                  <a:pt x="45097" y="511823"/>
                  <a:pt x="48717" y="510451"/>
                </a:cubicBezTo>
                <a:cubicBezTo>
                  <a:pt x="52323" y="509054"/>
                  <a:pt x="47980" y="503974"/>
                  <a:pt x="49072" y="498424"/>
                </a:cubicBezTo>
                <a:cubicBezTo>
                  <a:pt x="50138" y="492900"/>
                  <a:pt x="46177" y="488734"/>
                  <a:pt x="50875" y="486423"/>
                </a:cubicBezTo>
                <a:cubicBezTo>
                  <a:pt x="55561" y="484111"/>
                  <a:pt x="52323" y="479501"/>
                  <a:pt x="49072" y="476263"/>
                </a:cubicBezTo>
                <a:cubicBezTo>
                  <a:pt x="45809" y="472999"/>
                  <a:pt x="49795" y="472999"/>
                  <a:pt x="53758" y="472999"/>
                </a:cubicBezTo>
                <a:cubicBezTo>
                  <a:pt x="57733" y="472999"/>
                  <a:pt x="55561" y="464706"/>
                  <a:pt x="51954" y="466103"/>
                </a:cubicBezTo>
                <a:cubicBezTo>
                  <a:pt x="47676" y="467715"/>
                  <a:pt x="45097" y="462382"/>
                  <a:pt x="48349" y="458229"/>
                </a:cubicBezTo>
                <a:cubicBezTo>
                  <a:pt x="51599" y="454063"/>
                  <a:pt x="45453" y="451294"/>
                  <a:pt x="46545" y="448526"/>
                </a:cubicBezTo>
                <a:cubicBezTo>
                  <a:pt x="47637" y="445757"/>
                  <a:pt x="47637" y="442049"/>
                  <a:pt x="45453" y="440207"/>
                </a:cubicBezTo>
                <a:cubicBezTo>
                  <a:pt x="43307" y="438353"/>
                  <a:pt x="44742" y="424497"/>
                  <a:pt x="47269" y="424027"/>
                </a:cubicBezTo>
                <a:cubicBezTo>
                  <a:pt x="49770" y="423570"/>
                  <a:pt x="47980" y="411099"/>
                  <a:pt x="47980" y="407403"/>
                </a:cubicBezTo>
                <a:cubicBezTo>
                  <a:pt x="47980" y="403708"/>
                  <a:pt x="45097" y="399999"/>
                  <a:pt x="45453" y="396773"/>
                </a:cubicBezTo>
                <a:cubicBezTo>
                  <a:pt x="45809" y="393535"/>
                  <a:pt x="48704" y="392608"/>
                  <a:pt x="48704" y="386156"/>
                </a:cubicBezTo>
                <a:cubicBezTo>
                  <a:pt x="48704" y="379679"/>
                  <a:pt x="49795" y="376898"/>
                  <a:pt x="51954" y="376428"/>
                </a:cubicBezTo>
                <a:cubicBezTo>
                  <a:pt x="54126" y="375983"/>
                  <a:pt x="52323" y="368579"/>
                  <a:pt x="52691" y="364884"/>
                </a:cubicBezTo>
                <a:cubicBezTo>
                  <a:pt x="53034" y="361175"/>
                  <a:pt x="58812" y="364884"/>
                  <a:pt x="59524" y="358876"/>
                </a:cubicBezTo>
                <a:cubicBezTo>
                  <a:pt x="60260" y="352857"/>
                  <a:pt x="55930" y="353784"/>
                  <a:pt x="56653" y="350101"/>
                </a:cubicBezTo>
                <a:cubicBezTo>
                  <a:pt x="57517" y="345681"/>
                  <a:pt x="56285" y="339928"/>
                  <a:pt x="56285" y="329755"/>
                </a:cubicBezTo>
                <a:cubicBezTo>
                  <a:pt x="56285" y="319608"/>
                  <a:pt x="62775" y="317284"/>
                  <a:pt x="65302" y="314503"/>
                </a:cubicBezTo>
                <a:cubicBezTo>
                  <a:pt x="67829" y="311734"/>
                  <a:pt x="62051" y="296964"/>
                  <a:pt x="65302" y="295097"/>
                </a:cubicBezTo>
                <a:cubicBezTo>
                  <a:pt x="68566" y="293243"/>
                  <a:pt x="66382" y="286334"/>
                  <a:pt x="68909" y="284010"/>
                </a:cubicBezTo>
                <a:cubicBezTo>
                  <a:pt x="71436" y="281711"/>
                  <a:pt x="70725" y="276606"/>
                  <a:pt x="72160" y="271081"/>
                </a:cubicBezTo>
                <a:cubicBezTo>
                  <a:pt x="73621" y="265531"/>
                  <a:pt x="69277" y="262750"/>
                  <a:pt x="69277" y="257683"/>
                </a:cubicBezTo>
                <a:cubicBezTo>
                  <a:pt x="69277" y="252578"/>
                  <a:pt x="68566" y="247955"/>
                  <a:pt x="65302" y="242417"/>
                </a:cubicBezTo>
                <a:cubicBezTo>
                  <a:pt x="62051" y="236880"/>
                  <a:pt x="63143" y="225793"/>
                  <a:pt x="65302" y="225793"/>
                </a:cubicBezTo>
                <a:cubicBezTo>
                  <a:pt x="67474" y="225793"/>
                  <a:pt x="66382" y="215163"/>
                  <a:pt x="70369" y="213766"/>
                </a:cubicBezTo>
                <a:cubicBezTo>
                  <a:pt x="74332" y="212395"/>
                  <a:pt x="72160" y="204533"/>
                  <a:pt x="70369" y="198056"/>
                </a:cubicBezTo>
                <a:cubicBezTo>
                  <a:pt x="68566" y="191579"/>
                  <a:pt x="73621" y="194818"/>
                  <a:pt x="73621" y="189738"/>
                </a:cubicBezTo>
                <a:cubicBezTo>
                  <a:pt x="73621" y="184632"/>
                  <a:pt x="75780" y="177736"/>
                  <a:pt x="79031" y="175857"/>
                </a:cubicBezTo>
                <a:cubicBezTo>
                  <a:pt x="82282" y="174015"/>
                  <a:pt x="82638" y="166167"/>
                  <a:pt x="82638" y="162928"/>
                </a:cubicBezTo>
                <a:cubicBezTo>
                  <a:pt x="82638" y="159715"/>
                  <a:pt x="87337" y="158305"/>
                  <a:pt x="89839" y="155537"/>
                </a:cubicBezTo>
                <a:cubicBezTo>
                  <a:pt x="92366" y="152768"/>
                  <a:pt x="85508" y="148145"/>
                  <a:pt x="89496" y="145364"/>
                </a:cubicBezTo>
                <a:cubicBezTo>
                  <a:pt x="93458" y="142583"/>
                  <a:pt x="86244" y="131064"/>
                  <a:pt x="88403" y="128740"/>
                </a:cubicBezTo>
                <a:cubicBezTo>
                  <a:pt x="90575" y="126441"/>
                  <a:pt x="88772" y="121336"/>
                  <a:pt x="89127" y="117665"/>
                </a:cubicBezTo>
                <a:cubicBezTo>
                  <a:pt x="89496" y="113944"/>
                  <a:pt x="101383" y="107023"/>
                  <a:pt x="102843" y="103797"/>
                </a:cubicBezTo>
                <a:cubicBezTo>
                  <a:pt x="103897" y="101409"/>
                  <a:pt x="104952" y="93154"/>
                  <a:pt x="105307" y="85788"/>
                </a:cubicBezTo>
                <a:cubicBezTo>
                  <a:pt x="101586" y="88862"/>
                  <a:pt x="98348" y="90538"/>
                  <a:pt x="97738" y="88747"/>
                </a:cubicBezTo>
                <a:cubicBezTo>
                  <a:pt x="96684" y="85572"/>
                  <a:pt x="98106" y="75997"/>
                  <a:pt x="94918" y="71895"/>
                </a:cubicBezTo>
                <a:cubicBezTo>
                  <a:pt x="91718" y="67818"/>
                  <a:pt x="93839" y="59614"/>
                  <a:pt x="90639" y="57810"/>
                </a:cubicBezTo>
                <a:cubicBezTo>
                  <a:pt x="87451" y="55994"/>
                  <a:pt x="83527" y="47803"/>
                  <a:pt x="86371" y="45072"/>
                </a:cubicBezTo>
                <a:cubicBezTo>
                  <a:pt x="89216" y="42329"/>
                  <a:pt x="86371" y="36881"/>
                  <a:pt x="88873" y="34138"/>
                </a:cubicBezTo>
                <a:cubicBezTo>
                  <a:pt x="91362" y="31420"/>
                  <a:pt x="87451" y="30950"/>
                  <a:pt x="83882" y="25476"/>
                </a:cubicBezTo>
                <a:cubicBezTo>
                  <a:pt x="80352" y="20015"/>
                  <a:pt x="85317" y="13221"/>
                  <a:pt x="81050" y="9106"/>
                </a:cubicBezTo>
                <a:cubicBezTo>
                  <a:pt x="76783" y="5004"/>
                  <a:pt x="76783" y="0"/>
                  <a:pt x="75703" y="2261"/>
                </a:cubicBezTo>
                <a:cubicBezTo>
                  <a:pt x="74649" y="4572"/>
                  <a:pt x="74281" y="12293"/>
                  <a:pt x="70738" y="14579"/>
                </a:cubicBezTo>
                <a:cubicBezTo>
                  <a:pt x="70141" y="14948"/>
                  <a:pt x="69239" y="15837"/>
                  <a:pt x="68134" y="16993"/>
                </a:cubicBezTo>
                <a:cubicBezTo>
                  <a:pt x="68147" y="20764"/>
                  <a:pt x="67093" y="27127"/>
                  <a:pt x="68248" y="30836"/>
                </a:cubicBezTo>
                <a:cubicBezTo>
                  <a:pt x="69836" y="35954"/>
                  <a:pt x="70636" y="60884"/>
                  <a:pt x="69061" y="70447"/>
                </a:cubicBezTo>
                <a:cubicBezTo>
                  <a:pt x="67448" y="80010"/>
                  <a:pt x="65848" y="87858"/>
                  <a:pt x="64248" y="93650"/>
                </a:cubicBezTo>
                <a:cubicBezTo>
                  <a:pt x="62648" y="99454"/>
                  <a:pt x="67982" y="99822"/>
                  <a:pt x="65848" y="102540"/>
                </a:cubicBezTo>
                <a:cubicBezTo>
                  <a:pt x="63715" y="105257"/>
                  <a:pt x="64515" y="112090"/>
                  <a:pt x="64515" y="123012"/>
                </a:cubicBezTo>
                <a:cubicBezTo>
                  <a:pt x="64515" y="133934"/>
                  <a:pt x="59447" y="152375"/>
                  <a:pt x="59181" y="158178"/>
                </a:cubicBezTo>
                <a:cubicBezTo>
                  <a:pt x="58927" y="163970"/>
                  <a:pt x="55447" y="167742"/>
                  <a:pt x="55980" y="174218"/>
                </a:cubicBezTo>
                <a:cubicBezTo>
                  <a:pt x="56526" y="180708"/>
                  <a:pt x="53580" y="184467"/>
                  <a:pt x="50659" y="187528"/>
                </a:cubicBezTo>
                <a:cubicBezTo>
                  <a:pt x="47726" y="190601"/>
                  <a:pt x="55447" y="200495"/>
                  <a:pt x="55180" y="205956"/>
                </a:cubicBezTo>
                <a:cubicBezTo>
                  <a:pt x="54926" y="211417"/>
                  <a:pt x="49313" y="213804"/>
                  <a:pt x="50659" y="222694"/>
                </a:cubicBezTo>
                <a:cubicBezTo>
                  <a:pt x="52323" y="233794"/>
                  <a:pt x="50659" y="252717"/>
                  <a:pt x="50659" y="256476"/>
                </a:cubicBezTo>
                <a:cubicBezTo>
                  <a:pt x="50659" y="260248"/>
                  <a:pt x="47180" y="259905"/>
                  <a:pt x="47980" y="267081"/>
                </a:cubicBezTo>
                <a:cubicBezTo>
                  <a:pt x="48780" y="274244"/>
                  <a:pt x="44513" y="275933"/>
                  <a:pt x="43713" y="286182"/>
                </a:cubicBezTo>
                <a:cubicBezTo>
                  <a:pt x="42913" y="296418"/>
                  <a:pt x="36779" y="311099"/>
                  <a:pt x="34391" y="318960"/>
                </a:cubicBezTo>
                <a:cubicBezTo>
                  <a:pt x="31991" y="326809"/>
                  <a:pt x="31991" y="331241"/>
                  <a:pt x="28778" y="331241"/>
                </a:cubicBezTo>
                <a:cubicBezTo>
                  <a:pt x="25590" y="331241"/>
                  <a:pt x="24790" y="335699"/>
                  <a:pt x="27178" y="342519"/>
                </a:cubicBezTo>
                <a:cubicBezTo>
                  <a:pt x="29578" y="349339"/>
                  <a:pt x="25590" y="355143"/>
                  <a:pt x="28778" y="361975"/>
                </a:cubicBezTo>
                <a:cubicBezTo>
                  <a:pt x="31991" y="368808"/>
                  <a:pt x="30924" y="371183"/>
                  <a:pt x="29324" y="377672"/>
                </a:cubicBezTo>
                <a:cubicBezTo>
                  <a:pt x="27724" y="384149"/>
                  <a:pt x="25590" y="384492"/>
                  <a:pt x="25590" y="390639"/>
                </a:cubicBezTo>
                <a:cubicBezTo>
                  <a:pt x="25590" y="396799"/>
                  <a:pt x="21856" y="401917"/>
                  <a:pt x="23990" y="408724"/>
                </a:cubicBezTo>
                <a:cubicBezTo>
                  <a:pt x="26124" y="415569"/>
                  <a:pt x="25590" y="417957"/>
                  <a:pt x="22936" y="417957"/>
                </a:cubicBezTo>
                <a:cubicBezTo>
                  <a:pt x="20256" y="417957"/>
                  <a:pt x="18923" y="423418"/>
                  <a:pt x="17856" y="434683"/>
                </a:cubicBezTo>
                <a:cubicBezTo>
                  <a:pt x="16789" y="445948"/>
                  <a:pt x="17056" y="445617"/>
                  <a:pt x="23457" y="444932"/>
                </a:cubicBezTo>
                <a:cubicBezTo>
                  <a:pt x="29857" y="444259"/>
                  <a:pt x="24790" y="417271"/>
                  <a:pt x="28778" y="417271"/>
                </a:cubicBezTo>
                <a:cubicBezTo>
                  <a:pt x="32791" y="417271"/>
                  <a:pt x="29324" y="412839"/>
                  <a:pt x="33324" y="411480"/>
                </a:cubicBezTo>
                <a:cubicBezTo>
                  <a:pt x="37325" y="410121"/>
                  <a:pt x="33845" y="416255"/>
                  <a:pt x="36525" y="417271"/>
                </a:cubicBezTo>
                <a:cubicBezTo>
                  <a:pt x="39192" y="418300"/>
                  <a:pt x="41059" y="421018"/>
                  <a:pt x="37325" y="424091"/>
                </a:cubicBezTo>
                <a:cubicBezTo>
                  <a:pt x="33591" y="427177"/>
                  <a:pt x="38125" y="433324"/>
                  <a:pt x="36246" y="437058"/>
                </a:cubicBezTo>
                <a:cubicBezTo>
                  <a:pt x="34391" y="440830"/>
                  <a:pt x="31724" y="444932"/>
                  <a:pt x="33324" y="449351"/>
                </a:cubicBezTo>
                <a:cubicBezTo>
                  <a:pt x="34925" y="453796"/>
                  <a:pt x="31458" y="453466"/>
                  <a:pt x="31178" y="459257"/>
                </a:cubicBezTo>
                <a:cubicBezTo>
                  <a:pt x="30924" y="465061"/>
                  <a:pt x="33591" y="465404"/>
                  <a:pt x="31724" y="466763"/>
                </a:cubicBezTo>
                <a:cubicBezTo>
                  <a:pt x="29857" y="468147"/>
                  <a:pt x="34125" y="472567"/>
                  <a:pt x="31458" y="473265"/>
                </a:cubicBezTo>
                <a:cubicBezTo>
                  <a:pt x="28778" y="473926"/>
                  <a:pt x="30391" y="478358"/>
                  <a:pt x="31991" y="482473"/>
                </a:cubicBezTo>
                <a:cubicBezTo>
                  <a:pt x="33591" y="486562"/>
                  <a:pt x="28524" y="484175"/>
                  <a:pt x="25857" y="486918"/>
                </a:cubicBezTo>
                <a:cubicBezTo>
                  <a:pt x="23190" y="489636"/>
                  <a:pt x="28524" y="493395"/>
                  <a:pt x="26924" y="497141"/>
                </a:cubicBezTo>
                <a:cubicBezTo>
                  <a:pt x="25323" y="500926"/>
                  <a:pt x="21056" y="495097"/>
                  <a:pt x="19189" y="493052"/>
                </a:cubicBezTo>
                <a:cubicBezTo>
                  <a:pt x="17335" y="491007"/>
                  <a:pt x="22110" y="486918"/>
                  <a:pt x="24511" y="482816"/>
                </a:cubicBezTo>
                <a:cubicBezTo>
                  <a:pt x="26924" y="478726"/>
                  <a:pt x="22110" y="469506"/>
                  <a:pt x="18123" y="471551"/>
                </a:cubicBezTo>
                <a:cubicBezTo>
                  <a:pt x="14122" y="473596"/>
                  <a:pt x="22110" y="479399"/>
                  <a:pt x="22110" y="483832"/>
                </a:cubicBezTo>
                <a:cubicBezTo>
                  <a:pt x="22110" y="488277"/>
                  <a:pt x="15468" y="482816"/>
                  <a:pt x="15735" y="487604"/>
                </a:cubicBezTo>
                <a:cubicBezTo>
                  <a:pt x="15989" y="492366"/>
                  <a:pt x="11188" y="490677"/>
                  <a:pt x="8801" y="494081"/>
                </a:cubicBezTo>
                <a:cubicBezTo>
                  <a:pt x="6401" y="497497"/>
                  <a:pt x="11988" y="500570"/>
                  <a:pt x="9321" y="501612"/>
                </a:cubicBezTo>
                <a:cubicBezTo>
                  <a:pt x="6655" y="502615"/>
                  <a:pt x="2133" y="507390"/>
                  <a:pt x="1854" y="510819"/>
                </a:cubicBezTo>
                <a:cubicBezTo>
                  <a:pt x="1600" y="514223"/>
                  <a:pt x="4800" y="514909"/>
                  <a:pt x="4800" y="511492"/>
                </a:cubicBezTo>
                <a:cubicBezTo>
                  <a:pt x="4800" y="508089"/>
                  <a:pt x="9067" y="507047"/>
                  <a:pt x="10388" y="511492"/>
                </a:cubicBezTo>
                <a:cubicBezTo>
                  <a:pt x="11722" y="515937"/>
                  <a:pt x="13589" y="511492"/>
                  <a:pt x="17335" y="512508"/>
                </a:cubicBezTo>
                <a:cubicBezTo>
                  <a:pt x="21056" y="513537"/>
                  <a:pt x="20510" y="520713"/>
                  <a:pt x="18389" y="520370"/>
                </a:cubicBezTo>
                <a:cubicBezTo>
                  <a:pt x="16268" y="520027"/>
                  <a:pt x="14122" y="524815"/>
                  <a:pt x="14668" y="529920"/>
                </a:cubicBezTo>
                <a:cubicBezTo>
                  <a:pt x="15189" y="535038"/>
                  <a:pt x="22657" y="529920"/>
                  <a:pt x="25857" y="531304"/>
                </a:cubicBezTo>
                <a:cubicBezTo>
                  <a:pt x="29057" y="532663"/>
                  <a:pt x="28003" y="539826"/>
                  <a:pt x="26124" y="537438"/>
                </a:cubicBezTo>
                <a:cubicBezTo>
                  <a:pt x="24257" y="535038"/>
                  <a:pt x="19990" y="530936"/>
                  <a:pt x="18123" y="535038"/>
                </a:cubicBezTo>
                <a:cubicBezTo>
                  <a:pt x="16268" y="539140"/>
                  <a:pt x="13322" y="537083"/>
                  <a:pt x="10922" y="535724"/>
                </a:cubicBezTo>
                <a:cubicBezTo>
                  <a:pt x="8521" y="534352"/>
                  <a:pt x="0" y="541553"/>
                  <a:pt x="2933" y="544246"/>
                </a:cubicBezTo>
                <a:cubicBezTo>
                  <a:pt x="5854" y="546989"/>
                  <a:pt x="5600" y="551434"/>
                  <a:pt x="7455" y="551091"/>
                </a:cubicBezTo>
                <a:cubicBezTo>
                  <a:pt x="9321" y="550761"/>
                  <a:pt x="12268" y="549034"/>
                  <a:pt x="13322" y="546316"/>
                </a:cubicBezTo>
                <a:cubicBezTo>
                  <a:pt x="14389" y="543585"/>
                  <a:pt x="18123" y="540867"/>
                  <a:pt x="18389" y="546989"/>
                </a:cubicBezTo>
                <a:cubicBezTo>
                  <a:pt x="18656" y="553136"/>
                  <a:pt x="13322" y="550075"/>
                  <a:pt x="12268" y="553479"/>
                </a:cubicBezTo>
                <a:cubicBezTo>
                  <a:pt x="11188" y="556895"/>
                  <a:pt x="9067" y="559613"/>
                  <a:pt x="5854" y="562699"/>
                </a:cubicBezTo>
                <a:cubicBezTo>
                  <a:pt x="2654" y="565772"/>
                  <a:pt x="5854" y="570890"/>
                  <a:pt x="8521" y="569176"/>
                </a:cubicBezTo>
                <a:cubicBezTo>
                  <a:pt x="11188" y="567487"/>
                  <a:pt x="7721" y="573278"/>
                  <a:pt x="11455" y="573964"/>
                </a:cubicBezTo>
                <a:cubicBezTo>
                  <a:pt x="14909" y="574599"/>
                  <a:pt x="15989" y="571221"/>
                  <a:pt x="15189" y="567804"/>
                </a:cubicBezTo>
                <a:cubicBezTo>
                  <a:pt x="14389" y="564401"/>
                  <a:pt x="17056" y="556895"/>
                  <a:pt x="20256" y="560654"/>
                </a:cubicBezTo>
                <a:cubicBezTo>
                  <a:pt x="23457" y="564401"/>
                  <a:pt x="18656" y="568173"/>
                  <a:pt x="18656" y="571563"/>
                </a:cubicBezTo>
                <a:cubicBezTo>
                  <a:pt x="18656" y="574980"/>
                  <a:pt x="16789" y="579425"/>
                  <a:pt x="16789" y="583171"/>
                </a:cubicBezTo>
                <a:cubicBezTo>
                  <a:pt x="16789" y="586930"/>
                  <a:pt x="13322" y="584886"/>
                  <a:pt x="13589" y="588975"/>
                </a:cubicBezTo>
                <a:cubicBezTo>
                  <a:pt x="13868" y="593077"/>
                  <a:pt x="6121" y="590347"/>
                  <a:pt x="9601" y="593077"/>
                </a:cubicBezTo>
                <a:cubicBezTo>
                  <a:pt x="13068" y="595820"/>
                  <a:pt x="7455" y="599554"/>
                  <a:pt x="9321" y="602297"/>
                </a:cubicBezTo>
                <a:cubicBezTo>
                  <a:pt x="11188" y="605028"/>
                  <a:pt x="12789" y="598538"/>
                  <a:pt x="15735" y="599910"/>
                </a:cubicBezTo>
                <a:cubicBezTo>
                  <a:pt x="18656" y="601269"/>
                  <a:pt x="18123" y="602297"/>
                  <a:pt x="21856" y="600240"/>
                </a:cubicBezTo>
                <a:cubicBezTo>
                  <a:pt x="25590" y="598195"/>
                  <a:pt x="27724" y="603999"/>
                  <a:pt x="24257" y="605383"/>
                </a:cubicBezTo>
                <a:cubicBezTo>
                  <a:pt x="20790" y="606742"/>
                  <a:pt x="17056" y="611848"/>
                  <a:pt x="18656" y="612546"/>
                </a:cubicBezTo>
                <a:cubicBezTo>
                  <a:pt x="20256" y="613219"/>
                  <a:pt x="24790" y="609117"/>
                  <a:pt x="25857" y="613550"/>
                </a:cubicBezTo>
                <a:cubicBezTo>
                  <a:pt x="26924" y="617994"/>
                  <a:pt x="29578" y="616636"/>
                  <a:pt x="29857" y="611848"/>
                </a:cubicBezTo>
                <a:cubicBezTo>
                  <a:pt x="30124" y="607073"/>
                  <a:pt x="36525" y="611162"/>
                  <a:pt x="37592" y="615277"/>
                </a:cubicBezTo>
                <a:cubicBezTo>
                  <a:pt x="38659" y="619353"/>
                  <a:pt x="30924" y="621753"/>
                  <a:pt x="26924" y="620750"/>
                </a:cubicBezTo>
                <a:cubicBezTo>
                  <a:pt x="22936" y="619708"/>
                  <a:pt x="20790" y="625525"/>
                  <a:pt x="23457" y="629957"/>
                </a:cubicBezTo>
                <a:cubicBezTo>
                  <a:pt x="26124" y="634377"/>
                  <a:pt x="29324" y="629957"/>
                  <a:pt x="32258" y="626185"/>
                </a:cubicBezTo>
                <a:cubicBezTo>
                  <a:pt x="35191" y="622439"/>
                  <a:pt x="49579" y="623467"/>
                  <a:pt x="50659" y="627557"/>
                </a:cubicBezTo>
                <a:cubicBezTo>
                  <a:pt x="51726" y="631646"/>
                  <a:pt x="43992" y="628230"/>
                  <a:pt x="43192" y="630630"/>
                </a:cubicBezTo>
                <a:cubicBezTo>
                  <a:pt x="42392" y="633005"/>
                  <a:pt x="36525" y="635075"/>
                  <a:pt x="35725" y="632332"/>
                </a:cubicBezTo>
                <a:cubicBezTo>
                  <a:pt x="34925" y="629589"/>
                  <a:pt x="29324" y="633361"/>
                  <a:pt x="29057" y="637793"/>
                </a:cubicBezTo>
                <a:cubicBezTo>
                  <a:pt x="28778" y="642213"/>
                  <a:pt x="24511" y="642213"/>
                  <a:pt x="29324" y="643940"/>
                </a:cubicBezTo>
                <a:cubicBezTo>
                  <a:pt x="34125" y="645642"/>
                  <a:pt x="32791" y="637450"/>
                  <a:pt x="40246" y="638136"/>
                </a:cubicBezTo>
                <a:cubicBezTo>
                  <a:pt x="47726" y="638822"/>
                  <a:pt x="51726" y="629271"/>
                  <a:pt x="53847" y="634732"/>
                </a:cubicBezTo>
                <a:cubicBezTo>
                  <a:pt x="55980" y="640180"/>
                  <a:pt x="47726" y="644626"/>
                  <a:pt x="44793" y="641209"/>
                </a:cubicBezTo>
                <a:cubicBezTo>
                  <a:pt x="41846" y="637793"/>
                  <a:pt x="38392" y="643597"/>
                  <a:pt x="38659" y="648728"/>
                </a:cubicBezTo>
                <a:cubicBezTo>
                  <a:pt x="38925" y="653846"/>
                  <a:pt x="30124" y="647369"/>
                  <a:pt x="25857" y="646683"/>
                </a:cubicBezTo>
                <a:cubicBezTo>
                  <a:pt x="21590" y="645984"/>
                  <a:pt x="23457" y="651788"/>
                  <a:pt x="27178" y="656906"/>
                </a:cubicBezTo>
                <a:cubicBezTo>
                  <a:pt x="30924" y="662037"/>
                  <a:pt x="33045" y="656221"/>
                  <a:pt x="37592" y="659980"/>
                </a:cubicBezTo>
                <a:cubicBezTo>
                  <a:pt x="42113" y="663739"/>
                  <a:pt x="42113" y="667828"/>
                  <a:pt x="45313" y="664095"/>
                </a:cubicBezTo>
                <a:cubicBezTo>
                  <a:pt x="48514" y="660323"/>
                  <a:pt x="45313" y="660678"/>
                  <a:pt x="43192" y="658951"/>
                </a:cubicBezTo>
                <a:cubicBezTo>
                  <a:pt x="41059" y="657249"/>
                  <a:pt x="42913" y="651458"/>
                  <a:pt x="47980" y="654506"/>
                </a:cubicBezTo>
                <a:cubicBezTo>
                  <a:pt x="53047" y="657580"/>
                  <a:pt x="58927" y="651788"/>
                  <a:pt x="57326" y="643597"/>
                </a:cubicBezTo>
                <a:cubicBezTo>
                  <a:pt x="55726" y="635405"/>
                  <a:pt x="61848" y="631646"/>
                  <a:pt x="67982" y="628916"/>
                </a:cubicBezTo>
                <a:cubicBezTo>
                  <a:pt x="74116" y="626185"/>
                  <a:pt x="70916" y="634046"/>
                  <a:pt x="66382" y="636434"/>
                </a:cubicBezTo>
                <a:cubicBezTo>
                  <a:pt x="61848" y="638822"/>
                  <a:pt x="61048" y="640536"/>
                  <a:pt x="64515" y="645324"/>
                </a:cubicBezTo>
                <a:cubicBezTo>
                  <a:pt x="67982" y="650099"/>
                  <a:pt x="72516" y="642213"/>
                  <a:pt x="75437" y="645984"/>
                </a:cubicBezTo>
                <a:cubicBezTo>
                  <a:pt x="78383" y="649731"/>
                  <a:pt x="70115" y="649058"/>
                  <a:pt x="68769" y="652830"/>
                </a:cubicBezTo>
                <a:cubicBezTo>
                  <a:pt x="67448" y="656576"/>
                  <a:pt x="73837" y="661009"/>
                  <a:pt x="69315" y="663739"/>
                </a:cubicBezTo>
                <a:cubicBezTo>
                  <a:pt x="64769" y="666470"/>
                  <a:pt x="66915" y="652461"/>
                  <a:pt x="64248" y="651103"/>
                </a:cubicBezTo>
                <a:cubicBezTo>
                  <a:pt x="61581" y="649731"/>
                  <a:pt x="59181" y="652830"/>
                  <a:pt x="61848" y="660678"/>
                </a:cubicBezTo>
                <a:cubicBezTo>
                  <a:pt x="64515" y="668514"/>
                  <a:pt x="58647" y="661694"/>
                  <a:pt x="55980" y="657935"/>
                </a:cubicBezTo>
                <a:cubicBezTo>
                  <a:pt x="53326" y="654176"/>
                  <a:pt x="49579" y="659650"/>
                  <a:pt x="52780" y="663739"/>
                </a:cubicBezTo>
                <a:cubicBezTo>
                  <a:pt x="55980" y="667828"/>
                  <a:pt x="46660" y="663396"/>
                  <a:pt x="46660" y="669873"/>
                </a:cubicBezTo>
                <a:cubicBezTo>
                  <a:pt x="46660" y="676375"/>
                  <a:pt x="50659" y="670902"/>
                  <a:pt x="55447" y="672273"/>
                </a:cubicBezTo>
                <a:cubicBezTo>
                  <a:pt x="60247" y="673632"/>
                  <a:pt x="58101" y="682522"/>
                  <a:pt x="61581" y="685926"/>
                </a:cubicBezTo>
                <a:cubicBezTo>
                  <a:pt x="65048" y="689342"/>
                  <a:pt x="62102" y="674991"/>
                  <a:pt x="65848" y="673988"/>
                </a:cubicBezTo>
                <a:cubicBezTo>
                  <a:pt x="69582" y="672946"/>
                  <a:pt x="66115" y="684897"/>
                  <a:pt x="74383" y="688313"/>
                </a:cubicBezTo>
                <a:cubicBezTo>
                  <a:pt x="82650" y="691730"/>
                  <a:pt x="74916" y="686269"/>
                  <a:pt x="78650" y="682840"/>
                </a:cubicBezTo>
                <a:cubicBezTo>
                  <a:pt x="82371" y="679462"/>
                  <a:pt x="87172" y="693089"/>
                  <a:pt x="91172" y="694448"/>
                </a:cubicBezTo>
                <a:cubicBezTo>
                  <a:pt x="95173" y="695832"/>
                  <a:pt x="92518" y="688313"/>
                  <a:pt x="89572" y="684199"/>
                </a:cubicBezTo>
                <a:cubicBezTo>
                  <a:pt x="86651" y="680147"/>
                  <a:pt x="92518" y="682522"/>
                  <a:pt x="96506" y="684199"/>
                </a:cubicBezTo>
                <a:cubicBezTo>
                  <a:pt x="100507" y="685926"/>
                  <a:pt x="103707" y="686624"/>
                  <a:pt x="104507" y="682840"/>
                </a:cubicBezTo>
                <a:cubicBezTo>
                  <a:pt x="104812" y="681455"/>
                  <a:pt x="105548" y="681481"/>
                  <a:pt x="106501" y="681875"/>
                </a:cubicBezTo>
                <a:cubicBezTo>
                  <a:pt x="102335" y="678369"/>
                  <a:pt x="88175" y="680909"/>
                  <a:pt x="86244" y="680490"/>
                </a:cubicBezTo>
                <a:cubicBezTo>
                  <a:pt x="84327" y="680109"/>
                  <a:pt x="85800" y="639177"/>
                  <a:pt x="86168" y="629792"/>
                </a:cubicBezTo>
                <a:cubicBezTo>
                  <a:pt x="85876" y="629716"/>
                  <a:pt x="85597" y="629589"/>
                  <a:pt x="85317" y="629589"/>
                </a:cubicBezTo>
                <a:cubicBezTo>
                  <a:pt x="81850" y="629589"/>
                  <a:pt x="74116" y="630630"/>
                  <a:pt x="75437" y="623797"/>
                </a:cubicBezTo>
                <a:cubicBezTo>
                  <a:pt x="75678" y="622604"/>
                  <a:pt x="76186" y="621893"/>
                  <a:pt x="76846" y="621524"/>
                </a:cubicBezTo>
                <a:cubicBezTo>
                  <a:pt x="75272" y="619683"/>
                  <a:pt x="73036" y="617638"/>
                  <a:pt x="70369" y="616737"/>
                </a:cubicBezTo>
                <a:cubicBezTo>
                  <a:pt x="64947" y="614870"/>
                  <a:pt x="51954" y="616737"/>
                  <a:pt x="49072" y="61719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Freeform 429"/>
          <p:cNvSpPr/>
          <p:nvPr/>
        </p:nvSpPr>
        <p:spPr>
          <a:xfrm>
            <a:off x="2790234" y="4642311"/>
            <a:ext cx="106565" cy="137540"/>
          </a:xfrm>
          <a:custGeom>
            <a:avLst/>
            <a:gdLst/>
            <a:ahLst/>
            <a:cxnLst/>
            <a:rect l="0" t="0" r="0" b="0"/>
            <a:pathLst>
              <a:path w="106565" h="137540">
                <a:moveTo>
                  <a:pt x="102235" y="74218"/>
                </a:moveTo>
                <a:cubicBezTo>
                  <a:pt x="97905" y="71437"/>
                  <a:pt x="93574" y="76986"/>
                  <a:pt x="92126" y="76986"/>
                </a:cubicBezTo>
                <a:cubicBezTo>
                  <a:pt x="90678" y="76986"/>
                  <a:pt x="87440" y="64973"/>
                  <a:pt x="86348" y="59893"/>
                </a:cubicBezTo>
                <a:cubicBezTo>
                  <a:pt x="85268" y="54813"/>
                  <a:pt x="80938" y="44640"/>
                  <a:pt x="78055" y="46939"/>
                </a:cubicBezTo>
                <a:cubicBezTo>
                  <a:pt x="75172" y="49263"/>
                  <a:pt x="75883" y="46024"/>
                  <a:pt x="67590" y="45567"/>
                </a:cubicBezTo>
                <a:cubicBezTo>
                  <a:pt x="59284" y="45097"/>
                  <a:pt x="59640" y="43243"/>
                  <a:pt x="61443" y="33096"/>
                </a:cubicBezTo>
                <a:cubicBezTo>
                  <a:pt x="63259" y="22923"/>
                  <a:pt x="56046" y="16446"/>
                  <a:pt x="59271" y="14147"/>
                </a:cubicBezTo>
                <a:cubicBezTo>
                  <a:pt x="61735" y="12420"/>
                  <a:pt x="61507" y="10388"/>
                  <a:pt x="58776" y="5931"/>
                </a:cubicBezTo>
                <a:cubicBezTo>
                  <a:pt x="58090" y="6489"/>
                  <a:pt x="57405" y="6820"/>
                  <a:pt x="56744" y="6820"/>
                </a:cubicBezTo>
                <a:cubicBezTo>
                  <a:pt x="53899" y="6820"/>
                  <a:pt x="50356" y="457"/>
                  <a:pt x="45378" y="457"/>
                </a:cubicBezTo>
                <a:cubicBezTo>
                  <a:pt x="40387" y="457"/>
                  <a:pt x="35065" y="0"/>
                  <a:pt x="31509" y="2286"/>
                </a:cubicBezTo>
                <a:cubicBezTo>
                  <a:pt x="27953" y="4572"/>
                  <a:pt x="21184" y="1816"/>
                  <a:pt x="16930" y="5461"/>
                </a:cubicBezTo>
                <a:cubicBezTo>
                  <a:pt x="12662" y="9106"/>
                  <a:pt x="7328" y="16827"/>
                  <a:pt x="7697" y="20015"/>
                </a:cubicBezTo>
                <a:cubicBezTo>
                  <a:pt x="8040" y="23228"/>
                  <a:pt x="6274" y="42786"/>
                  <a:pt x="4128" y="43700"/>
                </a:cubicBezTo>
                <a:cubicBezTo>
                  <a:pt x="3480" y="43967"/>
                  <a:pt x="1905" y="43827"/>
                  <a:pt x="0" y="43573"/>
                </a:cubicBezTo>
                <a:cubicBezTo>
                  <a:pt x="2845" y="49885"/>
                  <a:pt x="11291" y="61201"/>
                  <a:pt x="16688" y="65430"/>
                </a:cubicBezTo>
                <a:cubicBezTo>
                  <a:pt x="23203" y="70536"/>
                  <a:pt x="22835" y="75145"/>
                  <a:pt x="30049" y="76059"/>
                </a:cubicBezTo>
                <a:cubicBezTo>
                  <a:pt x="37275" y="76986"/>
                  <a:pt x="40882" y="80682"/>
                  <a:pt x="43409" y="84847"/>
                </a:cubicBezTo>
                <a:cubicBezTo>
                  <a:pt x="45936" y="89013"/>
                  <a:pt x="64339" y="95935"/>
                  <a:pt x="65787" y="99198"/>
                </a:cubicBezTo>
                <a:cubicBezTo>
                  <a:pt x="67234" y="102412"/>
                  <a:pt x="56389" y="111644"/>
                  <a:pt x="56389" y="119963"/>
                </a:cubicBezTo>
                <a:cubicBezTo>
                  <a:pt x="56389" y="128294"/>
                  <a:pt x="52426" y="127354"/>
                  <a:pt x="52426" y="130136"/>
                </a:cubicBezTo>
                <a:cubicBezTo>
                  <a:pt x="52426" y="132917"/>
                  <a:pt x="60732" y="131063"/>
                  <a:pt x="63628" y="133361"/>
                </a:cubicBezTo>
                <a:cubicBezTo>
                  <a:pt x="66510" y="135686"/>
                  <a:pt x="71552" y="131964"/>
                  <a:pt x="75172" y="134733"/>
                </a:cubicBezTo>
                <a:cubicBezTo>
                  <a:pt x="78779" y="137540"/>
                  <a:pt x="82741" y="131063"/>
                  <a:pt x="85624" y="131964"/>
                </a:cubicBezTo>
                <a:cubicBezTo>
                  <a:pt x="88519" y="132917"/>
                  <a:pt x="91415" y="125513"/>
                  <a:pt x="95022" y="125957"/>
                </a:cubicBezTo>
                <a:cubicBezTo>
                  <a:pt x="98616" y="126440"/>
                  <a:pt x="101880" y="109816"/>
                  <a:pt x="101143" y="103339"/>
                </a:cubicBezTo>
                <a:cubicBezTo>
                  <a:pt x="100432" y="96862"/>
                  <a:pt x="106565" y="76986"/>
                  <a:pt x="102235" y="7421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Freeform 430"/>
          <p:cNvSpPr/>
          <p:nvPr/>
        </p:nvSpPr>
        <p:spPr>
          <a:xfrm>
            <a:off x="2790234" y="4642311"/>
            <a:ext cx="106565" cy="137540"/>
          </a:xfrm>
          <a:custGeom>
            <a:avLst/>
            <a:gdLst/>
            <a:ahLst/>
            <a:cxnLst/>
            <a:rect l="0" t="0" r="0" b="0"/>
            <a:pathLst>
              <a:path w="106565" h="137540">
                <a:moveTo>
                  <a:pt x="102235" y="74218"/>
                </a:moveTo>
                <a:cubicBezTo>
                  <a:pt x="97905" y="71437"/>
                  <a:pt x="93574" y="76986"/>
                  <a:pt x="92126" y="76986"/>
                </a:cubicBezTo>
                <a:cubicBezTo>
                  <a:pt x="90678" y="76986"/>
                  <a:pt x="87440" y="64973"/>
                  <a:pt x="86348" y="59893"/>
                </a:cubicBezTo>
                <a:cubicBezTo>
                  <a:pt x="85268" y="54813"/>
                  <a:pt x="80938" y="44640"/>
                  <a:pt x="78055" y="46939"/>
                </a:cubicBezTo>
                <a:cubicBezTo>
                  <a:pt x="75172" y="49263"/>
                  <a:pt x="75883" y="46024"/>
                  <a:pt x="67590" y="45567"/>
                </a:cubicBezTo>
                <a:cubicBezTo>
                  <a:pt x="59284" y="45097"/>
                  <a:pt x="59640" y="43243"/>
                  <a:pt x="61443" y="33096"/>
                </a:cubicBezTo>
                <a:cubicBezTo>
                  <a:pt x="63259" y="22923"/>
                  <a:pt x="56046" y="16446"/>
                  <a:pt x="59271" y="14147"/>
                </a:cubicBezTo>
                <a:cubicBezTo>
                  <a:pt x="61735" y="12420"/>
                  <a:pt x="61507" y="10388"/>
                  <a:pt x="58776" y="5931"/>
                </a:cubicBezTo>
                <a:cubicBezTo>
                  <a:pt x="58090" y="6489"/>
                  <a:pt x="57405" y="6820"/>
                  <a:pt x="56744" y="6820"/>
                </a:cubicBezTo>
                <a:cubicBezTo>
                  <a:pt x="53899" y="6820"/>
                  <a:pt x="50356" y="457"/>
                  <a:pt x="45378" y="457"/>
                </a:cubicBezTo>
                <a:cubicBezTo>
                  <a:pt x="40387" y="457"/>
                  <a:pt x="35065" y="0"/>
                  <a:pt x="31509" y="2286"/>
                </a:cubicBezTo>
                <a:cubicBezTo>
                  <a:pt x="27953" y="4572"/>
                  <a:pt x="21184" y="1816"/>
                  <a:pt x="16930" y="5461"/>
                </a:cubicBezTo>
                <a:cubicBezTo>
                  <a:pt x="12662" y="9106"/>
                  <a:pt x="7328" y="16827"/>
                  <a:pt x="7697" y="20015"/>
                </a:cubicBezTo>
                <a:cubicBezTo>
                  <a:pt x="8040" y="23228"/>
                  <a:pt x="6274" y="42786"/>
                  <a:pt x="4128" y="43700"/>
                </a:cubicBezTo>
                <a:cubicBezTo>
                  <a:pt x="3480" y="43967"/>
                  <a:pt x="1905" y="43827"/>
                  <a:pt x="0" y="43573"/>
                </a:cubicBezTo>
                <a:cubicBezTo>
                  <a:pt x="2845" y="49885"/>
                  <a:pt x="11291" y="61201"/>
                  <a:pt x="16688" y="65430"/>
                </a:cubicBezTo>
                <a:cubicBezTo>
                  <a:pt x="23203" y="70536"/>
                  <a:pt x="22835" y="75145"/>
                  <a:pt x="30049" y="76059"/>
                </a:cubicBezTo>
                <a:cubicBezTo>
                  <a:pt x="37275" y="76986"/>
                  <a:pt x="40882" y="80682"/>
                  <a:pt x="43409" y="84847"/>
                </a:cubicBezTo>
                <a:cubicBezTo>
                  <a:pt x="45936" y="89013"/>
                  <a:pt x="64339" y="95935"/>
                  <a:pt x="65787" y="99198"/>
                </a:cubicBezTo>
                <a:cubicBezTo>
                  <a:pt x="67234" y="102412"/>
                  <a:pt x="56389" y="111644"/>
                  <a:pt x="56389" y="119963"/>
                </a:cubicBezTo>
                <a:cubicBezTo>
                  <a:pt x="56389" y="128294"/>
                  <a:pt x="52426" y="127354"/>
                  <a:pt x="52426" y="130136"/>
                </a:cubicBezTo>
                <a:cubicBezTo>
                  <a:pt x="52426" y="132917"/>
                  <a:pt x="60732" y="131063"/>
                  <a:pt x="63628" y="133361"/>
                </a:cubicBezTo>
                <a:cubicBezTo>
                  <a:pt x="66510" y="135686"/>
                  <a:pt x="71552" y="131964"/>
                  <a:pt x="75172" y="134733"/>
                </a:cubicBezTo>
                <a:cubicBezTo>
                  <a:pt x="78779" y="137540"/>
                  <a:pt x="82741" y="131063"/>
                  <a:pt x="85624" y="131964"/>
                </a:cubicBezTo>
                <a:cubicBezTo>
                  <a:pt x="88519" y="132917"/>
                  <a:pt x="91415" y="125513"/>
                  <a:pt x="95022" y="125957"/>
                </a:cubicBezTo>
                <a:cubicBezTo>
                  <a:pt x="98616" y="126440"/>
                  <a:pt x="101880" y="109816"/>
                  <a:pt x="101143" y="103339"/>
                </a:cubicBezTo>
                <a:cubicBezTo>
                  <a:pt x="100432" y="96862"/>
                  <a:pt x="106565" y="76986"/>
                  <a:pt x="102235" y="7421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Freeform 431"/>
          <p:cNvSpPr/>
          <p:nvPr/>
        </p:nvSpPr>
        <p:spPr>
          <a:xfrm>
            <a:off x="2510788" y="4166170"/>
            <a:ext cx="39941" cy="41515"/>
          </a:xfrm>
          <a:custGeom>
            <a:avLst/>
            <a:gdLst/>
            <a:ahLst/>
            <a:cxnLst/>
            <a:rect l="0" t="0" r="0" b="0"/>
            <a:pathLst>
              <a:path w="39941" h="41515">
                <a:moveTo>
                  <a:pt x="38100" y="33019"/>
                </a:moveTo>
                <a:cubicBezTo>
                  <a:pt x="37720" y="31267"/>
                  <a:pt x="37935" y="26708"/>
                  <a:pt x="39941" y="23253"/>
                </a:cubicBezTo>
                <a:cubicBezTo>
                  <a:pt x="35573" y="17233"/>
                  <a:pt x="30671" y="9105"/>
                  <a:pt x="28042" y="4254"/>
                </a:cubicBezTo>
                <a:cubicBezTo>
                  <a:pt x="25553" y="4686"/>
                  <a:pt x="23369" y="4660"/>
                  <a:pt x="22099" y="3403"/>
                </a:cubicBezTo>
                <a:cubicBezTo>
                  <a:pt x="19444" y="863"/>
                  <a:pt x="12840" y="2578"/>
                  <a:pt x="10199" y="863"/>
                </a:cubicBezTo>
                <a:cubicBezTo>
                  <a:pt x="8827" y="0"/>
                  <a:pt x="6185" y="114"/>
                  <a:pt x="3569" y="368"/>
                </a:cubicBezTo>
                <a:cubicBezTo>
                  <a:pt x="4191" y="2895"/>
                  <a:pt x="3899" y="5359"/>
                  <a:pt x="2655" y="6426"/>
                </a:cubicBezTo>
                <a:cubicBezTo>
                  <a:pt x="254" y="8470"/>
                  <a:pt x="0" y="16675"/>
                  <a:pt x="5855" y="19735"/>
                </a:cubicBezTo>
                <a:cubicBezTo>
                  <a:pt x="11723" y="22796"/>
                  <a:pt x="9843" y="18034"/>
                  <a:pt x="12789" y="18034"/>
                </a:cubicBezTo>
                <a:cubicBezTo>
                  <a:pt x="15710" y="18034"/>
                  <a:pt x="15444" y="23825"/>
                  <a:pt x="18111" y="23825"/>
                </a:cubicBezTo>
                <a:cubicBezTo>
                  <a:pt x="20790" y="23825"/>
                  <a:pt x="26925" y="27939"/>
                  <a:pt x="26658" y="33387"/>
                </a:cubicBezTo>
                <a:cubicBezTo>
                  <a:pt x="26391" y="38835"/>
                  <a:pt x="28779" y="41248"/>
                  <a:pt x="33579" y="41248"/>
                </a:cubicBezTo>
                <a:cubicBezTo>
                  <a:pt x="34456" y="41248"/>
                  <a:pt x="35446" y="41350"/>
                  <a:pt x="36488" y="41515"/>
                </a:cubicBezTo>
                <a:cubicBezTo>
                  <a:pt x="37313" y="37883"/>
                  <a:pt x="38519" y="34924"/>
                  <a:pt x="38100" y="3301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Freeform 432"/>
          <p:cNvSpPr/>
          <p:nvPr/>
        </p:nvSpPr>
        <p:spPr>
          <a:xfrm>
            <a:off x="2510788" y="4166170"/>
            <a:ext cx="39941" cy="41515"/>
          </a:xfrm>
          <a:custGeom>
            <a:avLst/>
            <a:gdLst/>
            <a:ahLst/>
            <a:cxnLst/>
            <a:rect l="0" t="0" r="0" b="0"/>
            <a:pathLst>
              <a:path w="39941" h="41515">
                <a:moveTo>
                  <a:pt x="38100" y="33019"/>
                </a:moveTo>
                <a:cubicBezTo>
                  <a:pt x="37720" y="31267"/>
                  <a:pt x="37935" y="26708"/>
                  <a:pt x="39941" y="23253"/>
                </a:cubicBezTo>
                <a:cubicBezTo>
                  <a:pt x="35573" y="17233"/>
                  <a:pt x="30671" y="9105"/>
                  <a:pt x="28042" y="4254"/>
                </a:cubicBezTo>
                <a:cubicBezTo>
                  <a:pt x="25553" y="4686"/>
                  <a:pt x="23369" y="4660"/>
                  <a:pt x="22099" y="3403"/>
                </a:cubicBezTo>
                <a:cubicBezTo>
                  <a:pt x="19444" y="863"/>
                  <a:pt x="12840" y="2578"/>
                  <a:pt x="10199" y="863"/>
                </a:cubicBezTo>
                <a:cubicBezTo>
                  <a:pt x="8827" y="0"/>
                  <a:pt x="6185" y="114"/>
                  <a:pt x="3569" y="368"/>
                </a:cubicBezTo>
                <a:cubicBezTo>
                  <a:pt x="4191" y="2895"/>
                  <a:pt x="3899" y="5359"/>
                  <a:pt x="2655" y="6426"/>
                </a:cubicBezTo>
                <a:cubicBezTo>
                  <a:pt x="254" y="8470"/>
                  <a:pt x="0" y="16675"/>
                  <a:pt x="5855" y="19735"/>
                </a:cubicBezTo>
                <a:cubicBezTo>
                  <a:pt x="11723" y="22796"/>
                  <a:pt x="9843" y="18034"/>
                  <a:pt x="12789" y="18034"/>
                </a:cubicBezTo>
                <a:cubicBezTo>
                  <a:pt x="15710" y="18034"/>
                  <a:pt x="15444" y="23825"/>
                  <a:pt x="18111" y="23825"/>
                </a:cubicBezTo>
                <a:cubicBezTo>
                  <a:pt x="20790" y="23825"/>
                  <a:pt x="26925" y="27939"/>
                  <a:pt x="26658" y="33387"/>
                </a:cubicBezTo>
                <a:cubicBezTo>
                  <a:pt x="26391" y="38835"/>
                  <a:pt x="28779" y="41248"/>
                  <a:pt x="33579" y="41248"/>
                </a:cubicBezTo>
                <a:cubicBezTo>
                  <a:pt x="34456" y="41248"/>
                  <a:pt x="35446" y="41350"/>
                  <a:pt x="36488" y="41515"/>
                </a:cubicBezTo>
                <a:cubicBezTo>
                  <a:pt x="37313" y="37883"/>
                  <a:pt x="38519" y="34924"/>
                  <a:pt x="38100" y="3301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Freeform 433"/>
          <p:cNvSpPr/>
          <p:nvPr/>
        </p:nvSpPr>
        <p:spPr>
          <a:xfrm>
            <a:off x="2547282" y="4186242"/>
            <a:ext cx="70192" cy="43357"/>
          </a:xfrm>
          <a:custGeom>
            <a:avLst/>
            <a:gdLst/>
            <a:ahLst/>
            <a:cxnLst/>
            <a:rect l="0" t="0" r="0" b="0"/>
            <a:pathLst>
              <a:path w="70192" h="43357">
                <a:moveTo>
                  <a:pt x="62674" y="12979"/>
                </a:moveTo>
                <a:cubicBezTo>
                  <a:pt x="58407" y="4775"/>
                  <a:pt x="50686" y="5461"/>
                  <a:pt x="45885" y="2731"/>
                </a:cubicBezTo>
                <a:cubicBezTo>
                  <a:pt x="41072" y="0"/>
                  <a:pt x="34950" y="3759"/>
                  <a:pt x="28804" y="10935"/>
                </a:cubicBezTo>
                <a:cubicBezTo>
                  <a:pt x="22682" y="18097"/>
                  <a:pt x="14948" y="13982"/>
                  <a:pt x="9627" y="10249"/>
                </a:cubicBezTo>
                <a:cubicBezTo>
                  <a:pt x="8039" y="9144"/>
                  <a:pt x="5817" y="6452"/>
                  <a:pt x="3429" y="3175"/>
                </a:cubicBezTo>
                <a:cubicBezTo>
                  <a:pt x="1435" y="6642"/>
                  <a:pt x="1206" y="11189"/>
                  <a:pt x="1613" y="12941"/>
                </a:cubicBezTo>
                <a:cubicBezTo>
                  <a:pt x="2032" y="14845"/>
                  <a:pt x="813" y="17804"/>
                  <a:pt x="0" y="21437"/>
                </a:cubicBezTo>
                <a:cubicBezTo>
                  <a:pt x="5283" y="22288"/>
                  <a:pt x="12154" y="25259"/>
                  <a:pt x="15494" y="30390"/>
                </a:cubicBezTo>
                <a:cubicBezTo>
                  <a:pt x="19482" y="36550"/>
                  <a:pt x="21882" y="32435"/>
                  <a:pt x="24282" y="37909"/>
                </a:cubicBezTo>
                <a:cubicBezTo>
                  <a:pt x="26683" y="43357"/>
                  <a:pt x="32283" y="38226"/>
                  <a:pt x="33617" y="34823"/>
                </a:cubicBezTo>
                <a:cubicBezTo>
                  <a:pt x="34950" y="31394"/>
                  <a:pt x="30683" y="30035"/>
                  <a:pt x="30150" y="26301"/>
                </a:cubicBezTo>
                <a:cubicBezTo>
                  <a:pt x="29629" y="22542"/>
                  <a:pt x="35471" y="23901"/>
                  <a:pt x="36551" y="18770"/>
                </a:cubicBezTo>
                <a:cubicBezTo>
                  <a:pt x="37617" y="13652"/>
                  <a:pt x="46139" y="11290"/>
                  <a:pt x="49886" y="13309"/>
                </a:cubicBezTo>
                <a:cubicBezTo>
                  <a:pt x="53607" y="15366"/>
                  <a:pt x="56807" y="18770"/>
                  <a:pt x="53353" y="23901"/>
                </a:cubicBezTo>
                <a:cubicBezTo>
                  <a:pt x="50762" y="27723"/>
                  <a:pt x="56020" y="34581"/>
                  <a:pt x="60414" y="39941"/>
                </a:cubicBezTo>
                <a:cubicBezTo>
                  <a:pt x="63499" y="35864"/>
                  <a:pt x="67055" y="31241"/>
                  <a:pt x="68528" y="29870"/>
                </a:cubicBezTo>
                <a:cubicBezTo>
                  <a:pt x="69341" y="29082"/>
                  <a:pt x="69836" y="27279"/>
                  <a:pt x="70192" y="25031"/>
                </a:cubicBezTo>
                <a:cubicBezTo>
                  <a:pt x="68084" y="23761"/>
                  <a:pt x="65633" y="18655"/>
                  <a:pt x="62674" y="1297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Freeform 434"/>
          <p:cNvSpPr/>
          <p:nvPr/>
        </p:nvSpPr>
        <p:spPr>
          <a:xfrm>
            <a:off x="2547282" y="4186242"/>
            <a:ext cx="70192" cy="43357"/>
          </a:xfrm>
          <a:custGeom>
            <a:avLst/>
            <a:gdLst/>
            <a:ahLst/>
            <a:cxnLst/>
            <a:rect l="0" t="0" r="0" b="0"/>
            <a:pathLst>
              <a:path w="70192" h="43357">
                <a:moveTo>
                  <a:pt x="62674" y="12979"/>
                </a:moveTo>
                <a:cubicBezTo>
                  <a:pt x="58407" y="4775"/>
                  <a:pt x="50686" y="5461"/>
                  <a:pt x="45885" y="2731"/>
                </a:cubicBezTo>
                <a:cubicBezTo>
                  <a:pt x="41072" y="0"/>
                  <a:pt x="34950" y="3759"/>
                  <a:pt x="28804" y="10935"/>
                </a:cubicBezTo>
                <a:cubicBezTo>
                  <a:pt x="22682" y="18097"/>
                  <a:pt x="14948" y="13982"/>
                  <a:pt x="9627" y="10249"/>
                </a:cubicBezTo>
                <a:cubicBezTo>
                  <a:pt x="8039" y="9144"/>
                  <a:pt x="5817" y="6452"/>
                  <a:pt x="3429" y="3175"/>
                </a:cubicBezTo>
                <a:cubicBezTo>
                  <a:pt x="1435" y="6642"/>
                  <a:pt x="1206" y="11189"/>
                  <a:pt x="1613" y="12941"/>
                </a:cubicBezTo>
                <a:cubicBezTo>
                  <a:pt x="2032" y="14845"/>
                  <a:pt x="813" y="17804"/>
                  <a:pt x="0" y="21437"/>
                </a:cubicBezTo>
                <a:cubicBezTo>
                  <a:pt x="5283" y="22288"/>
                  <a:pt x="12154" y="25259"/>
                  <a:pt x="15494" y="30390"/>
                </a:cubicBezTo>
                <a:cubicBezTo>
                  <a:pt x="19482" y="36550"/>
                  <a:pt x="21882" y="32435"/>
                  <a:pt x="24282" y="37909"/>
                </a:cubicBezTo>
                <a:cubicBezTo>
                  <a:pt x="26683" y="43357"/>
                  <a:pt x="32283" y="38226"/>
                  <a:pt x="33617" y="34823"/>
                </a:cubicBezTo>
                <a:cubicBezTo>
                  <a:pt x="34950" y="31394"/>
                  <a:pt x="30683" y="30035"/>
                  <a:pt x="30150" y="26301"/>
                </a:cubicBezTo>
                <a:cubicBezTo>
                  <a:pt x="29629" y="22542"/>
                  <a:pt x="35471" y="23901"/>
                  <a:pt x="36551" y="18770"/>
                </a:cubicBezTo>
                <a:cubicBezTo>
                  <a:pt x="37617" y="13652"/>
                  <a:pt x="46139" y="11290"/>
                  <a:pt x="49886" y="13309"/>
                </a:cubicBezTo>
                <a:cubicBezTo>
                  <a:pt x="53607" y="15366"/>
                  <a:pt x="56807" y="18770"/>
                  <a:pt x="53353" y="23901"/>
                </a:cubicBezTo>
                <a:cubicBezTo>
                  <a:pt x="50762" y="27723"/>
                  <a:pt x="56020" y="34581"/>
                  <a:pt x="60414" y="39941"/>
                </a:cubicBezTo>
                <a:cubicBezTo>
                  <a:pt x="63499" y="35864"/>
                  <a:pt x="67055" y="31241"/>
                  <a:pt x="68528" y="29870"/>
                </a:cubicBezTo>
                <a:cubicBezTo>
                  <a:pt x="69341" y="29082"/>
                  <a:pt x="69836" y="27279"/>
                  <a:pt x="70192" y="25031"/>
                </a:cubicBezTo>
                <a:cubicBezTo>
                  <a:pt x="68084" y="23761"/>
                  <a:pt x="65633" y="18655"/>
                  <a:pt x="62674" y="1297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" name="Freeform 435"/>
          <p:cNvSpPr/>
          <p:nvPr/>
        </p:nvSpPr>
        <p:spPr>
          <a:xfrm>
            <a:off x="2595042" y="4141527"/>
            <a:ext cx="144132" cy="262343"/>
          </a:xfrm>
          <a:custGeom>
            <a:avLst/>
            <a:gdLst/>
            <a:ahLst/>
            <a:cxnLst/>
            <a:rect l="0" t="0" r="0" b="0"/>
            <a:pathLst>
              <a:path w="144132" h="262343">
                <a:moveTo>
                  <a:pt x="22339" y="191465"/>
                </a:moveTo>
                <a:cubicBezTo>
                  <a:pt x="25666" y="193954"/>
                  <a:pt x="30403" y="193255"/>
                  <a:pt x="31521" y="191465"/>
                </a:cubicBezTo>
                <a:cubicBezTo>
                  <a:pt x="32626" y="189687"/>
                  <a:pt x="35673" y="193611"/>
                  <a:pt x="40131" y="200024"/>
                </a:cubicBezTo>
                <a:cubicBezTo>
                  <a:pt x="40322" y="200304"/>
                  <a:pt x="40487" y="200532"/>
                  <a:pt x="40665" y="200799"/>
                </a:cubicBezTo>
                <a:cubicBezTo>
                  <a:pt x="44398" y="199745"/>
                  <a:pt x="49123" y="198856"/>
                  <a:pt x="51002" y="200393"/>
                </a:cubicBezTo>
                <a:cubicBezTo>
                  <a:pt x="54368" y="203072"/>
                  <a:pt x="53530" y="212699"/>
                  <a:pt x="58127" y="213232"/>
                </a:cubicBezTo>
                <a:cubicBezTo>
                  <a:pt x="62725" y="213766"/>
                  <a:pt x="66065" y="219671"/>
                  <a:pt x="65658" y="222872"/>
                </a:cubicBezTo>
                <a:cubicBezTo>
                  <a:pt x="65239" y="226097"/>
                  <a:pt x="70675" y="227698"/>
                  <a:pt x="70256" y="232511"/>
                </a:cubicBezTo>
                <a:cubicBezTo>
                  <a:pt x="69837" y="237337"/>
                  <a:pt x="82397" y="236283"/>
                  <a:pt x="84073" y="234670"/>
                </a:cubicBezTo>
                <a:cubicBezTo>
                  <a:pt x="85737" y="233057"/>
                  <a:pt x="89090" y="231978"/>
                  <a:pt x="91185" y="233590"/>
                </a:cubicBezTo>
                <a:cubicBezTo>
                  <a:pt x="93281" y="235191"/>
                  <a:pt x="97040" y="231978"/>
                  <a:pt x="99135" y="233057"/>
                </a:cubicBezTo>
                <a:cubicBezTo>
                  <a:pt x="101231" y="234136"/>
                  <a:pt x="109613" y="238429"/>
                  <a:pt x="107924" y="242163"/>
                </a:cubicBezTo>
                <a:cubicBezTo>
                  <a:pt x="106247" y="245909"/>
                  <a:pt x="100393" y="251802"/>
                  <a:pt x="101650" y="255041"/>
                </a:cubicBezTo>
                <a:cubicBezTo>
                  <a:pt x="102641" y="257568"/>
                  <a:pt x="107022" y="259130"/>
                  <a:pt x="108813" y="262343"/>
                </a:cubicBezTo>
                <a:cubicBezTo>
                  <a:pt x="109003" y="262330"/>
                  <a:pt x="109194" y="262343"/>
                  <a:pt x="109384" y="262280"/>
                </a:cubicBezTo>
                <a:cubicBezTo>
                  <a:pt x="112597" y="261365"/>
                  <a:pt x="114007" y="245897"/>
                  <a:pt x="114007" y="241350"/>
                </a:cubicBezTo>
                <a:cubicBezTo>
                  <a:pt x="114007" y="236803"/>
                  <a:pt x="115429" y="224967"/>
                  <a:pt x="116471" y="220357"/>
                </a:cubicBezTo>
                <a:cubicBezTo>
                  <a:pt x="118478" y="211391"/>
                  <a:pt x="108775" y="205104"/>
                  <a:pt x="108775" y="195402"/>
                </a:cubicBezTo>
                <a:cubicBezTo>
                  <a:pt x="108775" y="185712"/>
                  <a:pt x="112610" y="191097"/>
                  <a:pt x="116941" y="187097"/>
                </a:cubicBezTo>
                <a:cubicBezTo>
                  <a:pt x="121284" y="183109"/>
                  <a:pt x="116712" y="181394"/>
                  <a:pt x="114553" y="180785"/>
                </a:cubicBezTo>
                <a:cubicBezTo>
                  <a:pt x="112369" y="180175"/>
                  <a:pt x="110692" y="175235"/>
                  <a:pt x="111416" y="172327"/>
                </a:cubicBezTo>
                <a:cubicBezTo>
                  <a:pt x="112128" y="169380"/>
                  <a:pt x="125374" y="170612"/>
                  <a:pt x="129577" y="170612"/>
                </a:cubicBezTo>
                <a:cubicBezTo>
                  <a:pt x="133781" y="170612"/>
                  <a:pt x="142925" y="165710"/>
                  <a:pt x="143039" y="164923"/>
                </a:cubicBezTo>
                <a:cubicBezTo>
                  <a:pt x="143166" y="164173"/>
                  <a:pt x="144132" y="160312"/>
                  <a:pt x="140868" y="157087"/>
                </a:cubicBezTo>
                <a:cubicBezTo>
                  <a:pt x="137616" y="153848"/>
                  <a:pt x="138836" y="149225"/>
                  <a:pt x="141350" y="145530"/>
                </a:cubicBezTo>
                <a:cubicBezTo>
                  <a:pt x="143890" y="141834"/>
                  <a:pt x="139801" y="138138"/>
                  <a:pt x="136664" y="133680"/>
                </a:cubicBezTo>
                <a:cubicBezTo>
                  <a:pt x="133540" y="129197"/>
                  <a:pt x="135940" y="113056"/>
                  <a:pt x="139559" y="105512"/>
                </a:cubicBezTo>
                <a:cubicBezTo>
                  <a:pt x="143154" y="97955"/>
                  <a:pt x="132219" y="99670"/>
                  <a:pt x="125488" y="100737"/>
                </a:cubicBezTo>
                <a:cubicBezTo>
                  <a:pt x="118757" y="101816"/>
                  <a:pt x="112978" y="98425"/>
                  <a:pt x="108648" y="91339"/>
                </a:cubicBezTo>
                <a:cubicBezTo>
                  <a:pt x="104330" y="84278"/>
                  <a:pt x="98437" y="88735"/>
                  <a:pt x="88099" y="89040"/>
                </a:cubicBezTo>
                <a:cubicBezTo>
                  <a:pt x="77761" y="89345"/>
                  <a:pt x="79806" y="74422"/>
                  <a:pt x="80289" y="68720"/>
                </a:cubicBezTo>
                <a:cubicBezTo>
                  <a:pt x="80758" y="63030"/>
                  <a:pt x="74993" y="62256"/>
                  <a:pt x="74993" y="58547"/>
                </a:cubicBezTo>
                <a:cubicBezTo>
                  <a:pt x="74993" y="54864"/>
                  <a:pt x="71983" y="54864"/>
                  <a:pt x="69329" y="55169"/>
                </a:cubicBezTo>
                <a:cubicBezTo>
                  <a:pt x="66687" y="55474"/>
                  <a:pt x="69329" y="51016"/>
                  <a:pt x="71157" y="48095"/>
                </a:cubicBezTo>
                <a:cubicBezTo>
                  <a:pt x="72948" y="45161"/>
                  <a:pt x="72834" y="42850"/>
                  <a:pt x="72948" y="36691"/>
                </a:cubicBezTo>
                <a:cubicBezTo>
                  <a:pt x="73075" y="30544"/>
                  <a:pt x="80022" y="25311"/>
                  <a:pt x="83527" y="19279"/>
                </a:cubicBezTo>
                <a:cubicBezTo>
                  <a:pt x="84378" y="17856"/>
                  <a:pt x="85686" y="16891"/>
                  <a:pt x="87172" y="16320"/>
                </a:cubicBezTo>
                <a:cubicBezTo>
                  <a:pt x="87604" y="14859"/>
                  <a:pt x="88455" y="13742"/>
                  <a:pt x="90106" y="13310"/>
                </a:cubicBezTo>
                <a:cubicBezTo>
                  <a:pt x="95427" y="11938"/>
                  <a:pt x="98094" y="7506"/>
                  <a:pt x="93027" y="3747"/>
                </a:cubicBezTo>
                <a:cubicBezTo>
                  <a:pt x="87959" y="0"/>
                  <a:pt x="85038" y="10935"/>
                  <a:pt x="79438" y="11938"/>
                </a:cubicBezTo>
                <a:cubicBezTo>
                  <a:pt x="73837" y="12980"/>
                  <a:pt x="72770" y="17412"/>
                  <a:pt x="69024" y="19800"/>
                </a:cubicBezTo>
                <a:cubicBezTo>
                  <a:pt x="65303" y="22187"/>
                  <a:pt x="58381" y="20143"/>
                  <a:pt x="58102" y="24232"/>
                </a:cubicBezTo>
                <a:cubicBezTo>
                  <a:pt x="57822" y="28715"/>
                  <a:pt x="55714" y="24232"/>
                  <a:pt x="52514" y="23229"/>
                </a:cubicBezTo>
                <a:cubicBezTo>
                  <a:pt x="49313" y="22187"/>
                  <a:pt x="41046" y="31395"/>
                  <a:pt x="41312" y="36551"/>
                </a:cubicBezTo>
                <a:cubicBezTo>
                  <a:pt x="41579" y="41644"/>
                  <a:pt x="42913" y="46444"/>
                  <a:pt x="37045" y="51219"/>
                </a:cubicBezTo>
                <a:cubicBezTo>
                  <a:pt x="31178" y="55995"/>
                  <a:pt x="27711" y="64859"/>
                  <a:pt x="25044" y="68961"/>
                </a:cubicBezTo>
                <a:cubicBezTo>
                  <a:pt x="24231" y="70206"/>
                  <a:pt x="23342" y="70320"/>
                  <a:pt x="22415" y="69761"/>
                </a:cubicBezTo>
                <a:cubicBezTo>
                  <a:pt x="22086" y="71984"/>
                  <a:pt x="21578" y="73800"/>
                  <a:pt x="20777" y="74575"/>
                </a:cubicBezTo>
                <a:cubicBezTo>
                  <a:pt x="19304" y="75946"/>
                  <a:pt x="15748" y="80569"/>
                  <a:pt x="12662" y="84646"/>
                </a:cubicBezTo>
                <a:cubicBezTo>
                  <a:pt x="14173" y="86475"/>
                  <a:pt x="15558" y="88126"/>
                  <a:pt x="16523" y="89434"/>
                </a:cubicBezTo>
                <a:cubicBezTo>
                  <a:pt x="20244" y="94552"/>
                  <a:pt x="17844" y="98654"/>
                  <a:pt x="18923" y="101397"/>
                </a:cubicBezTo>
                <a:cubicBezTo>
                  <a:pt x="19990" y="104115"/>
                  <a:pt x="21044" y="108204"/>
                  <a:pt x="18923" y="109919"/>
                </a:cubicBezTo>
                <a:cubicBezTo>
                  <a:pt x="16790" y="111633"/>
                  <a:pt x="18644" y="130417"/>
                  <a:pt x="21044" y="133820"/>
                </a:cubicBezTo>
                <a:cubicBezTo>
                  <a:pt x="23443" y="137224"/>
                  <a:pt x="21044" y="140310"/>
                  <a:pt x="18377" y="147142"/>
                </a:cubicBezTo>
                <a:cubicBezTo>
                  <a:pt x="15723" y="153950"/>
                  <a:pt x="13323" y="157036"/>
                  <a:pt x="8509" y="157366"/>
                </a:cubicBezTo>
                <a:cubicBezTo>
                  <a:pt x="3709" y="157734"/>
                  <a:pt x="3988" y="167272"/>
                  <a:pt x="2388" y="167272"/>
                </a:cubicBezTo>
                <a:cubicBezTo>
                  <a:pt x="1105" y="167272"/>
                  <a:pt x="178" y="170726"/>
                  <a:pt x="0" y="173698"/>
                </a:cubicBezTo>
                <a:cubicBezTo>
                  <a:pt x="4458" y="178512"/>
                  <a:pt x="12510" y="184353"/>
                  <a:pt x="14847" y="184353"/>
                </a:cubicBezTo>
                <a:cubicBezTo>
                  <a:pt x="17348" y="184353"/>
                  <a:pt x="19012" y="188989"/>
                  <a:pt x="22339" y="191465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Freeform 436"/>
          <p:cNvSpPr/>
          <p:nvPr/>
        </p:nvSpPr>
        <p:spPr>
          <a:xfrm>
            <a:off x="2595042" y="4141527"/>
            <a:ext cx="144132" cy="262343"/>
          </a:xfrm>
          <a:custGeom>
            <a:avLst/>
            <a:gdLst/>
            <a:ahLst/>
            <a:cxnLst/>
            <a:rect l="0" t="0" r="0" b="0"/>
            <a:pathLst>
              <a:path w="144132" h="262343">
                <a:moveTo>
                  <a:pt x="22339" y="191465"/>
                </a:moveTo>
                <a:cubicBezTo>
                  <a:pt x="25666" y="193954"/>
                  <a:pt x="30403" y="193255"/>
                  <a:pt x="31521" y="191465"/>
                </a:cubicBezTo>
                <a:cubicBezTo>
                  <a:pt x="32626" y="189687"/>
                  <a:pt x="35673" y="193611"/>
                  <a:pt x="40131" y="200024"/>
                </a:cubicBezTo>
                <a:cubicBezTo>
                  <a:pt x="40322" y="200304"/>
                  <a:pt x="40487" y="200532"/>
                  <a:pt x="40665" y="200799"/>
                </a:cubicBezTo>
                <a:cubicBezTo>
                  <a:pt x="44398" y="199745"/>
                  <a:pt x="49123" y="198856"/>
                  <a:pt x="51002" y="200393"/>
                </a:cubicBezTo>
                <a:cubicBezTo>
                  <a:pt x="54368" y="203072"/>
                  <a:pt x="53530" y="212699"/>
                  <a:pt x="58127" y="213232"/>
                </a:cubicBezTo>
                <a:cubicBezTo>
                  <a:pt x="62725" y="213766"/>
                  <a:pt x="66065" y="219671"/>
                  <a:pt x="65658" y="222872"/>
                </a:cubicBezTo>
                <a:cubicBezTo>
                  <a:pt x="65239" y="226097"/>
                  <a:pt x="70675" y="227698"/>
                  <a:pt x="70256" y="232511"/>
                </a:cubicBezTo>
                <a:cubicBezTo>
                  <a:pt x="69837" y="237337"/>
                  <a:pt x="82397" y="236283"/>
                  <a:pt x="84073" y="234670"/>
                </a:cubicBezTo>
                <a:cubicBezTo>
                  <a:pt x="85737" y="233057"/>
                  <a:pt x="89090" y="231978"/>
                  <a:pt x="91185" y="233590"/>
                </a:cubicBezTo>
                <a:cubicBezTo>
                  <a:pt x="93281" y="235191"/>
                  <a:pt x="97040" y="231978"/>
                  <a:pt x="99135" y="233057"/>
                </a:cubicBezTo>
                <a:cubicBezTo>
                  <a:pt x="101231" y="234136"/>
                  <a:pt x="109613" y="238429"/>
                  <a:pt x="107924" y="242163"/>
                </a:cubicBezTo>
                <a:cubicBezTo>
                  <a:pt x="106247" y="245909"/>
                  <a:pt x="100393" y="251802"/>
                  <a:pt x="101650" y="255041"/>
                </a:cubicBezTo>
                <a:cubicBezTo>
                  <a:pt x="102641" y="257568"/>
                  <a:pt x="107022" y="259130"/>
                  <a:pt x="108813" y="262343"/>
                </a:cubicBezTo>
                <a:cubicBezTo>
                  <a:pt x="109003" y="262330"/>
                  <a:pt x="109194" y="262343"/>
                  <a:pt x="109384" y="262280"/>
                </a:cubicBezTo>
                <a:cubicBezTo>
                  <a:pt x="112597" y="261365"/>
                  <a:pt x="114007" y="245897"/>
                  <a:pt x="114007" y="241350"/>
                </a:cubicBezTo>
                <a:cubicBezTo>
                  <a:pt x="114007" y="236803"/>
                  <a:pt x="115429" y="224967"/>
                  <a:pt x="116471" y="220357"/>
                </a:cubicBezTo>
                <a:cubicBezTo>
                  <a:pt x="118478" y="211391"/>
                  <a:pt x="108775" y="205104"/>
                  <a:pt x="108775" y="195402"/>
                </a:cubicBezTo>
                <a:cubicBezTo>
                  <a:pt x="108775" y="185712"/>
                  <a:pt x="112610" y="191097"/>
                  <a:pt x="116941" y="187097"/>
                </a:cubicBezTo>
                <a:cubicBezTo>
                  <a:pt x="121284" y="183109"/>
                  <a:pt x="116712" y="181394"/>
                  <a:pt x="114553" y="180785"/>
                </a:cubicBezTo>
                <a:cubicBezTo>
                  <a:pt x="112369" y="180175"/>
                  <a:pt x="110692" y="175235"/>
                  <a:pt x="111416" y="172327"/>
                </a:cubicBezTo>
                <a:cubicBezTo>
                  <a:pt x="112128" y="169380"/>
                  <a:pt x="125374" y="170612"/>
                  <a:pt x="129577" y="170612"/>
                </a:cubicBezTo>
                <a:cubicBezTo>
                  <a:pt x="133781" y="170612"/>
                  <a:pt x="142925" y="165710"/>
                  <a:pt x="143039" y="164923"/>
                </a:cubicBezTo>
                <a:cubicBezTo>
                  <a:pt x="143166" y="164173"/>
                  <a:pt x="144132" y="160312"/>
                  <a:pt x="140868" y="157087"/>
                </a:cubicBezTo>
                <a:cubicBezTo>
                  <a:pt x="137616" y="153848"/>
                  <a:pt x="138836" y="149225"/>
                  <a:pt x="141350" y="145530"/>
                </a:cubicBezTo>
                <a:cubicBezTo>
                  <a:pt x="143890" y="141834"/>
                  <a:pt x="139801" y="138138"/>
                  <a:pt x="136664" y="133680"/>
                </a:cubicBezTo>
                <a:cubicBezTo>
                  <a:pt x="133540" y="129197"/>
                  <a:pt x="135940" y="113056"/>
                  <a:pt x="139559" y="105512"/>
                </a:cubicBezTo>
                <a:cubicBezTo>
                  <a:pt x="143154" y="97955"/>
                  <a:pt x="132219" y="99670"/>
                  <a:pt x="125488" y="100737"/>
                </a:cubicBezTo>
                <a:cubicBezTo>
                  <a:pt x="118757" y="101816"/>
                  <a:pt x="112978" y="98425"/>
                  <a:pt x="108648" y="91339"/>
                </a:cubicBezTo>
                <a:cubicBezTo>
                  <a:pt x="104330" y="84278"/>
                  <a:pt x="98437" y="88735"/>
                  <a:pt x="88099" y="89040"/>
                </a:cubicBezTo>
                <a:cubicBezTo>
                  <a:pt x="77761" y="89345"/>
                  <a:pt x="79806" y="74422"/>
                  <a:pt x="80289" y="68720"/>
                </a:cubicBezTo>
                <a:cubicBezTo>
                  <a:pt x="80758" y="63030"/>
                  <a:pt x="74993" y="62256"/>
                  <a:pt x="74993" y="58547"/>
                </a:cubicBezTo>
                <a:cubicBezTo>
                  <a:pt x="74993" y="54864"/>
                  <a:pt x="71983" y="54864"/>
                  <a:pt x="69329" y="55169"/>
                </a:cubicBezTo>
                <a:cubicBezTo>
                  <a:pt x="66687" y="55474"/>
                  <a:pt x="69329" y="51016"/>
                  <a:pt x="71157" y="48095"/>
                </a:cubicBezTo>
                <a:cubicBezTo>
                  <a:pt x="72948" y="45161"/>
                  <a:pt x="72834" y="42850"/>
                  <a:pt x="72948" y="36691"/>
                </a:cubicBezTo>
                <a:cubicBezTo>
                  <a:pt x="73075" y="30544"/>
                  <a:pt x="80022" y="25311"/>
                  <a:pt x="83527" y="19279"/>
                </a:cubicBezTo>
                <a:cubicBezTo>
                  <a:pt x="84378" y="17856"/>
                  <a:pt x="85686" y="16891"/>
                  <a:pt x="87172" y="16320"/>
                </a:cubicBezTo>
                <a:cubicBezTo>
                  <a:pt x="87604" y="14859"/>
                  <a:pt x="88455" y="13742"/>
                  <a:pt x="90106" y="13310"/>
                </a:cubicBezTo>
                <a:cubicBezTo>
                  <a:pt x="95427" y="11938"/>
                  <a:pt x="98094" y="7506"/>
                  <a:pt x="93027" y="3747"/>
                </a:cubicBezTo>
                <a:cubicBezTo>
                  <a:pt x="87959" y="0"/>
                  <a:pt x="85038" y="10935"/>
                  <a:pt x="79438" y="11938"/>
                </a:cubicBezTo>
                <a:cubicBezTo>
                  <a:pt x="73837" y="12980"/>
                  <a:pt x="72770" y="17412"/>
                  <a:pt x="69024" y="19800"/>
                </a:cubicBezTo>
                <a:cubicBezTo>
                  <a:pt x="65303" y="22187"/>
                  <a:pt x="58381" y="20143"/>
                  <a:pt x="58102" y="24232"/>
                </a:cubicBezTo>
                <a:cubicBezTo>
                  <a:pt x="57822" y="28715"/>
                  <a:pt x="55714" y="24232"/>
                  <a:pt x="52514" y="23229"/>
                </a:cubicBezTo>
                <a:cubicBezTo>
                  <a:pt x="49313" y="22187"/>
                  <a:pt x="41046" y="31395"/>
                  <a:pt x="41312" y="36551"/>
                </a:cubicBezTo>
                <a:cubicBezTo>
                  <a:pt x="41579" y="41644"/>
                  <a:pt x="42913" y="46444"/>
                  <a:pt x="37045" y="51219"/>
                </a:cubicBezTo>
                <a:cubicBezTo>
                  <a:pt x="31178" y="55995"/>
                  <a:pt x="27711" y="64859"/>
                  <a:pt x="25044" y="68961"/>
                </a:cubicBezTo>
                <a:cubicBezTo>
                  <a:pt x="24231" y="70206"/>
                  <a:pt x="23342" y="70320"/>
                  <a:pt x="22415" y="69761"/>
                </a:cubicBezTo>
                <a:cubicBezTo>
                  <a:pt x="22086" y="71984"/>
                  <a:pt x="21578" y="73800"/>
                  <a:pt x="20777" y="74575"/>
                </a:cubicBezTo>
                <a:cubicBezTo>
                  <a:pt x="19304" y="75946"/>
                  <a:pt x="15748" y="80569"/>
                  <a:pt x="12662" y="84646"/>
                </a:cubicBezTo>
                <a:cubicBezTo>
                  <a:pt x="14173" y="86475"/>
                  <a:pt x="15558" y="88126"/>
                  <a:pt x="16523" y="89434"/>
                </a:cubicBezTo>
                <a:cubicBezTo>
                  <a:pt x="20244" y="94552"/>
                  <a:pt x="17844" y="98654"/>
                  <a:pt x="18923" y="101397"/>
                </a:cubicBezTo>
                <a:cubicBezTo>
                  <a:pt x="19990" y="104115"/>
                  <a:pt x="21044" y="108204"/>
                  <a:pt x="18923" y="109919"/>
                </a:cubicBezTo>
                <a:cubicBezTo>
                  <a:pt x="16790" y="111633"/>
                  <a:pt x="18644" y="130417"/>
                  <a:pt x="21044" y="133820"/>
                </a:cubicBezTo>
                <a:cubicBezTo>
                  <a:pt x="23443" y="137224"/>
                  <a:pt x="21044" y="140310"/>
                  <a:pt x="18377" y="147142"/>
                </a:cubicBezTo>
                <a:cubicBezTo>
                  <a:pt x="15723" y="153950"/>
                  <a:pt x="13323" y="157036"/>
                  <a:pt x="8509" y="157366"/>
                </a:cubicBezTo>
                <a:cubicBezTo>
                  <a:pt x="3709" y="157734"/>
                  <a:pt x="3988" y="167272"/>
                  <a:pt x="2388" y="167272"/>
                </a:cubicBezTo>
                <a:cubicBezTo>
                  <a:pt x="1105" y="167272"/>
                  <a:pt x="178" y="170726"/>
                  <a:pt x="0" y="173698"/>
                </a:cubicBezTo>
                <a:cubicBezTo>
                  <a:pt x="4458" y="178512"/>
                  <a:pt x="12510" y="184353"/>
                  <a:pt x="14847" y="184353"/>
                </a:cubicBezTo>
                <a:cubicBezTo>
                  <a:pt x="17348" y="184353"/>
                  <a:pt x="19012" y="188989"/>
                  <a:pt x="22339" y="19146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Freeform 437"/>
          <p:cNvSpPr/>
          <p:nvPr/>
        </p:nvSpPr>
        <p:spPr>
          <a:xfrm>
            <a:off x="2708432" y="4489391"/>
            <a:ext cx="147434" cy="214363"/>
          </a:xfrm>
          <a:custGeom>
            <a:avLst/>
            <a:gdLst/>
            <a:ahLst/>
            <a:cxnLst/>
            <a:rect l="0" t="0" r="0" b="0"/>
            <a:pathLst>
              <a:path w="147434" h="214363">
                <a:moveTo>
                  <a:pt x="145656" y="128346"/>
                </a:moveTo>
                <a:cubicBezTo>
                  <a:pt x="143878" y="121514"/>
                  <a:pt x="138544" y="120612"/>
                  <a:pt x="138544" y="113348"/>
                </a:cubicBezTo>
                <a:cubicBezTo>
                  <a:pt x="138544" y="106045"/>
                  <a:pt x="136411" y="105144"/>
                  <a:pt x="128600" y="105575"/>
                </a:cubicBezTo>
                <a:cubicBezTo>
                  <a:pt x="120764" y="106045"/>
                  <a:pt x="115786" y="103772"/>
                  <a:pt x="115430" y="97854"/>
                </a:cubicBezTo>
                <a:cubicBezTo>
                  <a:pt x="115088" y="91936"/>
                  <a:pt x="110465" y="87376"/>
                  <a:pt x="114008" y="85116"/>
                </a:cubicBezTo>
                <a:cubicBezTo>
                  <a:pt x="117577" y="82830"/>
                  <a:pt x="111519" y="78728"/>
                  <a:pt x="112243" y="73279"/>
                </a:cubicBezTo>
                <a:cubicBezTo>
                  <a:pt x="112954" y="67806"/>
                  <a:pt x="110109" y="65520"/>
                  <a:pt x="107620" y="62802"/>
                </a:cubicBezTo>
                <a:cubicBezTo>
                  <a:pt x="105118" y="60071"/>
                  <a:pt x="94463" y="64161"/>
                  <a:pt x="94463" y="59157"/>
                </a:cubicBezTo>
                <a:cubicBezTo>
                  <a:pt x="94463" y="54153"/>
                  <a:pt x="88062" y="53239"/>
                  <a:pt x="84519" y="53239"/>
                </a:cubicBezTo>
                <a:cubicBezTo>
                  <a:pt x="80963" y="53239"/>
                  <a:pt x="83439" y="47333"/>
                  <a:pt x="79528" y="47790"/>
                </a:cubicBezTo>
                <a:cubicBezTo>
                  <a:pt x="75629" y="48222"/>
                  <a:pt x="76327" y="44590"/>
                  <a:pt x="71006" y="45504"/>
                </a:cubicBezTo>
                <a:cubicBezTo>
                  <a:pt x="65672" y="46419"/>
                  <a:pt x="62459" y="43231"/>
                  <a:pt x="56795" y="34582"/>
                </a:cubicBezTo>
                <a:cubicBezTo>
                  <a:pt x="51092" y="25934"/>
                  <a:pt x="51804" y="9093"/>
                  <a:pt x="52870" y="4547"/>
                </a:cubicBezTo>
                <a:cubicBezTo>
                  <a:pt x="53937" y="0"/>
                  <a:pt x="46127" y="3633"/>
                  <a:pt x="41504" y="3633"/>
                </a:cubicBezTo>
                <a:cubicBezTo>
                  <a:pt x="36868" y="3633"/>
                  <a:pt x="32258" y="8192"/>
                  <a:pt x="27267" y="11837"/>
                </a:cubicBezTo>
                <a:cubicBezTo>
                  <a:pt x="22301" y="15482"/>
                  <a:pt x="19457" y="15469"/>
                  <a:pt x="16980" y="18657"/>
                </a:cubicBezTo>
                <a:cubicBezTo>
                  <a:pt x="14478" y="21844"/>
                  <a:pt x="10567" y="23648"/>
                  <a:pt x="6668" y="21844"/>
                </a:cubicBezTo>
                <a:cubicBezTo>
                  <a:pt x="5576" y="21336"/>
                  <a:pt x="4166" y="20943"/>
                  <a:pt x="2654" y="20676"/>
                </a:cubicBezTo>
                <a:cubicBezTo>
                  <a:pt x="4737" y="27369"/>
                  <a:pt x="9792" y="38354"/>
                  <a:pt x="10935" y="42329"/>
                </a:cubicBezTo>
                <a:cubicBezTo>
                  <a:pt x="12357" y="47333"/>
                  <a:pt x="9144" y="48705"/>
                  <a:pt x="7735" y="50521"/>
                </a:cubicBezTo>
                <a:cubicBezTo>
                  <a:pt x="6312" y="52337"/>
                  <a:pt x="8433" y="68720"/>
                  <a:pt x="8789" y="72365"/>
                </a:cubicBezTo>
                <a:cubicBezTo>
                  <a:pt x="9144" y="76010"/>
                  <a:pt x="3810" y="82830"/>
                  <a:pt x="5944" y="85116"/>
                </a:cubicBezTo>
                <a:cubicBezTo>
                  <a:pt x="8090" y="87376"/>
                  <a:pt x="3099" y="94209"/>
                  <a:pt x="3099" y="98324"/>
                </a:cubicBezTo>
                <a:cubicBezTo>
                  <a:pt x="3099" y="102413"/>
                  <a:pt x="7735" y="102413"/>
                  <a:pt x="7735" y="105575"/>
                </a:cubicBezTo>
                <a:cubicBezTo>
                  <a:pt x="7735" y="108776"/>
                  <a:pt x="3810" y="116053"/>
                  <a:pt x="1334" y="117869"/>
                </a:cubicBezTo>
                <a:cubicBezTo>
                  <a:pt x="26" y="118834"/>
                  <a:pt x="0" y="121412"/>
                  <a:pt x="318" y="124194"/>
                </a:cubicBezTo>
                <a:cubicBezTo>
                  <a:pt x="1067" y="123889"/>
                  <a:pt x="1575" y="128016"/>
                  <a:pt x="5245" y="131533"/>
                </a:cubicBezTo>
                <a:cubicBezTo>
                  <a:pt x="9512" y="135635"/>
                  <a:pt x="4534" y="142443"/>
                  <a:pt x="8090" y="147916"/>
                </a:cubicBezTo>
                <a:cubicBezTo>
                  <a:pt x="11633" y="153365"/>
                  <a:pt x="15558" y="153847"/>
                  <a:pt x="13056" y="156565"/>
                </a:cubicBezTo>
                <a:cubicBezTo>
                  <a:pt x="10567" y="159321"/>
                  <a:pt x="13411" y="164756"/>
                  <a:pt x="10567" y="167487"/>
                </a:cubicBezTo>
                <a:cubicBezTo>
                  <a:pt x="7735" y="170217"/>
                  <a:pt x="11633" y="178422"/>
                  <a:pt x="14834" y="180225"/>
                </a:cubicBezTo>
                <a:cubicBezTo>
                  <a:pt x="18047" y="182041"/>
                  <a:pt x="15901" y="190245"/>
                  <a:pt x="19101" y="194335"/>
                </a:cubicBezTo>
                <a:cubicBezTo>
                  <a:pt x="22301" y="198424"/>
                  <a:pt x="20879" y="207987"/>
                  <a:pt x="21946" y="211188"/>
                </a:cubicBezTo>
                <a:cubicBezTo>
                  <a:pt x="23025" y="214363"/>
                  <a:pt x="32614" y="206628"/>
                  <a:pt x="38303" y="198894"/>
                </a:cubicBezTo>
                <a:cubicBezTo>
                  <a:pt x="43993" y="191147"/>
                  <a:pt x="43625" y="197535"/>
                  <a:pt x="48971" y="198424"/>
                </a:cubicBezTo>
                <a:cubicBezTo>
                  <a:pt x="54293" y="199351"/>
                  <a:pt x="60338" y="199351"/>
                  <a:pt x="62814" y="205714"/>
                </a:cubicBezTo>
                <a:cubicBezTo>
                  <a:pt x="65316" y="212077"/>
                  <a:pt x="68161" y="199351"/>
                  <a:pt x="69926" y="196621"/>
                </a:cubicBezTo>
                <a:cubicBezTo>
                  <a:pt x="71704" y="193903"/>
                  <a:pt x="83795" y="197535"/>
                  <a:pt x="85941" y="196621"/>
                </a:cubicBezTo>
                <a:cubicBezTo>
                  <a:pt x="88062" y="195706"/>
                  <a:pt x="89840" y="176136"/>
                  <a:pt x="89484" y="172935"/>
                </a:cubicBezTo>
                <a:cubicBezTo>
                  <a:pt x="89129" y="169760"/>
                  <a:pt x="94463" y="162013"/>
                  <a:pt x="98730" y="158394"/>
                </a:cubicBezTo>
                <a:cubicBezTo>
                  <a:pt x="102997" y="154723"/>
                  <a:pt x="109741" y="157479"/>
                  <a:pt x="113310" y="155206"/>
                </a:cubicBezTo>
                <a:cubicBezTo>
                  <a:pt x="116866" y="152920"/>
                  <a:pt x="122187" y="153365"/>
                  <a:pt x="127178" y="153365"/>
                </a:cubicBezTo>
                <a:cubicBezTo>
                  <a:pt x="132144" y="153365"/>
                  <a:pt x="135700" y="159753"/>
                  <a:pt x="138544" y="159753"/>
                </a:cubicBezTo>
                <a:cubicBezTo>
                  <a:pt x="141389" y="159753"/>
                  <a:pt x="144958" y="153847"/>
                  <a:pt x="144234" y="148361"/>
                </a:cubicBezTo>
                <a:cubicBezTo>
                  <a:pt x="143536" y="142900"/>
                  <a:pt x="147434" y="135178"/>
                  <a:pt x="145656" y="12834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Freeform 438"/>
          <p:cNvSpPr/>
          <p:nvPr/>
        </p:nvSpPr>
        <p:spPr>
          <a:xfrm>
            <a:off x="2708432" y="4489391"/>
            <a:ext cx="147434" cy="214363"/>
          </a:xfrm>
          <a:custGeom>
            <a:avLst/>
            <a:gdLst/>
            <a:ahLst/>
            <a:cxnLst/>
            <a:rect l="0" t="0" r="0" b="0"/>
            <a:pathLst>
              <a:path w="147434" h="214363">
                <a:moveTo>
                  <a:pt x="145656" y="128346"/>
                </a:moveTo>
                <a:cubicBezTo>
                  <a:pt x="143878" y="121514"/>
                  <a:pt x="138544" y="120612"/>
                  <a:pt x="138544" y="113348"/>
                </a:cubicBezTo>
                <a:cubicBezTo>
                  <a:pt x="138544" y="106045"/>
                  <a:pt x="136411" y="105144"/>
                  <a:pt x="128600" y="105575"/>
                </a:cubicBezTo>
                <a:cubicBezTo>
                  <a:pt x="120764" y="106045"/>
                  <a:pt x="115786" y="103772"/>
                  <a:pt x="115430" y="97854"/>
                </a:cubicBezTo>
                <a:cubicBezTo>
                  <a:pt x="115088" y="91936"/>
                  <a:pt x="110465" y="87376"/>
                  <a:pt x="114008" y="85116"/>
                </a:cubicBezTo>
                <a:cubicBezTo>
                  <a:pt x="117577" y="82830"/>
                  <a:pt x="111519" y="78728"/>
                  <a:pt x="112243" y="73279"/>
                </a:cubicBezTo>
                <a:cubicBezTo>
                  <a:pt x="112954" y="67806"/>
                  <a:pt x="110109" y="65520"/>
                  <a:pt x="107620" y="62802"/>
                </a:cubicBezTo>
                <a:cubicBezTo>
                  <a:pt x="105118" y="60071"/>
                  <a:pt x="94463" y="64161"/>
                  <a:pt x="94463" y="59157"/>
                </a:cubicBezTo>
                <a:cubicBezTo>
                  <a:pt x="94463" y="54153"/>
                  <a:pt x="88062" y="53239"/>
                  <a:pt x="84519" y="53239"/>
                </a:cubicBezTo>
                <a:cubicBezTo>
                  <a:pt x="80963" y="53239"/>
                  <a:pt x="83439" y="47333"/>
                  <a:pt x="79528" y="47790"/>
                </a:cubicBezTo>
                <a:cubicBezTo>
                  <a:pt x="75629" y="48222"/>
                  <a:pt x="76327" y="44590"/>
                  <a:pt x="71006" y="45504"/>
                </a:cubicBezTo>
                <a:cubicBezTo>
                  <a:pt x="65672" y="46419"/>
                  <a:pt x="62459" y="43231"/>
                  <a:pt x="56795" y="34582"/>
                </a:cubicBezTo>
                <a:cubicBezTo>
                  <a:pt x="51092" y="25934"/>
                  <a:pt x="51804" y="9093"/>
                  <a:pt x="52870" y="4547"/>
                </a:cubicBezTo>
                <a:cubicBezTo>
                  <a:pt x="53937" y="0"/>
                  <a:pt x="46127" y="3633"/>
                  <a:pt x="41504" y="3633"/>
                </a:cubicBezTo>
                <a:cubicBezTo>
                  <a:pt x="36868" y="3633"/>
                  <a:pt x="32258" y="8192"/>
                  <a:pt x="27267" y="11837"/>
                </a:cubicBezTo>
                <a:cubicBezTo>
                  <a:pt x="22301" y="15482"/>
                  <a:pt x="19457" y="15469"/>
                  <a:pt x="16980" y="18657"/>
                </a:cubicBezTo>
                <a:cubicBezTo>
                  <a:pt x="14478" y="21844"/>
                  <a:pt x="10567" y="23648"/>
                  <a:pt x="6668" y="21844"/>
                </a:cubicBezTo>
                <a:cubicBezTo>
                  <a:pt x="5576" y="21336"/>
                  <a:pt x="4166" y="20943"/>
                  <a:pt x="2654" y="20676"/>
                </a:cubicBezTo>
                <a:cubicBezTo>
                  <a:pt x="4737" y="27369"/>
                  <a:pt x="9792" y="38354"/>
                  <a:pt x="10935" y="42329"/>
                </a:cubicBezTo>
                <a:cubicBezTo>
                  <a:pt x="12357" y="47333"/>
                  <a:pt x="9144" y="48705"/>
                  <a:pt x="7735" y="50521"/>
                </a:cubicBezTo>
                <a:cubicBezTo>
                  <a:pt x="6312" y="52337"/>
                  <a:pt x="8433" y="68720"/>
                  <a:pt x="8789" y="72365"/>
                </a:cubicBezTo>
                <a:cubicBezTo>
                  <a:pt x="9144" y="76010"/>
                  <a:pt x="3810" y="82830"/>
                  <a:pt x="5944" y="85116"/>
                </a:cubicBezTo>
                <a:cubicBezTo>
                  <a:pt x="8090" y="87376"/>
                  <a:pt x="3099" y="94209"/>
                  <a:pt x="3099" y="98324"/>
                </a:cubicBezTo>
                <a:cubicBezTo>
                  <a:pt x="3099" y="102413"/>
                  <a:pt x="7735" y="102413"/>
                  <a:pt x="7735" y="105575"/>
                </a:cubicBezTo>
                <a:cubicBezTo>
                  <a:pt x="7735" y="108776"/>
                  <a:pt x="3810" y="116053"/>
                  <a:pt x="1334" y="117869"/>
                </a:cubicBezTo>
                <a:cubicBezTo>
                  <a:pt x="26" y="118834"/>
                  <a:pt x="0" y="121412"/>
                  <a:pt x="318" y="124194"/>
                </a:cubicBezTo>
                <a:cubicBezTo>
                  <a:pt x="1067" y="123889"/>
                  <a:pt x="1575" y="128016"/>
                  <a:pt x="5245" y="131533"/>
                </a:cubicBezTo>
                <a:cubicBezTo>
                  <a:pt x="9512" y="135635"/>
                  <a:pt x="4534" y="142443"/>
                  <a:pt x="8090" y="147916"/>
                </a:cubicBezTo>
                <a:cubicBezTo>
                  <a:pt x="11633" y="153365"/>
                  <a:pt x="15558" y="153847"/>
                  <a:pt x="13056" y="156565"/>
                </a:cubicBezTo>
                <a:cubicBezTo>
                  <a:pt x="10567" y="159321"/>
                  <a:pt x="13411" y="164756"/>
                  <a:pt x="10567" y="167487"/>
                </a:cubicBezTo>
                <a:cubicBezTo>
                  <a:pt x="7735" y="170217"/>
                  <a:pt x="11633" y="178422"/>
                  <a:pt x="14834" y="180225"/>
                </a:cubicBezTo>
                <a:cubicBezTo>
                  <a:pt x="18047" y="182041"/>
                  <a:pt x="15901" y="190245"/>
                  <a:pt x="19101" y="194335"/>
                </a:cubicBezTo>
                <a:cubicBezTo>
                  <a:pt x="22301" y="198424"/>
                  <a:pt x="20879" y="207987"/>
                  <a:pt x="21946" y="211188"/>
                </a:cubicBezTo>
                <a:cubicBezTo>
                  <a:pt x="23025" y="214363"/>
                  <a:pt x="32614" y="206628"/>
                  <a:pt x="38303" y="198894"/>
                </a:cubicBezTo>
                <a:cubicBezTo>
                  <a:pt x="43993" y="191147"/>
                  <a:pt x="43625" y="197535"/>
                  <a:pt x="48971" y="198424"/>
                </a:cubicBezTo>
                <a:cubicBezTo>
                  <a:pt x="54293" y="199351"/>
                  <a:pt x="60338" y="199351"/>
                  <a:pt x="62814" y="205714"/>
                </a:cubicBezTo>
                <a:cubicBezTo>
                  <a:pt x="65316" y="212077"/>
                  <a:pt x="68161" y="199351"/>
                  <a:pt x="69926" y="196621"/>
                </a:cubicBezTo>
                <a:cubicBezTo>
                  <a:pt x="71704" y="193903"/>
                  <a:pt x="83795" y="197535"/>
                  <a:pt x="85941" y="196621"/>
                </a:cubicBezTo>
                <a:cubicBezTo>
                  <a:pt x="88062" y="195706"/>
                  <a:pt x="89840" y="176136"/>
                  <a:pt x="89484" y="172935"/>
                </a:cubicBezTo>
                <a:cubicBezTo>
                  <a:pt x="89129" y="169760"/>
                  <a:pt x="94463" y="162013"/>
                  <a:pt x="98730" y="158394"/>
                </a:cubicBezTo>
                <a:cubicBezTo>
                  <a:pt x="102997" y="154723"/>
                  <a:pt x="109741" y="157479"/>
                  <a:pt x="113310" y="155206"/>
                </a:cubicBezTo>
                <a:cubicBezTo>
                  <a:pt x="116866" y="152920"/>
                  <a:pt x="122187" y="153365"/>
                  <a:pt x="127178" y="153365"/>
                </a:cubicBezTo>
                <a:cubicBezTo>
                  <a:pt x="132144" y="153365"/>
                  <a:pt x="135700" y="159753"/>
                  <a:pt x="138544" y="159753"/>
                </a:cubicBezTo>
                <a:cubicBezTo>
                  <a:pt x="141389" y="159753"/>
                  <a:pt x="144958" y="153847"/>
                  <a:pt x="144234" y="148361"/>
                </a:cubicBezTo>
                <a:cubicBezTo>
                  <a:pt x="143536" y="142900"/>
                  <a:pt x="147434" y="135178"/>
                  <a:pt x="145656" y="12834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Freeform 439"/>
          <p:cNvSpPr/>
          <p:nvPr/>
        </p:nvSpPr>
        <p:spPr>
          <a:xfrm>
            <a:off x="2565168" y="4340385"/>
            <a:ext cx="155613" cy="288428"/>
          </a:xfrm>
          <a:custGeom>
            <a:avLst/>
            <a:gdLst/>
            <a:ahLst/>
            <a:cxnLst/>
            <a:rect l="0" t="0" r="0" b="0"/>
            <a:pathLst>
              <a:path w="155613" h="288428">
                <a:moveTo>
                  <a:pt x="143167" y="273697"/>
                </a:moveTo>
                <a:cubicBezTo>
                  <a:pt x="143332" y="273380"/>
                  <a:pt x="143459" y="273253"/>
                  <a:pt x="143560" y="273202"/>
                </a:cubicBezTo>
                <a:cubicBezTo>
                  <a:pt x="143268" y="270421"/>
                  <a:pt x="143281" y="267843"/>
                  <a:pt x="144589" y="266865"/>
                </a:cubicBezTo>
                <a:cubicBezTo>
                  <a:pt x="147078" y="265061"/>
                  <a:pt x="150990" y="257784"/>
                  <a:pt x="150990" y="254597"/>
                </a:cubicBezTo>
                <a:cubicBezTo>
                  <a:pt x="150990" y="251409"/>
                  <a:pt x="146367" y="251409"/>
                  <a:pt x="146367" y="247332"/>
                </a:cubicBezTo>
                <a:cubicBezTo>
                  <a:pt x="146367" y="243217"/>
                  <a:pt x="151333" y="236398"/>
                  <a:pt x="149212" y="234112"/>
                </a:cubicBezTo>
                <a:cubicBezTo>
                  <a:pt x="147078" y="231838"/>
                  <a:pt x="152412" y="225006"/>
                  <a:pt x="152056" y="221386"/>
                </a:cubicBezTo>
                <a:cubicBezTo>
                  <a:pt x="151701" y="217716"/>
                  <a:pt x="149567" y="201346"/>
                  <a:pt x="150990" y="199529"/>
                </a:cubicBezTo>
                <a:cubicBezTo>
                  <a:pt x="152412" y="197701"/>
                  <a:pt x="155613" y="196329"/>
                  <a:pt x="154177" y="191338"/>
                </a:cubicBezTo>
                <a:cubicBezTo>
                  <a:pt x="153060" y="187376"/>
                  <a:pt x="147992" y="176377"/>
                  <a:pt x="145897" y="169672"/>
                </a:cubicBezTo>
                <a:cubicBezTo>
                  <a:pt x="141936" y="168948"/>
                  <a:pt x="137110" y="169075"/>
                  <a:pt x="134278" y="170396"/>
                </a:cubicBezTo>
                <a:cubicBezTo>
                  <a:pt x="130379" y="172212"/>
                  <a:pt x="131445" y="156273"/>
                  <a:pt x="131445" y="150355"/>
                </a:cubicBezTo>
                <a:cubicBezTo>
                  <a:pt x="131445" y="144437"/>
                  <a:pt x="127534" y="147625"/>
                  <a:pt x="126111" y="151727"/>
                </a:cubicBezTo>
                <a:cubicBezTo>
                  <a:pt x="124689" y="155829"/>
                  <a:pt x="118987" y="154000"/>
                  <a:pt x="113310" y="154000"/>
                </a:cubicBezTo>
                <a:cubicBezTo>
                  <a:pt x="107620" y="154000"/>
                  <a:pt x="110465" y="144894"/>
                  <a:pt x="106909" y="145351"/>
                </a:cubicBezTo>
                <a:cubicBezTo>
                  <a:pt x="103353" y="145821"/>
                  <a:pt x="100508" y="143992"/>
                  <a:pt x="100877" y="139433"/>
                </a:cubicBezTo>
                <a:cubicBezTo>
                  <a:pt x="101232" y="134874"/>
                  <a:pt x="98387" y="131254"/>
                  <a:pt x="95885" y="126225"/>
                </a:cubicBezTo>
                <a:cubicBezTo>
                  <a:pt x="93409" y="121221"/>
                  <a:pt x="90551" y="116218"/>
                  <a:pt x="92685" y="113043"/>
                </a:cubicBezTo>
                <a:cubicBezTo>
                  <a:pt x="94831" y="109855"/>
                  <a:pt x="91263" y="107124"/>
                  <a:pt x="94463" y="103010"/>
                </a:cubicBezTo>
                <a:cubicBezTo>
                  <a:pt x="97663" y="98920"/>
                  <a:pt x="100877" y="100292"/>
                  <a:pt x="99810" y="94831"/>
                </a:cubicBezTo>
                <a:cubicBezTo>
                  <a:pt x="98730" y="89370"/>
                  <a:pt x="103353" y="86182"/>
                  <a:pt x="103709" y="80264"/>
                </a:cubicBezTo>
                <a:cubicBezTo>
                  <a:pt x="104077" y="74346"/>
                  <a:pt x="109398" y="76162"/>
                  <a:pt x="114377" y="71183"/>
                </a:cubicBezTo>
                <a:cubicBezTo>
                  <a:pt x="119355" y="66154"/>
                  <a:pt x="124689" y="68872"/>
                  <a:pt x="128943" y="64338"/>
                </a:cubicBezTo>
                <a:cubicBezTo>
                  <a:pt x="132944" y="60071"/>
                  <a:pt x="135700" y="63754"/>
                  <a:pt x="138672" y="63487"/>
                </a:cubicBezTo>
                <a:cubicBezTo>
                  <a:pt x="136881" y="60274"/>
                  <a:pt x="132525" y="58712"/>
                  <a:pt x="131509" y="56185"/>
                </a:cubicBezTo>
                <a:cubicBezTo>
                  <a:pt x="130264" y="52946"/>
                  <a:pt x="136132" y="47053"/>
                  <a:pt x="137795" y="43307"/>
                </a:cubicBezTo>
                <a:cubicBezTo>
                  <a:pt x="139472" y="39548"/>
                  <a:pt x="131115" y="35280"/>
                  <a:pt x="129020" y="34201"/>
                </a:cubicBezTo>
                <a:cubicBezTo>
                  <a:pt x="126912" y="33121"/>
                  <a:pt x="123165" y="36334"/>
                  <a:pt x="121057" y="34734"/>
                </a:cubicBezTo>
                <a:cubicBezTo>
                  <a:pt x="118961" y="33121"/>
                  <a:pt x="115621" y="34201"/>
                  <a:pt x="113945" y="35814"/>
                </a:cubicBezTo>
                <a:cubicBezTo>
                  <a:pt x="112281" y="37427"/>
                  <a:pt x="99721" y="38481"/>
                  <a:pt x="100140" y="33655"/>
                </a:cubicBezTo>
                <a:cubicBezTo>
                  <a:pt x="100559" y="28841"/>
                  <a:pt x="95123" y="27241"/>
                  <a:pt x="95530" y="24016"/>
                </a:cubicBezTo>
                <a:cubicBezTo>
                  <a:pt x="95949" y="20815"/>
                  <a:pt x="92609" y="14897"/>
                  <a:pt x="87999" y="14363"/>
                </a:cubicBezTo>
                <a:cubicBezTo>
                  <a:pt x="83401" y="13843"/>
                  <a:pt x="84227" y="4216"/>
                  <a:pt x="80887" y="1524"/>
                </a:cubicBezTo>
                <a:cubicBezTo>
                  <a:pt x="78982" y="0"/>
                  <a:pt x="74270" y="889"/>
                  <a:pt x="70549" y="1943"/>
                </a:cubicBezTo>
                <a:cubicBezTo>
                  <a:pt x="74562" y="7734"/>
                  <a:pt x="75997" y="10185"/>
                  <a:pt x="73343" y="12878"/>
                </a:cubicBezTo>
                <a:cubicBezTo>
                  <a:pt x="69812" y="16510"/>
                  <a:pt x="73343" y="17170"/>
                  <a:pt x="66663" y="28549"/>
                </a:cubicBezTo>
                <a:cubicBezTo>
                  <a:pt x="59995" y="39954"/>
                  <a:pt x="48603" y="42786"/>
                  <a:pt x="43041" y="44920"/>
                </a:cubicBezTo>
                <a:cubicBezTo>
                  <a:pt x="37478" y="47053"/>
                  <a:pt x="35256" y="60211"/>
                  <a:pt x="32208" y="69482"/>
                </a:cubicBezTo>
                <a:cubicBezTo>
                  <a:pt x="29147" y="78740"/>
                  <a:pt x="26632" y="75527"/>
                  <a:pt x="23584" y="70193"/>
                </a:cubicBezTo>
                <a:cubicBezTo>
                  <a:pt x="20536" y="64846"/>
                  <a:pt x="18022" y="71247"/>
                  <a:pt x="14402" y="66992"/>
                </a:cubicBezTo>
                <a:cubicBezTo>
                  <a:pt x="10808" y="62725"/>
                  <a:pt x="12472" y="62725"/>
                  <a:pt x="14402" y="59156"/>
                </a:cubicBezTo>
                <a:cubicBezTo>
                  <a:pt x="15456" y="57239"/>
                  <a:pt x="14301" y="54178"/>
                  <a:pt x="12091" y="51244"/>
                </a:cubicBezTo>
                <a:cubicBezTo>
                  <a:pt x="8128" y="52273"/>
                  <a:pt x="4115" y="59309"/>
                  <a:pt x="2121" y="64681"/>
                </a:cubicBezTo>
                <a:cubicBezTo>
                  <a:pt x="0" y="70472"/>
                  <a:pt x="5868" y="81750"/>
                  <a:pt x="6668" y="85852"/>
                </a:cubicBezTo>
                <a:cubicBezTo>
                  <a:pt x="7468" y="89928"/>
                  <a:pt x="3467" y="86182"/>
                  <a:pt x="2921" y="89928"/>
                </a:cubicBezTo>
                <a:cubicBezTo>
                  <a:pt x="2401" y="93688"/>
                  <a:pt x="11735" y="99161"/>
                  <a:pt x="15990" y="103251"/>
                </a:cubicBezTo>
                <a:cubicBezTo>
                  <a:pt x="20257" y="107366"/>
                  <a:pt x="23978" y="118948"/>
                  <a:pt x="27991" y="124422"/>
                </a:cubicBezTo>
                <a:cubicBezTo>
                  <a:pt x="31992" y="129870"/>
                  <a:pt x="32246" y="134658"/>
                  <a:pt x="36526" y="147980"/>
                </a:cubicBezTo>
                <a:cubicBezTo>
                  <a:pt x="40793" y="161290"/>
                  <a:pt x="49327" y="183820"/>
                  <a:pt x="55195" y="193383"/>
                </a:cubicBezTo>
                <a:cubicBezTo>
                  <a:pt x="61049" y="202933"/>
                  <a:pt x="63716" y="210439"/>
                  <a:pt x="62395" y="213182"/>
                </a:cubicBezTo>
                <a:cubicBezTo>
                  <a:pt x="61049" y="215912"/>
                  <a:pt x="62649" y="223405"/>
                  <a:pt x="66917" y="227190"/>
                </a:cubicBezTo>
                <a:cubicBezTo>
                  <a:pt x="71184" y="230924"/>
                  <a:pt x="74651" y="237083"/>
                  <a:pt x="85840" y="244246"/>
                </a:cubicBezTo>
                <a:cubicBezTo>
                  <a:pt x="97041" y="251409"/>
                  <a:pt x="117564" y="265061"/>
                  <a:pt x="120511" y="271551"/>
                </a:cubicBezTo>
                <a:cubicBezTo>
                  <a:pt x="123432" y="278027"/>
                  <a:pt x="133046" y="284174"/>
                  <a:pt x="134900" y="285546"/>
                </a:cubicBezTo>
                <a:cubicBezTo>
                  <a:pt x="135408" y="285927"/>
                  <a:pt x="135573" y="286993"/>
                  <a:pt x="135586" y="288428"/>
                </a:cubicBezTo>
                <a:cubicBezTo>
                  <a:pt x="136691" y="287273"/>
                  <a:pt x="137605" y="286371"/>
                  <a:pt x="138189" y="286003"/>
                </a:cubicBezTo>
                <a:cubicBezTo>
                  <a:pt x="141745" y="283717"/>
                  <a:pt x="142113" y="275995"/>
                  <a:pt x="143167" y="27369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Freeform 440"/>
          <p:cNvSpPr/>
          <p:nvPr/>
        </p:nvSpPr>
        <p:spPr>
          <a:xfrm>
            <a:off x="2565168" y="4340385"/>
            <a:ext cx="155613" cy="288428"/>
          </a:xfrm>
          <a:custGeom>
            <a:avLst/>
            <a:gdLst/>
            <a:ahLst/>
            <a:cxnLst/>
            <a:rect l="0" t="0" r="0" b="0"/>
            <a:pathLst>
              <a:path w="155613" h="288428">
                <a:moveTo>
                  <a:pt x="143167" y="273697"/>
                </a:moveTo>
                <a:cubicBezTo>
                  <a:pt x="143332" y="273380"/>
                  <a:pt x="143459" y="273253"/>
                  <a:pt x="143560" y="273202"/>
                </a:cubicBezTo>
                <a:cubicBezTo>
                  <a:pt x="143268" y="270421"/>
                  <a:pt x="143281" y="267843"/>
                  <a:pt x="144589" y="266865"/>
                </a:cubicBezTo>
                <a:cubicBezTo>
                  <a:pt x="147078" y="265061"/>
                  <a:pt x="150990" y="257784"/>
                  <a:pt x="150990" y="254597"/>
                </a:cubicBezTo>
                <a:cubicBezTo>
                  <a:pt x="150990" y="251409"/>
                  <a:pt x="146367" y="251409"/>
                  <a:pt x="146367" y="247332"/>
                </a:cubicBezTo>
                <a:cubicBezTo>
                  <a:pt x="146367" y="243217"/>
                  <a:pt x="151333" y="236398"/>
                  <a:pt x="149212" y="234112"/>
                </a:cubicBezTo>
                <a:cubicBezTo>
                  <a:pt x="147078" y="231838"/>
                  <a:pt x="152412" y="225006"/>
                  <a:pt x="152056" y="221386"/>
                </a:cubicBezTo>
                <a:cubicBezTo>
                  <a:pt x="151701" y="217716"/>
                  <a:pt x="149567" y="201346"/>
                  <a:pt x="150990" y="199529"/>
                </a:cubicBezTo>
                <a:cubicBezTo>
                  <a:pt x="152412" y="197701"/>
                  <a:pt x="155613" y="196329"/>
                  <a:pt x="154177" y="191338"/>
                </a:cubicBezTo>
                <a:cubicBezTo>
                  <a:pt x="153060" y="187376"/>
                  <a:pt x="147992" y="176377"/>
                  <a:pt x="145897" y="169672"/>
                </a:cubicBezTo>
                <a:cubicBezTo>
                  <a:pt x="141936" y="168948"/>
                  <a:pt x="137110" y="169075"/>
                  <a:pt x="134278" y="170396"/>
                </a:cubicBezTo>
                <a:cubicBezTo>
                  <a:pt x="130379" y="172212"/>
                  <a:pt x="131445" y="156273"/>
                  <a:pt x="131445" y="150355"/>
                </a:cubicBezTo>
                <a:cubicBezTo>
                  <a:pt x="131445" y="144437"/>
                  <a:pt x="127534" y="147625"/>
                  <a:pt x="126111" y="151727"/>
                </a:cubicBezTo>
                <a:cubicBezTo>
                  <a:pt x="124689" y="155829"/>
                  <a:pt x="118987" y="154000"/>
                  <a:pt x="113310" y="154000"/>
                </a:cubicBezTo>
                <a:cubicBezTo>
                  <a:pt x="107620" y="154000"/>
                  <a:pt x="110465" y="144894"/>
                  <a:pt x="106909" y="145351"/>
                </a:cubicBezTo>
                <a:cubicBezTo>
                  <a:pt x="103353" y="145821"/>
                  <a:pt x="100508" y="143992"/>
                  <a:pt x="100877" y="139433"/>
                </a:cubicBezTo>
                <a:cubicBezTo>
                  <a:pt x="101232" y="134874"/>
                  <a:pt x="98387" y="131254"/>
                  <a:pt x="95885" y="126225"/>
                </a:cubicBezTo>
                <a:cubicBezTo>
                  <a:pt x="93409" y="121221"/>
                  <a:pt x="90551" y="116218"/>
                  <a:pt x="92685" y="113043"/>
                </a:cubicBezTo>
                <a:cubicBezTo>
                  <a:pt x="94831" y="109855"/>
                  <a:pt x="91263" y="107124"/>
                  <a:pt x="94463" y="103010"/>
                </a:cubicBezTo>
                <a:cubicBezTo>
                  <a:pt x="97663" y="98920"/>
                  <a:pt x="100877" y="100292"/>
                  <a:pt x="99810" y="94831"/>
                </a:cubicBezTo>
                <a:cubicBezTo>
                  <a:pt x="98730" y="89370"/>
                  <a:pt x="103353" y="86182"/>
                  <a:pt x="103709" y="80264"/>
                </a:cubicBezTo>
                <a:cubicBezTo>
                  <a:pt x="104077" y="74346"/>
                  <a:pt x="109398" y="76162"/>
                  <a:pt x="114377" y="71183"/>
                </a:cubicBezTo>
                <a:cubicBezTo>
                  <a:pt x="119355" y="66154"/>
                  <a:pt x="124689" y="68872"/>
                  <a:pt x="128943" y="64338"/>
                </a:cubicBezTo>
                <a:cubicBezTo>
                  <a:pt x="132944" y="60071"/>
                  <a:pt x="135700" y="63754"/>
                  <a:pt x="138672" y="63487"/>
                </a:cubicBezTo>
                <a:cubicBezTo>
                  <a:pt x="136881" y="60274"/>
                  <a:pt x="132525" y="58712"/>
                  <a:pt x="131509" y="56185"/>
                </a:cubicBezTo>
                <a:cubicBezTo>
                  <a:pt x="130264" y="52946"/>
                  <a:pt x="136132" y="47053"/>
                  <a:pt x="137795" y="43307"/>
                </a:cubicBezTo>
                <a:cubicBezTo>
                  <a:pt x="139472" y="39548"/>
                  <a:pt x="131115" y="35280"/>
                  <a:pt x="129020" y="34201"/>
                </a:cubicBezTo>
                <a:cubicBezTo>
                  <a:pt x="126912" y="33121"/>
                  <a:pt x="123165" y="36334"/>
                  <a:pt x="121057" y="34734"/>
                </a:cubicBezTo>
                <a:cubicBezTo>
                  <a:pt x="118961" y="33121"/>
                  <a:pt x="115621" y="34201"/>
                  <a:pt x="113945" y="35814"/>
                </a:cubicBezTo>
                <a:cubicBezTo>
                  <a:pt x="112281" y="37427"/>
                  <a:pt x="99721" y="38481"/>
                  <a:pt x="100140" y="33655"/>
                </a:cubicBezTo>
                <a:cubicBezTo>
                  <a:pt x="100559" y="28841"/>
                  <a:pt x="95123" y="27241"/>
                  <a:pt x="95530" y="24016"/>
                </a:cubicBezTo>
                <a:cubicBezTo>
                  <a:pt x="95949" y="20815"/>
                  <a:pt x="92609" y="14897"/>
                  <a:pt x="87999" y="14363"/>
                </a:cubicBezTo>
                <a:cubicBezTo>
                  <a:pt x="83401" y="13843"/>
                  <a:pt x="84227" y="4216"/>
                  <a:pt x="80887" y="1524"/>
                </a:cubicBezTo>
                <a:cubicBezTo>
                  <a:pt x="78982" y="0"/>
                  <a:pt x="74270" y="889"/>
                  <a:pt x="70549" y="1943"/>
                </a:cubicBezTo>
                <a:cubicBezTo>
                  <a:pt x="74562" y="7734"/>
                  <a:pt x="75997" y="10185"/>
                  <a:pt x="73343" y="12878"/>
                </a:cubicBezTo>
                <a:cubicBezTo>
                  <a:pt x="69812" y="16510"/>
                  <a:pt x="73343" y="17170"/>
                  <a:pt x="66663" y="28549"/>
                </a:cubicBezTo>
                <a:cubicBezTo>
                  <a:pt x="59995" y="39954"/>
                  <a:pt x="48603" y="42786"/>
                  <a:pt x="43041" y="44920"/>
                </a:cubicBezTo>
                <a:cubicBezTo>
                  <a:pt x="37478" y="47053"/>
                  <a:pt x="35256" y="60211"/>
                  <a:pt x="32208" y="69482"/>
                </a:cubicBezTo>
                <a:cubicBezTo>
                  <a:pt x="29147" y="78740"/>
                  <a:pt x="26632" y="75527"/>
                  <a:pt x="23584" y="70193"/>
                </a:cubicBezTo>
                <a:cubicBezTo>
                  <a:pt x="20536" y="64846"/>
                  <a:pt x="18022" y="71247"/>
                  <a:pt x="14402" y="66992"/>
                </a:cubicBezTo>
                <a:cubicBezTo>
                  <a:pt x="10808" y="62725"/>
                  <a:pt x="12472" y="62725"/>
                  <a:pt x="14402" y="59156"/>
                </a:cubicBezTo>
                <a:cubicBezTo>
                  <a:pt x="15456" y="57239"/>
                  <a:pt x="14301" y="54178"/>
                  <a:pt x="12091" y="51244"/>
                </a:cubicBezTo>
                <a:cubicBezTo>
                  <a:pt x="8128" y="52273"/>
                  <a:pt x="4115" y="59309"/>
                  <a:pt x="2121" y="64681"/>
                </a:cubicBezTo>
                <a:cubicBezTo>
                  <a:pt x="0" y="70472"/>
                  <a:pt x="5868" y="81750"/>
                  <a:pt x="6668" y="85852"/>
                </a:cubicBezTo>
                <a:cubicBezTo>
                  <a:pt x="7468" y="89928"/>
                  <a:pt x="3467" y="86182"/>
                  <a:pt x="2921" y="89928"/>
                </a:cubicBezTo>
                <a:cubicBezTo>
                  <a:pt x="2401" y="93688"/>
                  <a:pt x="11735" y="99161"/>
                  <a:pt x="15990" y="103251"/>
                </a:cubicBezTo>
                <a:cubicBezTo>
                  <a:pt x="20257" y="107366"/>
                  <a:pt x="23978" y="118948"/>
                  <a:pt x="27991" y="124422"/>
                </a:cubicBezTo>
                <a:cubicBezTo>
                  <a:pt x="31992" y="129870"/>
                  <a:pt x="32246" y="134658"/>
                  <a:pt x="36526" y="147980"/>
                </a:cubicBezTo>
                <a:cubicBezTo>
                  <a:pt x="40793" y="161290"/>
                  <a:pt x="49327" y="183820"/>
                  <a:pt x="55195" y="193383"/>
                </a:cubicBezTo>
                <a:cubicBezTo>
                  <a:pt x="61049" y="202933"/>
                  <a:pt x="63716" y="210439"/>
                  <a:pt x="62395" y="213182"/>
                </a:cubicBezTo>
                <a:cubicBezTo>
                  <a:pt x="61049" y="215912"/>
                  <a:pt x="62649" y="223405"/>
                  <a:pt x="66917" y="227190"/>
                </a:cubicBezTo>
                <a:cubicBezTo>
                  <a:pt x="71184" y="230924"/>
                  <a:pt x="74651" y="237083"/>
                  <a:pt x="85840" y="244246"/>
                </a:cubicBezTo>
                <a:cubicBezTo>
                  <a:pt x="97041" y="251409"/>
                  <a:pt x="117564" y="265061"/>
                  <a:pt x="120511" y="271551"/>
                </a:cubicBezTo>
                <a:cubicBezTo>
                  <a:pt x="123432" y="278027"/>
                  <a:pt x="133046" y="284174"/>
                  <a:pt x="134900" y="285546"/>
                </a:cubicBezTo>
                <a:cubicBezTo>
                  <a:pt x="135408" y="285927"/>
                  <a:pt x="135573" y="286993"/>
                  <a:pt x="135586" y="288428"/>
                </a:cubicBezTo>
                <a:cubicBezTo>
                  <a:pt x="136691" y="287273"/>
                  <a:pt x="137605" y="286371"/>
                  <a:pt x="138189" y="286003"/>
                </a:cubicBezTo>
                <a:cubicBezTo>
                  <a:pt x="141745" y="283717"/>
                  <a:pt x="142113" y="275995"/>
                  <a:pt x="143167" y="27369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Freeform 441"/>
          <p:cNvSpPr/>
          <p:nvPr/>
        </p:nvSpPr>
        <p:spPr>
          <a:xfrm>
            <a:off x="2661725" y="4149737"/>
            <a:ext cx="166966" cy="179069"/>
          </a:xfrm>
          <a:custGeom>
            <a:avLst/>
            <a:gdLst/>
            <a:ahLst/>
            <a:cxnLst/>
            <a:rect l="0" t="0" r="0" b="0"/>
            <a:pathLst>
              <a:path w="166966" h="179069">
                <a:moveTo>
                  <a:pt x="16840" y="11074"/>
                </a:moveTo>
                <a:cubicBezTo>
                  <a:pt x="13361" y="17106"/>
                  <a:pt x="6388" y="22326"/>
                  <a:pt x="6261" y="28485"/>
                </a:cubicBezTo>
                <a:cubicBezTo>
                  <a:pt x="6147" y="34645"/>
                  <a:pt x="6261" y="36943"/>
                  <a:pt x="4471" y="39890"/>
                </a:cubicBezTo>
                <a:cubicBezTo>
                  <a:pt x="2655" y="42798"/>
                  <a:pt x="0" y="47268"/>
                  <a:pt x="2655" y="46951"/>
                </a:cubicBezTo>
                <a:cubicBezTo>
                  <a:pt x="5296" y="46672"/>
                  <a:pt x="8306" y="46672"/>
                  <a:pt x="8306" y="50342"/>
                </a:cubicBezTo>
                <a:cubicBezTo>
                  <a:pt x="8306" y="54050"/>
                  <a:pt x="14072" y="54800"/>
                  <a:pt x="13589" y="60515"/>
                </a:cubicBezTo>
                <a:cubicBezTo>
                  <a:pt x="13119" y="66204"/>
                  <a:pt x="11075" y="81139"/>
                  <a:pt x="21412" y="80822"/>
                </a:cubicBezTo>
                <a:cubicBezTo>
                  <a:pt x="31762" y="80530"/>
                  <a:pt x="37642" y="76059"/>
                  <a:pt x="41973" y="83133"/>
                </a:cubicBezTo>
                <a:cubicBezTo>
                  <a:pt x="46303" y="90207"/>
                  <a:pt x="52069" y="93598"/>
                  <a:pt x="58800" y="92544"/>
                </a:cubicBezTo>
                <a:cubicBezTo>
                  <a:pt x="65531" y="91452"/>
                  <a:pt x="76466" y="89763"/>
                  <a:pt x="72872" y="97306"/>
                </a:cubicBezTo>
                <a:cubicBezTo>
                  <a:pt x="69265" y="104838"/>
                  <a:pt x="66852" y="121005"/>
                  <a:pt x="69989" y="125462"/>
                </a:cubicBezTo>
                <a:cubicBezTo>
                  <a:pt x="73100" y="129933"/>
                  <a:pt x="77203" y="133616"/>
                  <a:pt x="74675" y="137324"/>
                </a:cubicBezTo>
                <a:cubicBezTo>
                  <a:pt x="72148" y="141020"/>
                  <a:pt x="70942" y="145643"/>
                  <a:pt x="74180" y="148869"/>
                </a:cubicBezTo>
                <a:cubicBezTo>
                  <a:pt x="77444" y="152094"/>
                  <a:pt x="76479" y="155968"/>
                  <a:pt x="76352" y="156704"/>
                </a:cubicBezTo>
                <a:cubicBezTo>
                  <a:pt x="76339" y="156908"/>
                  <a:pt x="75679" y="157390"/>
                  <a:pt x="74663" y="158000"/>
                </a:cubicBezTo>
                <a:cubicBezTo>
                  <a:pt x="79450" y="164096"/>
                  <a:pt x="81152" y="170763"/>
                  <a:pt x="83845" y="173519"/>
                </a:cubicBezTo>
                <a:cubicBezTo>
                  <a:pt x="87464" y="177228"/>
                  <a:pt x="88531" y="179069"/>
                  <a:pt x="91084" y="177228"/>
                </a:cubicBezTo>
                <a:cubicBezTo>
                  <a:pt x="93586" y="175373"/>
                  <a:pt x="95389" y="174002"/>
                  <a:pt x="97548" y="175843"/>
                </a:cubicBezTo>
                <a:cubicBezTo>
                  <a:pt x="99732" y="177697"/>
                  <a:pt x="102628" y="174002"/>
                  <a:pt x="105867" y="170293"/>
                </a:cubicBezTo>
                <a:cubicBezTo>
                  <a:pt x="109118" y="166598"/>
                  <a:pt x="112725" y="169849"/>
                  <a:pt x="113804" y="165226"/>
                </a:cubicBezTo>
                <a:cubicBezTo>
                  <a:pt x="114883" y="160591"/>
                  <a:pt x="116687" y="157822"/>
                  <a:pt x="120662" y="156895"/>
                </a:cubicBezTo>
                <a:cubicBezTo>
                  <a:pt x="124637" y="155980"/>
                  <a:pt x="124637" y="150418"/>
                  <a:pt x="122097" y="150418"/>
                </a:cubicBezTo>
                <a:cubicBezTo>
                  <a:pt x="119583" y="150418"/>
                  <a:pt x="115976" y="154571"/>
                  <a:pt x="115976" y="148576"/>
                </a:cubicBezTo>
                <a:cubicBezTo>
                  <a:pt x="115976" y="142569"/>
                  <a:pt x="112725" y="143966"/>
                  <a:pt x="112725" y="138861"/>
                </a:cubicBezTo>
                <a:cubicBezTo>
                  <a:pt x="112725" y="133794"/>
                  <a:pt x="112356" y="130542"/>
                  <a:pt x="108025" y="127329"/>
                </a:cubicBezTo>
                <a:cubicBezTo>
                  <a:pt x="103708" y="124065"/>
                  <a:pt x="113804" y="122694"/>
                  <a:pt x="115976" y="125462"/>
                </a:cubicBezTo>
                <a:cubicBezTo>
                  <a:pt x="118135" y="128244"/>
                  <a:pt x="125729" y="125945"/>
                  <a:pt x="126428" y="130085"/>
                </a:cubicBezTo>
                <a:cubicBezTo>
                  <a:pt x="127164" y="134238"/>
                  <a:pt x="131114" y="135648"/>
                  <a:pt x="131114" y="130542"/>
                </a:cubicBezTo>
                <a:cubicBezTo>
                  <a:pt x="131114" y="125462"/>
                  <a:pt x="135813" y="123621"/>
                  <a:pt x="139433" y="124548"/>
                </a:cubicBezTo>
                <a:cubicBezTo>
                  <a:pt x="143039" y="125462"/>
                  <a:pt x="150990" y="118541"/>
                  <a:pt x="154241" y="117144"/>
                </a:cubicBezTo>
                <a:cubicBezTo>
                  <a:pt x="155930" y="116433"/>
                  <a:pt x="156552" y="113817"/>
                  <a:pt x="157467" y="111619"/>
                </a:cubicBezTo>
                <a:cubicBezTo>
                  <a:pt x="155104" y="107479"/>
                  <a:pt x="151307" y="101040"/>
                  <a:pt x="149580" y="99224"/>
                </a:cubicBezTo>
                <a:cubicBezTo>
                  <a:pt x="147002" y="96456"/>
                  <a:pt x="151320" y="94792"/>
                  <a:pt x="150888" y="90918"/>
                </a:cubicBezTo>
                <a:cubicBezTo>
                  <a:pt x="150444" y="87058"/>
                  <a:pt x="150888" y="84289"/>
                  <a:pt x="156501" y="83743"/>
                </a:cubicBezTo>
                <a:cubicBezTo>
                  <a:pt x="162115" y="83184"/>
                  <a:pt x="161251" y="77647"/>
                  <a:pt x="158229" y="75437"/>
                </a:cubicBezTo>
                <a:cubicBezTo>
                  <a:pt x="155206" y="73240"/>
                  <a:pt x="159524" y="67131"/>
                  <a:pt x="162547" y="64921"/>
                </a:cubicBezTo>
                <a:cubicBezTo>
                  <a:pt x="163778" y="64033"/>
                  <a:pt x="165442" y="61315"/>
                  <a:pt x="166966" y="57543"/>
                </a:cubicBezTo>
                <a:cubicBezTo>
                  <a:pt x="161226" y="54774"/>
                  <a:pt x="152984" y="55028"/>
                  <a:pt x="149516" y="55282"/>
                </a:cubicBezTo>
                <a:cubicBezTo>
                  <a:pt x="144995" y="55625"/>
                  <a:pt x="152463" y="48793"/>
                  <a:pt x="152729" y="42671"/>
                </a:cubicBezTo>
                <a:cubicBezTo>
                  <a:pt x="152984" y="36512"/>
                  <a:pt x="139928" y="35470"/>
                  <a:pt x="134861" y="34111"/>
                </a:cubicBezTo>
                <a:cubicBezTo>
                  <a:pt x="129793" y="32752"/>
                  <a:pt x="131114" y="25932"/>
                  <a:pt x="136461" y="25590"/>
                </a:cubicBezTo>
                <a:cubicBezTo>
                  <a:pt x="141795" y="25234"/>
                  <a:pt x="133527" y="20459"/>
                  <a:pt x="126339" y="21830"/>
                </a:cubicBezTo>
                <a:cubicBezTo>
                  <a:pt x="119125" y="23189"/>
                  <a:pt x="109003" y="28320"/>
                  <a:pt x="103136" y="32422"/>
                </a:cubicBezTo>
                <a:cubicBezTo>
                  <a:pt x="97269" y="36512"/>
                  <a:pt x="87134" y="20459"/>
                  <a:pt x="80467" y="23875"/>
                </a:cubicBezTo>
                <a:cubicBezTo>
                  <a:pt x="73812" y="27304"/>
                  <a:pt x="64477" y="27304"/>
                  <a:pt x="64744" y="20459"/>
                </a:cubicBezTo>
                <a:cubicBezTo>
                  <a:pt x="65011" y="13626"/>
                  <a:pt x="62077" y="7849"/>
                  <a:pt x="55409" y="8534"/>
                </a:cubicBezTo>
                <a:cubicBezTo>
                  <a:pt x="48755" y="9208"/>
                  <a:pt x="50342" y="0"/>
                  <a:pt x="45288" y="0"/>
                </a:cubicBezTo>
                <a:cubicBezTo>
                  <a:pt x="40220" y="0"/>
                  <a:pt x="45288" y="7849"/>
                  <a:pt x="41820" y="9893"/>
                </a:cubicBezTo>
                <a:cubicBezTo>
                  <a:pt x="38341" y="11937"/>
                  <a:pt x="26352" y="15684"/>
                  <a:pt x="25539" y="21830"/>
                </a:cubicBezTo>
                <a:cubicBezTo>
                  <a:pt x="24752" y="27990"/>
                  <a:pt x="31953" y="38226"/>
                  <a:pt x="29552" y="44360"/>
                </a:cubicBezTo>
                <a:cubicBezTo>
                  <a:pt x="27152" y="50507"/>
                  <a:pt x="19164" y="45389"/>
                  <a:pt x="16764" y="38899"/>
                </a:cubicBezTo>
                <a:cubicBezTo>
                  <a:pt x="14351" y="32422"/>
                  <a:pt x="23685" y="22516"/>
                  <a:pt x="22085" y="18770"/>
                </a:cubicBezTo>
                <a:cubicBezTo>
                  <a:pt x="20980" y="16154"/>
                  <a:pt x="19545" y="11315"/>
                  <a:pt x="20497" y="8103"/>
                </a:cubicBezTo>
                <a:cubicBezTo>
                  <a:pt x="18999" y="8687"/>
                  <a:pt x="17690" y="9639"/>
                  <a:pt x="16840" y="1107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Freeform 442"/>
          <p:cNvSpPr/>
          <p:nvPr/>
        </p:nvSpPr>
        <p:spPr>
          <a:xfrm>
            <a:off x="2661725" y="4149737"/>
            <a:ext cx="166966" cy="179069"/>
          </a:xfrm>
          <a:custGeom>
            <a:avLst/>
            <a:gdLst/>
            <a:ahLst/>
            <a:cxnLst/>
            <a:rect l="0" t="0" r="0" b="0"/>
            <a:pathLst>
              <a:path w="166966" h="179069">
                <a:moveTo>
                  <a:pt x="16840" y="11074"/>
                </a:moveTo>
                <a:cubicBezTo>
                  <a:pt x="13361" y="17106"/>
                  <a:pt x="6388" y="22326"/>
                  <a:pt x="6261" y="28485"/>
                </a:cubicBezTo>
                <a:cubicBezTo>
                  <a:pt x="6147" y="34645"/>
                  <a:pt x="6261" y="36943"/>
                  <a:pt x="4471" y="39890"/>
                </a:cubicBezTo>
                <a:cubicBezTo>
                  <a:pt x="2655" y="42798"/>
                  <a:pt x="0" y="47268"/>
                  <a:pt x="2655" y="46951"/>
                </a:cubicBezTo>
                <a:cubicBezTo>
                  <a:pt x="5296" y="46672"/>
                  <a:pt x="8306" y="46672"/>
                  <a:pt x="8306" y="50342"/>
                </a:cubicBezTo>
                <a:cubicBezTo>
                  <a:pt x="8306" y="54050"/>
                  <a:pt x="14072" y="54800"/>
                  <a:pt x="13589" y="60515"/>
                </a:cubicBezTo>
                <a:cubicBezTo>
                  <a:pt x="13119" y="66204"/>
                  <a:pt x="11075" y="81139"/>
                  <a:pt x="21412" y="80822"/>
                </a:cubicBezTo>
                <a:cubicBezTo>
                  <a:pt x="31762" y="80530"/>
                  <a:pt x="37642" y="76059"/>
                  <a:pt x="41973" y="83133"/>
                </a:cubicBezTo>
                <a:cubicBezTo>
                  <a:pt x="46303" y="90207"/>
                  <a:pt x="52069" y="93598"/>
                  <a:pt x="58800" y="92544"/>
                </a:cubicBezTo>
                <a:cubicBezTo>
                  <a:pt x="65531" y="91452"/>
                  <a:pt x="76466" y="89763"/>
                  <a:pt x="72872" y="97306"/>
                </a:cubicBezTo>
                <a:cubicBezTo>
                  <a:pt x="69265" y="104838"/>
                  <a:pt x="66852" y="121005"/>
                  <a:pt x="69989" y="125462"/>
                </a:cubicBezTo>
                <a:cubicBezTo>
                  <a:pt x="73100" y="129933"/>
                  <a:pt x="77203" y="133616"/>
                  <a:pt x="74675" y="137324"/>
                </a:cubicBezTo>
                <a:cubicBezTo>
                  <a:pt x="72148" y="141020"/>
                  <a:pt x="70942" y="145643"/>
                  <a:pt x="74180" y="148869"/>
                </a:cubicBezTo>
                <a:cubicBezTo>
                  <a:pt x="77444" y="152094"/>
                  <a:pt x="76479" y="155968"/>
                  <a:pt x="76352" y="156704"/>
                </a:cubicBezTo>
                <a:cubicBezTo>
                  <a:pt x="76339" y="156908"/>
                  <a:pt x="75679" y="157390"/>
                  <a:pt x="74663" y="158000"/>
                </a:cubicBezTo>
                <a:cubicBezTo>
                  <a:pt x="79450" y="164096"/>
                  <a:pt x="81152" y="170763"/>
                  <a:pt x="83845" y="173519"/>
                </a:cubicBezTo>
                <a:cubicBezTo>
                  <a:pt x="87464" y="177228"/>
                  <a:pt x="88531" y="179069"/>
                  <a:pt x="91084" y="177228"/>
                </a:cubicBezTo>
                <a:cubicBezTo>
                  <a:pt x="93586" y="175373"/>
                  <a:pt x="95389" y="174002"/>
                  <a:pt x="97548" y="175843"/>
                </a:cubicBezTo>
                <a:cubicBezTo>
                  <a:pt x="99732" y="177697"/>
                  <a:pt x="102628" y="174002"/>
                  <a:pt x="105867" y="170293"/>
                </a:cubicBezTo>
                <a:cubicBezTo>
                  <a:pt x="109118" y="166598"/>
                  <a:pt x="112725" y="169849"/>
                  <a:pt x="113804" y="165226"/>
                </a:cubicBezTo>
                <a:cubicBezTo>
                  <a:pt x="114883" y="160591"/>
                  <a:pt x="116687" y="157822"/>
                  <a:pt x="120662" y="156895"/>
                </a:cubicBezTo>
                <a:cubicBezTo>
                  <a:pt x="124637" y="155980"/>
                  <a:pt x="124637" y="150418"/>
                  <a:pt x="122097" y="150418"/>
                </a:cubicBezTo>
                <a:cubicBezTo>
                  <a:pt x="119583" y="150418"/>
                  <a:pt x="115976" y="154571"/>
                  <a:pt x="115976" y="148576"/>
                </a:cubicBezTo>
                <a:cubicBezTo>
                  <a:pt x="115976" y="142569"/>
                  <a:pt x="112725" y="143966"/>
                  <a:pt x="112725" y="138861"/>
                </a:cubicBezTo>
                <a:cubicBezTo>
                  <a:pt x="112725" y="133794"/>
                  <a:pt x="112356" y="130542"/>
                  <a:pt x="108025" y="127329"/>
                </a:cubicBezTo>
                <a:cubicBezTo>
                  <a:pt x="103708" y="124065"/>
                  <a:pt x="113804" y="122694"/>
                  <a:pt x="115976" y="125462"/>
                </a:cubicBezTo>
                <a:cubicBezTo>
                  <a:pt x="118135" y="128244"/>
                  <a:pt x="125729" y="125945"/>
                  <a:pt x="126428" y="130085"/>
                </a:cubicBezTo>
                <a:cubicBezTo>
                  <a:pt x="127164" y="134238"/>
                  <a:pt x="131114" y="135648"/>
                  <a:pt x="131114" y="130542"/>
                </a:cubicBezTo>
                <a:cubicBezTo>
                  <a:pt x="131114" y="125462"/>
                  <a:pt x="135813" y="123621"/>
                  <a:pt x="139433" y="124548"/>
                </a:cubicBezTo>
                <a:cubicBezTo>
                  <a:pt x="143039" y="125462"/>
                  <a:pt x="150990" y="118541"/>
                  <a:pt x="154241" y="117144"/>
                </a:cubicBezTo>
                <a:cubicBezTo>
                  <a:pt x="155930" y="116433"/>
                  <a:pt x="156552" y="113817"/>
                  <a:pt x="157467" y="111619"/>
                </a:cubicBezTo>
                <a:cubicBezTo>
                  <a:pt x="155104" y="107479"/>
                  <a:pt x="151307" y="101040"/>
                  <a:pt x="149580" y="99224"/>
                </a:cubicBezTo>
                <a:cubicBezTo>
                  <a:pt x="147002" y="96456"/>
                  <a:pt x="151320" y="94792"/>
                  <a:pt x="150888" y="90918"/>
                </a:cubicBezTo>
                <a:cubicBezTo>
                  <a:pt x="150444" y="87058"/>
                  <a:pt x="150888" y="84289"/>
                  <a:pt x="156501" y="83743"/>
                </a:cubicBezTo>
                <a:cubicBezTo>
                  <a:pt x="162115" y="83184"/>
                  <a:pt x="161251" y="77647"/>
                  <a:pt x="158229" y="75437"/>
                </a:cubicBezTo>
                <a:cubicBezTo>
                  <a:pt x="155206" y="73240"/>
                  <a:pt x="159524" y="67131"/>
                  <a:pt x="162547" y="64921"/>
                </a:cubicBezTo>
                <a:cubicBezTo>
                  <a:pt x="163778" y="64033"/>
                  <a:pt x="165442" y="61315"/>
                  <a:pt x="166966" y="57543"/>
                </a:cubicBezTo>
                <a:cubicBezTo>
                  <a:pt x="161226" y="54774"/>
                  <a:pt x="152984" y="55028"/>
                  <a:pt x="149516" y="55282"/>
                </a:cubicBezTo>
                <a:cubicBezTo>
                  <a:pt x="144995" y="55625"/>
                  <a:pt x="152463" y="48793"/>
                  <a:pt x="152729" y="42671"/>
                </a:cubicBezTo>
                <a:cubicBezTo>
                  <a:pt x="152984" y="36512"/>
                  <a:pt x="139928" y="35470"/>
                  <a:pt x="134861" y="34111"/>
                </a:cubicBezTo>
                <a:cubicBezTo>
                  <a:pt x="129793" y="32752"/>
                  <a:pt x="131114" y="25932"/>
                  <a:pt x="136461" y="25590"/>
                </a:cubicBezTo>
                <a:cubicBezTo>
                  <a:pt x="141795" y="25234"/>
                  <a:pt x="133527" y="20459"/>
                  <a:pt x="126339" y="21830"/>
                </a:cubicBezTo>
                <a:cubicBezTo>
                  <a:pt x="119125" y="23189"/>
                  <a:pt x="109003" y="28320"/>
                  <a:pt x="103136" y="32422"/>
                </a:cubicBezTo>
                <a:cubicBezTo>
                  <a:pt x="97269" y="36512"/>
                  <a:pt x="87134" y="20459"/>
                  <a:pt x="80467" y="23875"/>
                </a:cubicBezTo>
                <a:cubicBezTo>
                  <a:pt x="73812" y="27304"/>
                  <a:pt x="64477" y="27304"/>
                  <a:pt x="64744" y="20459"/>
                </a:cubicBezTo>
                <a:cubicBezTo>
                  <a:pt x="65011" y="13626"/>
                  <a:pt x="62077" y="7849"/>
                  <a:pt x="55409" y="8534"/>
                </a:cubicBezTo>
                <a:cubicBezTo>
                  <a:pt x="48755" y="9208"/>
                  <a:pt x="50342" y="0"/>
                  <a:pt x="45288" y="0"/>
                </a:cubicBezTo>
                <a:cubicBezTo>
                  <a:pt x="40220" y="0"/>
                  <a:pt x="45288" y="7849"/>
                  <a:pt x="41820" y="9893"/>
                </a:cubicBezTo>
                <a:cubicBezTo>
                  <a:pt x="38341" y="11937"/>
                  <a:pt x="26352" y="15684"/>
                  <a:pt x="25539" y="21830"/>
                </a:cubicBezTo>
                <a:cubicBezTo>
                  <a:pt x="24752" y="27990"/>
                  <a:pt x="31953" y="38226"/>
                  <a:pt x="29552" y="44360"/>
                </a:cubicBezTo>
                <a:cubicBezTo>
                  <a:pt x="27152" y="50507"/>
                  <a:pt x="19164" y="45389"/>
                  <a:pt x="16764" y="38899"/>
                </a:cubicBezTo>
                <a:cubicBezTo>
                  <a:pt x="14351" y="32422"/>
                  <a:pt x="23685" y="22516"/>
                  <a:pt x="22085" y="18770"/>
                </a:cubicBezTo>
                <a:cubicBezTo>
                  <a:pt x="20980" y="16154"/>
                  <a:pt x="19545" y="11315"/>
                  <a:pt x="20497" y="8103"/>
                </a:cubicBezTo>
                <a:cubicBezTo>
                  <a:pt x="18999" y="8687"/>
                  <a:pt x="17690" y="9639"/>
                  <a:pt x="16840" y="1107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Freeform 443"/>
          <p:cNvSpPr/>
          <p:nvPr/>
        </p:nvSpPr>
        <p:spPr>
          <a:xfrm>
            <a:off x="2848455" y="4241213"/>
            <a:ext cx="51599" cy="69633"/>
          </a:xfrm>
          <a:custGeom>
            <a:avLst/>
            <a:gdLst/>
            <a:ahLst/>
            <a:cxnLst/>
            <a:rect l="0" t="0" r="0" b="0"/>
            <a:pathLst>
              <a:path w="51599" h="69633">
                <a:moveTo>
                  <a:pt x="12534" y="14376"/>
                </a:moveTo>
                <a:cubicBezTo>
                  <a:pt x="14261" y="18782"/>
                  <a:pt x="10375" y="21030"/>
                  <a:pt x="6921" y="21576"/>
                </a:cubicBezTo>
                <a:cubicBezTo>
                  <a:pt x="3467" y="22110"/>
                  <a:pt x="4330" y="32079"/>
                  <a:pt x="2171" y="34848"/>
                </a:cubicBezTo>
                <a:cubicBezTo>
                  <a:pt x="0" y="37604"/>
                  <a:pt x="10375" y="44805"/>
                  <a:pt x="12103" y="50875"/>
                </a:cubicBezTo>
                <a:cubicBezTo>
                  <a:pt x="13130" y="54482"/>
                  <a:pt x="16559" y="62343"/>
                  <a:pt x="19201" y="68160"/>
                </a:cubicBezTo>
                <a:cubicBezTo>
                  <a:pt x="21601" y="68947"/>
                  <a:pt x="23875" y="69633"/>
                  <a:pt x="25246" y="68655"/>
                </a:cubicBezTo>
                <a:cubicBezTo>
                  <a:pt x="28485" y="66344"/>
                  <a:pt x="25602" y="58495"/>
                  <a:pt x="30301" y="58940"/>
                </a:cubicBezTo>
                <a:cubicBezTo>
                  <a:pt x="34987" y="59397"/>
                  <a:pt x="41845" y="55689"/>
                  <a:pt x="43649" y="59397"/>
                </a:cubicBezTo>
                <a:cubicBezTo>
                  <a:pt x="43979" y="60070"/>
                  <a:pt x="44385" y="60743"/>
                  <a:pt x="44830" y="61378"/>
                </a:cubicBezTo>
                <a:cubicBezTo>
                  <a:pt x="46341" y="58495"/>
                  <a:pt x="47954" y="55308"/>
                  <a:pt x="48386" y="54190"/>
                </a:cubicBezTo>
                <a:cubicBezTo>
                  <a:pt x="49249" y="51993"/>
                  <a:pt x="49249" y="40372"/>
                  <a:pt x="47090" y="33743"/>
                </a:cubicBezTo>
                <a:cubicBezTo>
                  <a:pt x="44931" y="27101"/>
                  <a:pt x="46658" y="18249"/>
                  <a:pt x="49249" y="15480"/>
                </a:cubicBezTo>
                <a:cubicBezTo>
                  <a:pt x="49808" y="14883"/>
                  <a:pt x="50634" y="11900"/>
                  <a:pt x="51599" y="7595"/>
                </a:cubicBezTo>
                <a:cubicBezTo>
                  <a:pt x="47306" y="5436"/>
                  <a:pt x="43179" y="3505"/>
                  <a:pt x="39572" y="4077"/>
                </a:cubicBezTo>
                <a:cubicBezTo>
                  <a:pt x="33171" y="5118"/>
                  <a:pt x="26529" y="8865"/>
                  <a:pt x="24129" y="4432"/>
                </a:cubicBezTo>
                <a:cubicBezTo>
                  <a:pt x="21716" y="0"/>
                  <a:pt x="18236" y="686"/>
                  <a:pt x="15048" y="4077"/>
                </a:cubicBezTo>
                <a:cubicBezTo>
                  <a:pt x="14680" y="4483"/>
                  <a:pt x="14273" y="4610"/>
                  <a:pt x="13854" y="4521"/>
                </a:cubicBezTo>
                <a:cubicBezTo>
                  <a:pt x="12775" y="8509"/>
                  <a:pt x="11671" y="12141"/>
                  <a:pt x="12534" y="1437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Freeform 444"/>
          <p:cNvSpPr/>
          <p:nvPr/>
        </p:nvSpPr>
        <p:spPr>
          <a:xfrm>
            <a:off x="2848455" y="4241213"/>
            <a:ext cx="51599" cy="69633"/>
          </a:xfrm>
          <a:custGeom>
            <a:avLst/>
            <a:gdLst/>
            <a:ahLst/>
            <a:cxnLst/>
            <a:rect l="0" t="0" r="0" b="0"/>
            <a:pathLst>
              <a:path w="51599" h="69633">
                <a:moveTo>
                  <a:pt x="12534" y="14376"/>
                </a:moveTo>
                <a:cubicBezTo>
                  <a:pt x="14261" y="18782"/>
                  <a:pt x="10375" y="21030"/>
                  <a:pt x="6921" y="21576"/>
                </a:cubicBezTo>
                <a:cubicBezTo>
                  <a:pt x="3467" y="22110"/>
                  <a:pt x="4330" y="32079"/>
                  <a:pt x="2171" y="34848"/>
                </a:cubicBezTo>
                <a:cubicBezTo>
                  <a:pt x="0" y="37604"/>
                  <a:pt x="10375" y="44805"/>
                  <a:pt x="12103" y="50875"/>
                </a:cubicBezTo>
                <a:cubicBezTo>
                  <a:pt x="13130" y="54482"/>
                  <a:pt x="16559" y="62343"/>
                  <a:pt x="19201" y="68160"/>
                </a:cubicBezTo>
                <a:cubicBezTo>
                  <a:pt x="21601" y="68947"/>
                  <a:pt x="23875" y="69633"/>
                  <a:pt x="25246" y="68655"/>
                </a:cubicBezTo>
                <a:cubicBezTo>
                  <a:pt x="28485" y="66344"/>
                  <a:pt x="25602" y="58495"/>
                  <a:pt x="30301" y="58940"/>
                </a:cubicBezTo>
                <a:cubicBezTo>
                  <a:pt x="34987" y="59397"/>
                  <a:pt x="41845" y="55689"/>
                  <a:pt x="43649" y="59397"/>
                </a:cubicBezTo>
                <a:cubicBezTo>
                  <a:pt x="43979" y="60070"/>
                  <a:pt x="44385" y="60743"/>
                  <a:pt x="44830" y="61378"/>
                </a:cubicBezTo>
                <a:cubicBezTo>
                  <a:pt x="46341" y="58495"/>
                  <a:pt x="47954" y="55308"/>
                  <a:pt x="48386" y="54190"/>
                </a:cubicBezTo>
                <a:cubicBezTo>
                  <a:pt x="49249" y="51993"/>
                  <a:pt x="49249" y="40372"/>
                  <a:pt x="47090" y="33743"/>
                </a:cubicBezTo>
                <a:cubicBezTo>
                  <a:pt x="44931" y="27101"/>
                  <a:pt x="46658" y="18249"/>
                  <a:pt x="49249" y="15480"/>
                </a:cubicBezTo>
                <a:cubicBezTo>
                  <a:pt x="49808" y="14883"/>
                  <a:pt x="50634" y="11900"/>
                  <a:pt x="51599" y="7595"/>
                </a:cubicBezTo>
                <a:cubicBezTo>
                  <a:pt x="47306" y="5436"/>
                  <a:pt x="43179" y="3505"/>
                  <a:pt x="39572" y="4077"/>
                </a:cubicBezTo>
                <a:cubicBezTo>
                  <a:pt x="33171" y="5118"/>
                  <a:pt x="26529" y="8865"/>
                  <a:pt x="24129" y="4432"/>
                </a:cubicBezTo>
                <a:cubicBezTo>
                  <a:pt x="21716" y="0"/>
                  <a:pt x="18236" y="686"/>
                  <a:pt x="15048" y="4077"/>
                </a:cubicBezTo>
                <a:cubicBezTo>
                  <a:pt x="14680" y="4483"/>
                  <a:pt x="14273" y="4610"/>
                  <a:pt x="13854" y="4521"/>
                </a:cubicBezTo>
                <a:cubicBezTo>
                  <a:pt x="12775" y="8509"/>
                  <a:pt x="11671" y="12141"/>
                  <a:pt x="12534" y="1437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Freeform 445"/>
          <p:cNvSpPr/>
          <p:nvPr/>
        </p:nvSpPr>
        <p:spPr>
          <a:xfrm>
            <a:off x="2808728" y="4207274"/>
            <a:ext cx="58939" cy="113220"/>
          </a:xfrm>
          <a:custGeom>
            <a:avLst/>
            <a:gdLst/>
            <a:ahLst/>
            <a:cxnLst/>
            <a:rect l="0" t="0" r="0" b="0"/>
            <a:pathLst>
              <a:path w="58939" h="113220">
                <a:moveTo>
                  <a:pt x="15544" y="7391"/>
                </a:moveTo>
                <a:cubicBezTo>
                  <a:pt x="12522" y="9600"/>
                  <a:pt x="8204" y="15709"/>
                  <a:pt x="11226" y="17893"/>
                </a:cubicBezTo>
                <a:cubicBezTo>
                  <a:pt x="14249" y="20116"/>
                  <a:pt x="15113" y="25653"/>
                  <a:pt x="9499" y="26212"/>
                </a:cubicBezTo>
                <a:cubicBezTo>
                  <a:pt x="3886" y="26758"/>
                  <a:pt x="3454" y="29514"/>
                  <a:pt x="3886" y="33387"/>
                </a:cubicBezTo>
                <a:cubicBezTo>
                  <a:pt x="4318" y="37261"/>
                  <a:pt x="0" y="38925"/>
                  <a:pt x="2578" y="41693"/>
                </a:cubicBezTo>
                <a:cubicBezTo>
                  <a:pt x="4305" y="43509"/>
                  <a:pt x="8090" y="49935"/>
                  <a:pt x="10477" y="54076"/>
                </a:cubicBezTo>
                <a:cubicBezTo>
                  <a:pt x="11303" y="52082"/>
                  <a:pt x="12395" y="50380"/>
                  <a:pt x="14808" y="50837"/>
                </a:cubicBezTo>
                <a:cubicBezTo>
                  <a:pt x="19862" y="51764"/>
                  <a:pt x="15874" y="61480"/>
                  <a:pt x="19862" y="63766"/>
                </a:cubicBezTo>
                <a:cubicBezTo>
                  <a:pt x="23824" y="66090"/>
                  <a:pt x="23824" y="73938"/>
                  <a:pt x="20928" y="76707"/>
                </a:cubicBezTo>
                <a:cubicBezTo>
                  <a:pt x="18058" y="79488"/>
                  <a:pt x="16966" y="94741"/>
                  <a:pt x="23468" y="103987"/>
                </a:cubicBezTo>
                <a:cubicBezTo>
                  <a:pt x="29971" y="113220"/>
                  <a:pt x="35013" y="111835"/>
                  <a:pt x="36460" y="109524"/>
                </a:cubicBezTo>
                <a:cubicBezTo>
                  <a:pt x="37895" y="107213"/>
                  <a:pt x="42950" y="109524"/>
                  <a:pt x="44398" y="105816"/>
                </a:cubicBezTo>
                <a:cubicBezTo>
                  <a:pt x="45846" y="102145"/>
                  <a:pt x="47649" y="106298"/>
                  <a:pt x="50532" y="102145"/>
                </a:cubicBezTo>
                <a:cubicBezTo>
                  <a:pt x="52208" y="99732"/>
                  <a:pt x="55676" y="101002"/>
                  <a:pt x="58939" y="102107"/>
                </a:cubicBezTo>
                <a:cubicBezTo>
                  <a:pt x="56298" y="96291"/>
                  <a:pt x="52843" y="88404"/>
                  <a:pt x="51827" y="84822"/>
                </a:cubicBezTo>
                <a:cubicBezTo>
                  <a:pt x="50113" y="78752"/>
                  <a:pt x="39737" y="71551"/>
                  <a:pt x="41896" y="68795"/>
                </a:cubicBezTo>
                <a:cubicBezTo>
                  <a:pt x="44055" y="66026"/>
                  <a:pt x="43191" y="56057"/>
                  <a:pt x="46646" y="55523"/>
                </a:cubicBezTo>
                <a:cubicBezTo>
                  <a:pt x="50113" y="54977"/>
                  <a:pt x="53986" y="52729"/>
                  <a:pt x="52259" y="48323"/>
                </a:cubicBezTo>
                <a:cubicBezTo>
                  <a:pt x="51396" y="46087"/>
                  <a:pt x="52501" y="42442"/>
                  <a:pt x="53580" y="38455"/>
                </a:cubicBezTo>
                <a:cubicBezTo>
                  <a:pt x="50278" y="38048"/>
                  <a:pt x="45350" y="25729"/>
                  <a:pt x="42518" y="25729"/>
                </a:cubicBezTo>
                <a:cubicBezTo>
                  <a:pt x="39318" y="25729"/>
                  <a:pt x="35584" y="22338"/>
                  <a:pt x="36371" y="16522"/>
                </a:cubicBezTo>
                <a:cubicBezTo>
                  <a:pt x="37172" y="10718"/>
                  <a:pt x="28917" y="10045"/>
                  <a:pt x="24383" y="3556"/>
                </a:cubicBezTo>
                <a:cubicBezTo>
                  <a:pt x="23316" y="2007"/>
                  <a:pt x="21741" y="889"/>
                  <a:pt x="19950" y="0"/>
                </a:cubicBezTo>
                <a:cubicBezTo>
                  <a:pt x="18439" y="3759"/>
                  <a:pt x="16788" y="6477"/>
                  <a:pt x="15544" y="739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Freeform 446"/>
          <p:cNvSpPr/>
          <p:nvPr/>
        </p:nvSpPr>
        <p:spPr>
          <a:xfrm>
            <a:off x="2808728" y="4207274"/>
            <a:ext cx="58939" cy="113220"/>
          </a:xfrm>
          <a:custGeom>
            <a:avLst/>
            <a:gdLst/>
            <a:ahLst/>
            <a:cxnLst/>
            <a:rect l="0" t="0" r="0" b="0"/>
            <a:pathLst>
              <a:path w="58939" h="113220">
                <a:moveTo>
                  <a:pt x="15544" y="7391"/>
                </a:moveTo>
                <a:cubicBezTo>
                  <a:pt x="12522" y="9600"/>
                  <a:pt x="8204" y="15709"/>
                  <a:pt x="11226" y="17893"/>
                </a:cubicBezTo>
                <a:cubicBezTo>
                  <a:pt x="14249" y="20116"/>
                  <a:pt x="15113" y="25653"/>
                  <a:pt x="9499" y="26212"/>
                </a:cubicBezTo>
                <a:cubicBezTo>
                  <a:pt x="3886" y="26758"/>
                  <a:pt x="3454" y="29514"/>
                  <a:pt x="3886" y="33387"/>
                </a:cubicBezTo>
                <a:cubicBezTo>
                  <a:pt x="4318" y="37261"/>
                  <a:pt x="0" y="38925"/>
                  <a:pt x="2578" y="41693"/>
                </a:cubicBezTo>
                <a:cubicBezTo>
                  <a:pt x="4305" y="43509"/>
                  <a:pt x="8090" y="49935"/>
                  <a:pt x="10477" y="54076"/>
                </a:cubicBezTo>
                <a:cubicBezTo>
                  <a:pt x="11303" y="52082"/>
                  <a:pt x="12395" y="50380"/>
                  <a:pt x="14808" y="50837"/>
                </a:cubicBezTo>
                <a:cubicBezTo>
                  <a:pt x="19862" y="51764"/>
                  <a:pt x="15874" y="61480"/>
                  <a:pt x="19862" y="63766"/>
                </a:cubicBezTo>
                <a:cubicBezTo>
                  <a:pt x="23824" y="66090"/>
                  <a:pt x="23824" y="73938"/>
                  <a:pt x="20928" y="76707"/>
                </a:cubicBezTo>
                <a:cubicBezTo>
                  <a:pt x="18058" y="79488"/>
                  <a:pt x="16966" y="94741"/>
                  <a:pt x="23468" y="103987"/>
                </a:cubicBezTo>
                <a:cubicBezTo>
                  <a:pt x="29971" y="113220"/>
                  <a:pt x="35013" y="111835"/>
                  <a:pt x="36460" y="109524"/>
                </a:cubicBezTo>
                <a:cubicBezTo>
                  <a:pt x="37895" y="107213"/>
                  <a:pt x="42950" y="109524"/>
                  <a:pt x="44398" y="105816"/>
                </a:cubicBezTo>
                <a:cubicBezTo>
                  <a:pt x="45846" y="102145"/>
                  <a:pt x="47649" y="106298"/>
                  <a:pt x="50532" y="102145"/>
                </a:cubicBezTo>
                <a:cubicBezTo>
                  <a:pt x="52208" y="99732"/>
                  <a:pt x="55676" y="101002"/>
                  <a:pt x="58939" y="102107"/>
                </a:cubicBezTo>
                <a:cubicBezTo>
                  <a:pt x="56298" y="96291"/>
                  <a:pt x="52843" y="88404"/>
                  <a:pt x="51827" y="84822"/>
                </a:cubicBezTo>
                <a:cubicBezTo>
                  <a:pt x="50113" y="78752"/>
                  <a:pt x="39737" y="71551"/>
                  <a:pt x="41896" y="68795"/>
                </a:cubicBezTo>
                <a:cubicBezTo>
                  <a:pt x="44055" y="66026"/>
                  <a:pt x="43191" y="56057"/>
                  <a:pt x="46646" y="55523"/>
                </a:cubicBezTo>
                <a:cubicBezTo>
                  <a:pt x="50113" y="54977"/>
                  <a:pt x="53986" y="52729"/>
                  <a:pt x="52259" y="48323"/>
                </a:cubicBezTo>
                <a:cubicBezTo>
                  <a:pt x="51396" y="46087"/>
                  <a:pt x="52501" y="42442"/>
                  <a:pt x="53580" y="38455"/>
                </a:cubicBezTo>
                <a:cubicBezTo>
                  <a:pt x="50278" y="38048"/>
                  <a:pt x="45350" y="25729"/>
                  <a:pt x="42518" y="25729"/>
                </a:cubicBezTo>
                <a:cubicBezTo>
                  <a:pt x="39318" y="25729"/>
                  <a:pt x="35584" y="22338"/>
                  <a:pt x="36371" y="16522"/>
                </a:cubicBezTo>
                <a:cubicBezTo>
                  <a:pt x="37172" y="10718"/>
                  <a:pt x="28917" y="10045"/>
                  <a:pt x="24383" y="3556"/>
                </a:cubicBezTo>
                <a:cubicBezTo>
                  <a:pt x="23316" y="2007"/>
                  <a:pt x="21741" y="889"/>
                  <a:pt x="19950" y="0"/>
                </a:cubicBezTo>
                <a:cubicBezTo>
                  <a:pt x="18439" y="3759"/>
                  <a:pt x="16788" y="6477"/>
                  <a:pt x="15544" y="739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Freeform 447"/>
          <p:cNvSpPr/>
          <p:nvPr/>
        </p:nvSpPr>
        <p:spPr>
          <a:xfrm>
            <a:off x="2893270" y="4248817"/>
            <a:ext cx="37591" cy="59206"/>
          </a:xfrm>
          <a:custGeom>
            <a:avLst/>
            <a:gdLst/>
            <a:ahLst/>
            <a:cxnLst/>
            <a:rect l="0" t="0" r="0" b="0"/>
            <a:pathLst>
              <a:path w="37591" h="59206">
                <a:moveTo>
                  <a:pt x="2273" y="26136"/>
                </a:moveTo>
                <a:cubicBezTo>
                  <a:pt x="4432" y="32765"/>
                  <a:pt x="4432" y="44398"/>
                  <a:pt x="3568" y="46583"/>
                </a:cubicBezTo>
                <a:cubicBezTo>
                  <a:pt x="3136" y="47700"/>
                  <a:pt x="1524" y="50888"/>
                  <a:pt x="0" y="53783"/>
                </a:cubicBezTo>
                <a:cubicBezTo>
                  <a:pt x="1969" y="56628"/>
                  <a:pt x="5155" y="58686"/>
                  <a:pt x="10743" y="56438"/>
                </a:cubicBezTo>
                <a:cubicBezTo>
                  <a:pt x="17601" y="53669"/>
                  <a:pt x="20853" y="59206"/>
                  <a:pt x="23380" y="49491"/>
                </a:cubicBezTo>
                <a:cubicBezTo>
                  <a:pt x="25361" y="41896"/>
                  <a:pt x="32359" y="31571"/>
                  <a:pt x="37591" y="24968"/>
                </a:cubicBezTo>
                <a:cubicBezTo>
                  <a:pt x="37528" y="24917"/>
                  <a:pt x="37477" y="24854"/>
                  <a:pt x="37413" y="24828"/>
                </a:cubicBezTo>
                <a:cubicBezTo>
                  <a:pt x="32346" y="22085"/>
                  <a:pt x="24624" y="6388"/>
                  <a:pt x="16903" y="4343"/>
                </a:cubicBezTo>
                <a:cubicBezTo>
                  <a:pt x="13512" y="3442"/>
                  <a:pt x="10108" y="1651"/>
                  <a:pt x="6781" y="0"/>
                </a:cubicBezTo>
                <a:cubicBezTo>
                  <a:pt x="5816" y="4292"/>
                  <a:pt x="4990" y="7290"/>
                  <a:pt x="4432" y="7874"/>
                </a:cubicBezTo>
                <a:cubicBezTo>
                  <a:pt x="1842" y="10642"/>
                  <a:pt x="114" y="19494"/>
                  <a:pt x="2273" y="2613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Freeform 448"/>
          <p:cNvSpPr/>
          <p:nvPr/>
        </p:nvSpPr>
        <p:spPr>
          <a:xfrm>
            <a:off x="2893270" y="4248817"/>
            <a:ext cx="37591" cy="59206"/>
          </a:xfrm>
          <a:custGeom>
            <a:avLst/>
            <a:gdLst/>
            <a:ahLst/>
            <a:cxnLst/>
            <a:rect l="0" t="0" r="0" b="0"/>
            <a:pathLst>
              <a:path w="37591" h="59206">
                <a:moveTo>
                  <a:pt x="2273" y="26136"/>
                </a:moveTo>
                <a:cubicBezTo>
                  <a:pt x="4432" y="32765"/>
                  <a:pt x="4432" y="44398"/>
                  <a:pt x="3568" y="46583"/>
                </a:cubicBezTo>
                <a:cubicBezTo>
                  <a:pt x="3136" y="47700"/>
                  <a:pt x="1524" y="50888"/>
                  <a:pt x="0" y="53783"/>
                </a:cubicBezTo>
                <a:cubicBezTo>
                  <a:pt x="1969" y="56628"/>
                  <a:pt x="5155" y="58686"/>
                  <a:pt x="10743" y="56438"/>
                </a:cubicBezTo>
                <a:cubicBezTo>
                  <a:pt x="17601" y="53669"/>
                  <a:pt x="20853" y="59206"/>
                  <a:pt x="23380" y="49491"/>
                </a:cubicBezTo>
                <a:cubicBezTo>
                  <a:pt x="25361" y="41896"/>
                  <a:pt x="32359" y="31571"/>
                  <a:pt x="37591" y="24968"/>
                </a:cubicBezTo>
                <a:cubicBezTo>
                  <a:pt x="37528" y="24917"/>
                  <a:pt x="37477" y="24854"/>
                  <a:pt x="37413" y="24828"/>
                </a:cubicBezTo>
                <a:cubicBezTo>
                  <a:pt x="32346" y="22085"/>
                  <a:pt x="24624" y="6388"/>
                  <a:pt x="16903" y="4343"/>
                </a:cubicBezTo>
                <a:cubicBezTo>
                  <a:pt x="13512" y="3442"/>
                  <a:pt x="10108" y="1651"/>
                  <a:pt x="6781" y="0"/>
                </a:cubicBezTo>
                <a:cubicBezTo>
                  <a:pt x="5816" y="4292"/>
                  <a:pt x="4990" y="7290"/>
                  <a:pt x="4432" y="7874"/>
                </a:cubicBezTo>
                <a:cubicBezTo>
                  <a:pt x="1842" y="10642"/>
                  <a:pt x="114" y="19494"/>
                  <a:pt x="2273" y="2613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9"/>
          <p:cNvSpPr/>
          <p:nvPr/>
        </p:nvSpPr>
        <p:spPr>
          <a:xfrm>
            <a:off x="2526385" y="3967093"/>
            <a:ext cx="127558" cy="58026"/>
          </a:xfrm>
          <a:custGeom>
            <a:avLst/>
            <a:gdLst/>
            <a:ahLst/>
            <a:cxnLst/>
            <a:rect l="0" t="0" r="0" b="0"/>
            <a:pathLst>
              <a:path w="127558" h="58026">
                <a:moveTo>
                  <a:pt x="103035" y="36868"/>
                </a:moveTo>
                <a:cubicBezTo>
                  <a:pt x="95047" y="36868"/>
                  <a:pt x="68911" y="13653"/>
                  <a:pt x="44920" y="6820"/>
                </a:cubicBezTo>
                <a:cubicBezTo>
                  <a:pt x="20917" y="0"/>
                  <a:pt x="0" y="22073"/>
                  <a:pt x="2261" y="25934"/>
                </a:cubicBezTo>
                <a:cubicBezTo>
                  <a:pt x="5449" y="31395"/>
                  <a:pt x="17183" y="19127"/>
                  <a:pt x="23064" y="13653"/>
                </a:cubicBezTo>
                <a:cubicBezTo>
                  <a:pt x="28931" y="8179"/>
                  <a:pt x="34252" y="16383"/>
                  <a:pt x="34773" y="19812"/>
                </a:cubicBezTo>
                <a:cubicBezTo>
                  <a:pt x="35319" y="23216"/>
                  <a:pt x="42774" y="25248"/>
                  <a:pt x="55055" y="25934"/>
                </a:cubicBezTo>
                <a:cubicBezTo>
                  <a:pt x="67310" y="26620"/>
                  <a:pt x="68911" y="39598"/>
                  <a:pt x="80633" y="43014"/>
                </a:cubicBezTo>
                <a:cubicBezTo>
                  <a:pt x="92368" y="46431"/>
                  <a:pt x="80633" y="52552"/>
                  <a:pt x="86500" y="55283"/>
                </a:cubicBezTo>
                <a:cubicBezTo>
                  <a:pt x="92368" y="58026"/>
                  <a:pt x="123291" y="57340"/>
                  <a:pt x="125437" y="53924"/>
                </a:cubicBezTo>
                <a:cubicBezTo>
                  <a:pt x="127558" y="50520"/>
                  <a:pt x="111023" y="36868"/>
                  <a:pt x="103035" y="3686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Freeform 450"/>
          <p:cNvSpPr/>
          <p:nvPr/>
        </p:nvSpPr>
        <p:spPr>
          <a:xfrm>
            <a:off x="2526385" y="3967093"/>
            <a:ext cx="127558" cy="58026"/>
          </a:xfrm>
          <a:custGeom>
            <a:avLst/>
            <a:gdLst/>
            <a:ahLst/>
            <a:cxnLst/>
            <a:rect l="0" t="0" r="0" b="0"/>
            <a:pathLst>
              <a:path w="127558" h="58026">
                <a:moveTo>
                  <a:pt x="103035" y="36868"/>
                </a:moveTo>
                <a:cubicBezTo>
                  <a:pt x="95047" y="36868"/>
                  <a:pt x="68911" y="13653"/>
                  <a:pt x="44920" y="6820"/>
                </a:cubicBezTo>
                <a:cubicBezTo>
                  <a:pt x="20917" y="0"/>
                  <a:pt x="0" y="22073"/>
                  <a:pt x="2261" y="25934"/>
                </a:cubicBezTo>
                <a:cubicBezTo>
                  <a:pt x="5449" y="31395"/>
                  <a:pt x="17183" y="19127"/>
                  <a:pt x="23064" y="13653"/>
                </a:cubicBezTo>
                <a:cubicBezTo>
                  <a:pt x="28931" y="8179"/>
                  <a:pt x="34252" y="16383"/>
                  <a:pt x="34773" y="19812"/>
                </a:cubicBezTo>
                <a:cubicBezTo>
                  <a:pt x="35319" y="23216"/>
                  <a:pt x="42774" y="25248"/>
                  <a:pt x="55055" y="25934"/>
                </a:cubicBezTo>
                <a:cubicBezTo>
                  <a:pt x="67310" y="26620"/>
                  <a:pt x="68911" y="39598"/>
                  <a:pt x="80633" y="43014"/>
                </a:cubicBezTo>
                <a:cubicBezTo>
                  <a:pt x="92368" y="46431"/>
                  <a:pt x="80633" y="52552"/>
                  <a:pt x="86500" y="55283"/>
                </a:cubicBezTo>
                <a:cubicBezTo>
                  <a:pt x="92368" y="58026"/>
                  <a:pt x="123291" y="57340"/>
                  <a:pt x="125437" y="53924"/>
                </a:cubicBezTo>
                <a:cubicBezTo>
                  <a:pt x="127558" y="50520"/>
                  <a:pt x="111023" y="36868"/>
                  <a:pt x="103035" y="3686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Freeform 451"/>
          <p:cNvSpPr/>
          <p:nvPr/>
        </p:nvSpPr>
        <p:spPr>
          <a:xfrm>
            <a:off x="2599573" y="4045140"/>
            <a:ext cx="29311" cy="17537"/>
          </a:xfrm>
          <a:custGeom>
            <a:avLst/>
            <a:gdLst/>
            <a:ahLst/>
            <a:cxnLst/>
            <a:rect l="0" t="0" r="0" b="0"/>
            <a:pathLst>
              <a:path w="29311" h="17537">
                <a:moveTo>
                  <a:pt x="2654" y="5930"/>
                </a:moveTo>
                <a:cubicBezTo>
                  <a:pt x="4774" y="10705"/>
                  <a:pt x="25044" y="17537"/>
                  <a:pt x="27177" y="11403"/>
                </a:cubicBezTo>
                <a:cubicBezTo>
                  <a:pt x="29311" y="5232"/>
                  <a:pt x="0" y="0"/>
                  <a:pt x="2654" y="593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Freeform 452"/>
          <p:cNvSpPr/>
          <p:nvPr/>
        </p:nvSpPr>
        <p:spPr>
          <a:xfrm>
            <a:off x="2599573" y="4045140"/>
            <a:ext cx="29311" cy="17537"/>
          </a:xfrm>
          <a:custGeom>
            <a:avLst/>
            <a:gdLst/>
            <a:ahLst/>
            <a:cxnLst/>
            <a:rect l="0" t="0" r="0" b="0"/>
            <a:pathLst>
              <a:path w="29311" h="17537">
                <a:moveTo>
                  <a:pt x="2654" y="5930"/>
                </a:moveTo>
                <a:cubicBezTo>
                  <a:pt x="4774" y="10705"/>
                  <a:pt x="25044" y="17537"/>
                  <a:pt x="27177" y="11403"/>
                </a:cubicBezTo>
                <a:cubicBezTo>
                  <a:pt x="29311" y="5232"/>
                  <a:pt x="0" y="0"/>
                  <a:pt x="2654" y="593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Freeform 453"/>
          <p:cNvSpPr/>
          <p:nvPr/>
        </p:nvSpPr>
        <p:spPr>
          <a:xfrm>
            <a:off x="2734467" y="4042867"/>
            <a:ext cx="26656" cy="19138"/>
          </a:xfrm>
          <a:custGeom>
            <a:avLst/>
            <a:gdLst/>
            <a:ahLst/>
            <a:cxnLst/>
            <a:rect l="0" t="0" r="0" b="0"/>
            <a:pathLst>
              <a:path w="26656" h="19138">
                <a:moveTo>
                  <a:pt x="4800" y="9563"/>
                </a:moveTo>
                <a:cubicBezTo>
                  <a:pt x="9600" y="19138"/>
                  <a:pt x="23329" y="13411"/>
                  <a:pt x="24535" y="9563"/>
                </a:cubicBezTo>
                <a:cubicBezTo>
                  <a:pt x="26656" y="2731"/>
                  <a:pt x="0" y="0"/>
                  <a:pt x="4800" y="956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Freeform 454"/>
          <p:cNvSpPr/>
          <p:nvPr/>
        </p:nvSpPr>
        <p:spPr>
          <a:xfrm>
            <a:off x="2734467" y="4042867"/>
            <a:ext cx="26656" cy="19138"/>
          </a:xfrm>
          <a:custGeom>
            <a:avLst/>
            <a:gdLst/>
            <a:ahLst/>
            <a:cxnLst/>
            <a:rect l="0" t="0" r="0" b="0"/>
            <a:pathLst>
              <a:path w="26656" h="19138">
                <a:moveTo>
                  <a:pt x="4800" y="9563"/>
                </a:moveTo>
                <a:cubicBezTo>
                  <a:pt x="9600" y="19138"/>
                  <a:pt x="23329" y="13411"/>
                  <a:pt x="24535" y="9563"/>
                </a:cubicBezTo>
                <a:cubicBezTo>
                  <a:pt x="26656" y="2731"/>
                  <a:pt x="0" y="0"/>
                  <a:pt x="4800" y="956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5" name="Picture 45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1322" y="5199626"/>
            <a:ext cx="62784" cy="45080"/>
          </a:xfrm>
          <a:prstGeom prst="rect">
            <a:avLst/>
          </a:prstGeom>
          <a:noFill/>
        </p:spPr>
      </p:pic>
      <p:sp>
        <p:nvSpPr>
          <p:cNvPr id="456" name="Freeform 456"/>
          <p:cNvSpPr/>
          <p:nvPr/>
        </p:nvSpPr>
        <p:spPr>
          <a:xfrm>
            <a:off x="2809440" y="5209682"/>
            <a:ext cx="43878" cy="24574"/>
          </a:xfrm>
          <a:custGeom>
            <a:avLst/>
            <a:gdLst/>
            <a:ahLst/>
            <a:cxnLst/>
            <a:rect l="0" t="0" r="0" b="0"/>
            <a:pathLst>
              <a:path w="43878" h="24574">
                <a:moveTo>
                  <a:pt x="19939" y="2730"/>
                </a:moveTo>
                <a:cubicBezTo>
                  <a:pt x="14072" y="1359"/>
                  <a:pt x="0" y="16573"/>
                  <a:pt x="6071" y="20459"/>
                </a:cubicBezTo>
                <a:cubicBezTo>
                  <a:pt x="12472" y="24574"/>
                  <a:pt x="25806" y="4088"/>
                  <a:pt x="19939" y="2730"/>
                </a:cubicBezTo>
                <a:close/>
                <a:moveTo>
                  <a:pt x="41795" y="10248"/>
                </a:moveTo>
                <a:cubicBezTo>
                  <a:pt x="37541" y="0"/>
                  <a:pt x="17819" y="19100"/>
                  <a:pt x="22059" y="21830"/>
                </a:cubicBezTo>
                <a:cubicBezTo>
                  <a:pt x="26339" y="24574"/>
                  <a:pt x="43878" y="15188"/>
                  <a:pt x="41795" y="1024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7" name="Picture 45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1278" y="4302523"/>
            <a:ext cx="221289" cy="125913"/>
          </a:xfrm>
          <a:prstGeom prst="rect">
            <a:avLst/>
          </a:prstGeom>
          <a:noFill/>
        </p:spPr>
      </p:pic>
      <p:sp>
        <p:nvSpPr>
          <p:cNvPr id="458" name="Freeform 458"/>
          <p:cNvSpPr/>
          <p:nvPr/>
        </p:nvSpPr>
        <p:spPr>
          <a:xfrm>
            <a:off x="2440136" y="4315223"/>
            <a:ext cx="201155" cy="103898"/>
          </a:xfrm>
          <a:custGeom>
            <a:avLst/>
            <a:gdLst/>
            <a:ahLst/>
            <a:cxnLst/>
            <a:rect l="0" t="0" r="0" b="0"/>
            <a:pathLst>
              <a:path w="201155" h="103898">
                <a:moveTo>
                  <a:pt x="5321" y="21920"/>
                </a:moveTo>
                <a:cubicBezTo>
                  <a:pt x="0" y="32156"/>
                  <a:pt x="10578" y="42151"/>
                  <a:pt x="12788" y="37604"/>
                </a:cubicBezTo>
                <a:cubicBezTo>
                  <a:pt x="15442" y="32156"/>
                  <a:pt x="10642" y="11672"/>
                  <a:pt x="5321" y="21920"/>
                </a:cubicBezTo>
                <a:close/>
                <a:moveTo>
                  <a:pt x="195033" y="26314"/>
                </a:moveTo>
                <a:cubicBezTo>
                  <a:pt x="190575" y="19901"/>
                  <a:pt x="187527" y="15990"/>
                  <a:pt x="186410" y="17768"/>
                </a:cubicBezTo>
                <a:cubicBezTo>
                  <a:pt x="185292" y="19571"/>
                  <a:pt x="180581" y="20257"/>
                  <a:pt x="177240" y="17768"/>
                </a:cubicBezTo>
                <a:cubicBezTo>
                  <a:pt x="173913" y="15291"/>
                  <a:pt x="172249" y="10643"/>
                  <a:pt x="169735" y="10643"/>
                </a:cubicBezTo>
                <a:cubicBezTo>
                  <a:pt x="167423" y="10643"/>
                  <a:pt x="159372" y="4826"/>
                  <a:pt x="154901" y="0"/>
                </a:cubicBezTo>
                <a:cubicBezTo>
                  <a:pt x="154850" y="750"/>
                  <a:pt x="154838" y="1486"/>
                  <a:pt x="154888" y="2109"/>
                </a:cubicBezTo>
                <a:cubicBezTo>
                  <a:pt x="155155" y="5182"/>
                  <a:pt x="151155" y="7227"/>
                  <a:pt x="146621" y="7582"/>
                </a:cubicBezTo>
                <a:cubicBezTo>
                  <a:pt x="142087" y="7912"/>
                  <a:pt x="142620" y="14389"/>
                  <a:pt x="142620" y="18834"/>
                </a:cubicBezTo>
                <a:cubicBezTo>
                  <a:pt x="142620" y="23278"/>
                  <a:pt x="138899" y="23278"/>
                  <a:pt x="137299" y="28054"/>
                </a:cubicBezTo>
                <a:cubicBezTo>
                  <a:pt x="135699" y="32842"/>
                  <a:pt x="137820" y="33845"/>
                  <a:pt x="134099" y="36245"/>
                </a:cubicBezTo>
                <a:cubicBezTo>
                  <a:pt x="130352" y="38633"/>
                  <a:pt x="129298" y="42735"/>
                  <a:pt x="131432" y="46850"/>
                </a:cubicBezTo>
                <a:cubicBezTo>
                  <a:pt x="133565" y="50914"/>
                  <a:pt x="131152" y="54685"/>
                  <a:pt x="130631" y="57060"/>
                </a:cubicBezTo>
                <a:cubicBezTo>
                  <a:pt x="130098" y="59461"/>
                  <a:pt x="133832" y="60489"/>
                  <a:pt x="137566" y="64909"/>
                </a:cubicBezTo>
                <a:cubicBezTo>
                  <a:pt x="141287" y="69354"/>
                  <a:pt x="141820" y="63220"/>
                  <a:pt x="143420" y="66623"/>
                </a:cubicBezTo>
                <a:cubicBezTo>
                  <a:pt x="145021" y="70052"/>
                  <a:pt x="142366" y="76199"/>
                  <a:pt x="138099" y="76199"/>
                </a:cubicBezTo>
                <a:cubicBezTo>
                  <a:pt x="137769" y="76199"/>
                  <a:pt x="137439" y="76301"/>
                  <a:pt x="137121" y="76390"/>
                </a:cubicBezTo>
                <a:cubicBezTo>
                  <a:pt x="139331" y="79349"/>
                  <a:pt x="140499" y="82384"/>
                  <a:pt x="139433" y="84315"/>
                </a:cubicBezTo>
                <a:cubicBezTo>
                  <a:pt x="137502" y="87871"/>
                  <a:pt x="135838" y="87871"/>
                  <a:pt x="139433" y="92163"/>
                </a:cubicBezTo>
                <a:cubicBezTo>
                  <a:pt x="143052" y="96392"/>
                  <a:pt x="145567" y="90017"/>
                  <a:pt x="148615" y="95364"/>
                </a:cubicBezTo>
                <a:cubicBezTo>
                  <a:pt x="151675" y="100698"/>
                  <a:pt x="154177" y="103898"/>
                  <a:pt x="157238" y="94640"/>
                </a:cubicBezTo>
                <a:cubicBezTo>
                  <a:pt x="160286" y="85381"/>
                  <a:pt x="162508" y="72224"/>
                  <a:pt x="168071" y="70091"/>
                </a:cubicBezTo>
                <a:cubicBezTo>
                  <a:pt x="173634" y="67932"/>
                  <a:pt x="185025" y="65112"/>
                  <a:pt x="191693" y="53708"/>
                </a:cubicBezTo>
                <a:cubicBezTo>
                  <a:pt x="198373" y="42316"/>
                  <a:pt x="194843" y="41668"/>
                  <a:pt x="198373" y="38048"/>
                </a:cubicBezTo>
                <a:cubicBezTo>
                  <a:pt x="201155" y="35204"/>
                  <a:pt x="199478" y="32727"/>
                  <a:pt x="195033" y="2631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9" name="Picture 459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4664" y="2637317"/>
            <a:ext cx="600862" cy="574715"/>
          </a:xfrm>
          <a:prstGeom prst="rect">
            <a:avLst/>
          </a:prstGeom>
          <a:noFill/>
        </p:spPr>
      </p:pic>
      <p:sp>
        <p:nvSpPr>
          <p:cNvPr id="460" name="Freeform 460"/>
          <p:cNvSpPr/>
          <p:nvPr/>
        </p:nvSpPr>
        <p:spPr>
          <a:xfrm>
            <a:off x="2707364" y="2649249"/>
            <a:ext cx="575461" cy="550747"/>
          </a:xfrm>
          <a:custGeom>
            <a:avLst/>
            <a:gdLst/>
            <a:ahLst/>
            <a:cxnLst/>
            <a:rect l="0" t="0" r="0" b="0"/>
            <a:pathLst>
              <a:path w="575461" h="550747">
                <a:moveTo>
                  <a:pt x="197002" y="360768"/>
                </a:moveTo>
                <a:cubicBezTo>
                  <a:pt x="197294" y="355079"/>
                  <a:pt x="192291" y="358622"/>
                  <a:pt x="189510" y="351879"/>
                </a:cubicBezTo>
                <a:cubicBezTo>
                  <a:pt x="186715" y="345109"/>
                  <a:pt x="172542" y="342315"/>
                  <a:pt x="171158" y="347611"/>
                </a:cubicBezTo>
                <a:cubicBezTo>
                  <a:pt x="170599" y="349758"/>
                  <a:pt x="166154" y="352945"/>
                  <a:pt x="169774" y="357924"/>
                </a:cubicBezTo>
                <a:cubicBezTo>
                  <a:pt x="173380" y="362914"/>
                  <a:pt x="175882" y="360768"/>
                  <a:pt x="180048" y="365759"/>
                </a:cubicBezTo>
                <a:cubicBezTo>
                  <a:pt x="184226" y="370724"/>
                  <a:pt x="196710" y="366457"/>
                  <a:pt x="197002" y="360768"/>
                </a:cubicBezTo>
                <a:close/>
                <a:moveTo>
                  <a:pt x="543229" y="50876"/>
                </a:moveTo>
                <a:cubicBezTo>
                  <a:pt x="532955" y="50876"/>
                  <a:pt x="524623" y="53022"/>
                  <a:pt x="524065" y="62268"/>
                </a:cubicBezTo>
                <a:cubicBezTo>
                  <a:pt x="523506" y="71526"/>
                  <a:pt x="510438" y="60490"/>
                  <a:pt x="504888" y="63690"/>
                </a:cubicBezTo>
                <a:cubicBezTo>
                  <a:pt x="499325" y="66903"/>
                  <a:pt x="502106" y="56223"/>
                  <a:pt x="496544" y="59766"/>
                </a:cubicBezTo>
                <a:cubicBezTo>
                  <a:pt x="490994" y="63334"/>
                  <a:pt x="484872" y="71882"/>
                  <a:pt x="478205" y="75438"/>
                </a:cubicBezTo>
                <a:cubicBezTo>
                  <a:pt x="471537" y="78994"/>
                  <a:pt x="466534" y="87884"/>
                  <a:pt x="462381" y="88595"/>
                </a:cubicBezTo>
                <a:cubicBezTo>
                  <a:pt x="458202" y="89306"/>
                  <a:pt x="471271" y="72225"/>
                  <a:pt x="477926" y="63690"/>
                </a:cubicBezTo>
                <a:cubicBezTo>
                  <a:pt x="484606" y="55156"/>
                  <a:pt x="480986" y="45186"/>
                  <a:pt x="472096" y="46266"/>
                </a:cubicBezTo>
                <a:cubicBezTo>
                  <a:pt x="463206" y="47320"/>
                  <a:pt x="465162" y="54432"/>
                  <a:pt x="460158" y="55867"/>
                </a:cubicBezTo>
                <a:cubicBezTo>
                  <a:pt x="455142" y="57289"/>
                  <a:pt x="431240" y="72580"/>
                  <a:pt x="430135" y="67970"/>
                </a:cubicBezTo>
                <a:cubicBezTo>
                  <a:pt x="429018" y="63334"/>
                  <a:pt x="449858" y="55499"/>
                  <a:pt x="449579" y="52311"/>
                </a:cubicBezTo>
                <a:cubicBezTo>
                  <a:pt x="449312" y="49085"/>
                  <a:pt x="423188" y="48755"/>
                  <a:pt x="411530" y="50876"/>
                </a:cubicBezTo>
                <a:cubicBezTo>
                  <a:pt x="399859" y="53022"/>
                  <a:pt x="379285" y="61557"/>
                  <a:pt x="379005" y="57289"/>
                </a:cubicBezTo>
                <a:cubicBezTo>
                  <a:pt x="378739" y="53022"/>
                  <a:pt x="402907" y="46964"/>
                  <a:pt x="415124" y="45186"/>
                </a:cubicBezTo>
                <a:cubicBezTo>
                  <a:pt x="427633" y="43370"/>
                  <a:pt x="449858" y="46266"/>
                  <a:pt x="459307" y="41287"/>
                </a:cubicBezTo>
                <a:cubicBezTo>
                  <a:pt x="468756" y="36296"/>
                  <a:pt x="482942" y="35953"/>
                  <a:pt x="485431" y="32016"/>
                </a:cubicBezTo>
                <a:cubicBezTo>
                  <a:pt x="487920" y="28117"/>
                  <a:pt x="474585" y="22771"/>
                  <a:pt x="467918" y="23126"/>
                </a:cubicBezTo>
                <a:cubicBezTo>
                  <a:pt x="461250" y="23495"/>
                  <a:pt x="454583" y="22415"/>
                  <a:pt x="455142" y="18148"/>
                </a:cubicBezTo>
                <a:cubicBezTo>
                  <a:pt x="455688" y="13881"/>
                  <a:pt x="444855" y="12814"/>
                  <a:pt x="443750" y="9614"/>
                </a:cubicBezTo>
                <a:cubicBezTo>
                  <a:pt x="442632" y="6400"/>
                  <a:pt x="421792" y="8915"/>
                  <a:pt x="417347" y="5346"/>
                </a:cubicBezTo>
                <a:cubicBezTo>
                  <a:pt x="412902" y="1790"/>
                  <a:pt x="399846" y="0"/>
                  <a:pt x="388733" y="1079"/>
                </a:cubicBezTo>
                <a:cubicBezTo>
                  <a:pt x="377621" y="2133"/>
                  <a:pt x="354837" y="1790"/>
                  <a:pt x="349554" y="2502"/>
                </a:cubicBezTo>
                <a:cubicBezTo>
                  <a:pt x="344258" y="3200"/>
                  <a:pt x="340931" y="5702"/>
                  <a:pt x="336219" y="5346"/>
                </a:cubicBezTo>
                <a:cubicBezTo>
                  <a:pt x="331482" y="4991"/>
                  <a:pt x="324256" y="7124"/>
                  <a:pt x="327037" y="11036"/>
                </a:cubicBezTo>
                <a:cubicBezTo>
                  <a:pt x="332079" y="18123"/>
                  <a:pt x="319544" y="20993"/>
                  <a:pt x="320369" y="15671"/>
                </a:cubicBezTo>
                <a:cubicBezTo>
                  <a:pt x="321220" y="10337"/>
                  <a:pt x="309549" y="7835"/>
                  <a:pt x="305917" y="11734"/>
                </a:cubicBezTo>
                <a:cubicBezTo>
                  <a:pt x="301815" y="16205"/>
                  <a:pt x="283133" y="7124"/>
                  <a:pt x="280364" y="11734"/>
                </a:cubicBezTo>
                <a:cubicBezTo>
                  <a:pt x="277583" y="16357"/>
                  <a:pt x="255637" y="14960"/>
                  <a:pt x="249237" y="16357"/>
                </a:cubicBezTo>
                <a:cubicBezTo>
                  <a:pt x="242861" y="17805"/>
                  <a:pt x="259244" y="23850"/>
                  <a:pt x="258685" y="27406"/>
                </a:cubicBezTo>
                <a:cubicBezTo>
                  <a:pt x="258127" y="30962"/>
                  <a:pt x="237857" y="27406"/>
                  <a:pt x="242010" y="33807"/>
                </a:cubicBezTo>
                <a:cubicBezTo>
                  <a:pt x="246189" y="40221"/>
                  <a:pt x="259524" y="44843"/>
                  <a:pt x="265912" y="53022"/>
                </a:cubicBezTo>
                <a:cubicBezTo>
                  <a:pt x="272300" y="61201"/>
                  <a:pt x="260908" y="56223"/>
                  <a:pt x="253682" y="50165"/>
                </a:cubicBezTo>
                <a:cubicBezTo>
                  <a:pt x="246455" y="44119"/>
                  <a:pt x="237299" y="46266"/>
                  <a:pt x="232854" y="40221"/>
                </a:cubicBezTo>
                <a:cubicBezTo>
                  <a:pt x="228409" y="34163"/>
                  <a:pt x="211733" y="29540"/>
                  <a:pt x="207568" y="33083"/>
                </a:cubicBezTo>
                <a:cubicBezTo>
                  <a:pt x="202602" y="37338"/>
                  <a:pt x="218960" y="45186"/>
                  <a:pt x="218960" y="49822"/>
                </a:cubicBezTo>
                <a:cubicBezTo>
                  <a:pt x="218960" y="54432"/>
                  <a:pt x="207847" y="48755"/>
                  <a:pt x="205891" y="50533"/>
                </a:cubicBezTo>
                <a:cubicBezTo>
                  <a:pt x="203961" y="52311"/>
                  <a:pt x="194221" y="38430"/>
                  <a:pt x="188671" y="38430"/>
                </a:cubicBezTo>
                <a:cubicBezTo>
                  <a:pt x="183109" y="38430"/>
                  <a:pt x="187846" y="44843"/>
                  <a:pt x="187846" y="53733"/>
                </a:cubicBezTo>
                <a:cubicBezTo>
                  <a:pt x="187846" y="62636"/>
                  <a:pt x="177000" y="67970"/>
                  <a:pt x="180048" y="61912"/>
                </a:cubicBezTo>
                <a:cubicBezTo>
                  <a:pt x="183109" y="55867"/>
                  <a:pt x="180886" y="40221"/>
                  <a:pt x="175044" y="37350"/>
                </a:cubicBezTo>
                <a:cubicBezTo>
                  <a:pt x="169215" y="34505"/>
                  <a:pt x="154216" y="43421"/>
                  <a:pt x="146431" y="43053"/>
                </a:cubicBezTo>
                <a:cubicBezTo>
                  <a:pt x="138659" y="42697"/>
                  <a:pt x="128372" y="45910"/>
                  <a:pt x="135039" y="50876"/>
                </a:cubicBezTo>
                <a:cubicBezTo>
                  <a:pt x="141707" y="55867"/>
                  <a:pt x="134760" y="58699"/>
                  <a:pt x="128918" y="53378"/>
                </a:cubicBezTo>
                <a:cubicBezTo>
                  <a:pt x="123088" y="48031"/>
                  <a:pt x="103912" y="53378"/>
                  <a:pt x="107810" y="56946"/>
                </a:cubicBezTo>
                <a:cubicBezTo>
                  <a:pt x="111697" y="60490"/>
                  <a:pt x="113094" y="70802"/>
                  <a:pt x="110579" y="75069"/>
                </a:cubicBezTo>
                <a:cubicBezTo>
                  <a:pt x="108090" y="79349"/>
                  <a:pt x="100025" y="70802"/>
                  <a:pt x="92532" y="71526"/>
                </a:cubicBezTo>
                <a:cubicBezTo>
                  <a:pt x="85027" y="72225"/>
                  <a:pt x="47790" y="94996"/>
                  <a:pt x="50013" y="101053"/>
                </a:cubicBezTo>
                <a:cubicBezTo>
                  <a:pt x="52235" y="107099"/>
                  <a:pt x="68085" y="102108"/>
                  <a:pt x="73089" y="105664"/>
                </a:cubicBezTo>
                <a:cubicBezTo>
                  <a:pt x="78080" y="109232"/>
                  <a:pt x="71412" y="122402"/>
                  <a:pt x="65304" y="127723"/>
                </a:cubicBezTo>
                <a:cubicBezTo>
                  <a:pt x="59169" y="133070"/>
                  <a:pt x="36411" y="128092"/>
                  <a:pt x="35827" y="134493"/>
                </a:cubicBezTo>
                <a:cubicBezTo>
                  <a:pt x="35293" y="140906"/>
                  <a:pt x="0" y="141960"/>
                  <a:pt x="0" y="152285"/>
                </a:cubicBezTo>
                <a:cubicBezTo>
                  <a:pt x="0" y="156197"/>
                  <a:pt x="1664" y="160108"/>
                  <a:pt x="5550" y="161175"/>
                </a:cubicBezTo>
                <a:cubicBezTo>
                  <a:pt x="10541" y="162547"/>
                  <a:pt x="16663" y="160477"/>
                  <a:pt x="21120" y="166865"/>
                </a:cubicBezTo>
                <a:cubicBezTo>
                  <a:pt x="25565" y="173266"/>
                  <a:pt x="38075" y="173634"/>
                  <a:pt x="46673" y="169367"/>
                </a:cubicBezTo>
                <a:cubicBezTo>
                  <a:pt x="55296" y="165087"/>
                  <a:pt x="61684" y="170065"/>
                  <a:pt x="61392" y="176479"/>
                </a:cubicBezTo>
                <a:cubicBezTo>
                  <a:pt x="61125" y="182892"/>
                  <a:pt x="41961" y="173977"/>
                  <a:pt x="36119" y="178600"/>
                </a:cubicBezTo>
                <a:cubicBezTo>
                  <a:pt x="30277" y="183223"/>
                  <a:pt x="12217" y="179311"/>
                  <a:pt x="13043" y="184302"/>
                </a:cubicBezTo>
                <a:cubicBezTo>
                  <a:pt x="13881" y="189280"/>
                  <a:pt x="22784" y="188214"/>
                  <a:pt x="30010" y="189992"/>
                </a:cubicBezTo>
                <a:cubicBezTo>
                  <a:pt x="37224" y="191782"/>
                  <a:pt x="30556" y="195681"/>
                  <a:pt x="30277" y="199593"/>
                </a:cubicBezTo>
                <a:cubicBezTo>
                  <a:pt x="30010" y="203517"/>
                  <a:pt x="34163" y="202793"/>
                  <a:pt x="41389" y="207429"/>
                </a:cubicBezTo>
                <a:cubicBezTo>
                  <a:pt x="48628" y="212051"/>
                  <a:pt x="60566" y="214896"/>
                  <a:pt x="56680" y="209562"/>
                </a:cubicBezTo>
                <a:cubicBezTo>
                  <a:pt x="52781" y="204216"/>
                  <a:pt x="64186" y="204939"/>
                  <a:pt x="66129" y="208140"/>
                </a:cubicBezTo>
                <a:cubicBezTo>
                  <a:pt x="68085" y="211328"/>
                  <a:pt x="73355" y="203517"/>
                  <a:pt x="78639" y="205295"/>
                </a:cubicBezTo>
                <a:cubicBezTo>
                  <a:pt x="83909" y="207060"/>
                  <a:pt x="85865" y="198882"/>
                  <a:pt x="90018" y="202450"/>
                </a:cubicBezTo>
                <a:cubicBezTo>
                  <a:pt x="94196" y="206006"/>
                  <a:pt x="113652" y="208140"/>
                  <a:pt x="120320" y="212775"/>
                </a:cubicBezTo>
                <a:cubicBezTo>
                  <a:pt x="126987" y="217398"/>
                  <a:pt x="136144" y="218465"/>
                  <a:pt x="135319" y="225209"/>
                </a:cubicBezTo>
                <a:cubicBezTo>
                  <a:pt x="134480" y="231978"/>
                  <a:pt x="140881" y="236943"/>
                  <a:pt x="148374" y="241223"/>
                </a:cubicBezTo>
                <a:cubicBezTo>
                  <a:pt x="155880" y="245503"/>
                  <a:pt x="157264" y="254762"/>
                  <a:pt x="156997" y="260807"/>
                </a:cubicBezTo>
                <a:cubicBezTo>
                  <a:pt x="156705" y="266852"/>
                  <a:pt x="165037" y="271119"/>
                  <a:pt x="163665" y="273964"/>
                </a:cubicBezTo>
                <a:cubicBezTo>
                  <a:pt x="162268" y="276809"/>
                  <a:pt x="163373" y="280708"/>
                  <a:pt x="168377" y="286423"/>
                </a:cubicBezTo>
                <a:cubicBezTo>
                  <a:pt x="173380" y="292112"/>
                  <a:pt x="160617" y="296379"/>
                  <a:pt x="163665" y="301358"/>
                </a:cubicBezTo>
                <a:cubicBezTo>
                  <a:pt x="166713" y="306336"/>
                  <a:pt x="159220" y="315938"/>
                  <a:pt x="168110" y="317728"/>
                </a:cubicBezTo>
                <a:cubicBezTo>
                  <a:pt x="177000" y="319506"/>
                  <a:pt x="175603" y="309892"/>
                  <a:pt x="182271" y="309892"/>
                </a:cubicBezTo>
                <a:cubicBezTo>
                  <a:pt x="188938" y="309892"/>
                  <a:pt x="182004" y="317360"/>
                  <a:pt x="185623" y="321995"/>
                </a:cubicBezTo>
                <a:cubicBezTo>
                  <a:pt x="189217" y="326618"/>
                  <a:pt x="196710" y="325551"/>
                  <a:pt x="203669" y="333006"/>
                </a:cubicBezTo>
                <a:cubicBezTo>
                  <a:pt x="210629" y="340474"/>
                  <a:pt x="206184" y="344043"/>
                  <a:pt x="199783" y="337997"/>
                </a:cubicBezTo>
                <a:cubicBezTo>
                  <a:pt x="193383" y="331940"/>
                  <a:pt x="174777" y="333375"/>
                  <a:pt x="174777" y="335508"/>
                </a:cubicBezTo>
                <a:cubicBezTo>
                  <a:pt x="174777" y="337654"/>
                  <a:pt x="195339" y="352577"/>
                  <a:pt x="200049" y="350443"/>
                </a:cubicBezTo>
                <a:cubicBezTo>
                  <a:pt x="204787" y="348310"/>
                  <a:pt x="211162" y="359346"/>
                  <a:pt x="208381" y="362888"/>
                </a:cubicBezTo>
                <a:cubicBezTo>
                  <a:pt x="205625" y="366457"/>
                  <a:pt x="207009" y="375360"/>
                  <a:pt x="206450" y="379614"/>
                </a:cubicBezTo>
                <a:cubicBezTo>
                  <a:pt x="205891" y="383907"/>
                  <a:pt x="198957" y="379614"/>
                  <a:pt x="194513" y="380338"/>
                </a:cubicBezTo>
                <a:cubicBezTo>
                  <a:pt x="190043" y="381062"/>
                  <a:pt x="187008" y="382827"/>
                  <a:pt x="187008" y="388873"/>
                </a:cubicBezTo>
                <a:cubicBezTo>
                  <a:pt x="187008" y="394931"/>
                  <a:pt x="180048" y="399185"/>
                  <a:pt x="179223" y="406653"/>
                </a:cubicBezTo>
                <a:cubicBezTo>
                  <a:pt x="178397" y="414120"/>
                  <a:pt x="184772" y="413790"/>
                  <a:pt x="188379" y="416990"/>
                </a:cubicBezTo>
                <a:cubicBezTo>
                  <a:pt x="192011" y="420178"/>
                  <a:pt x="181712" y="422324"/>
                  <a:pt x="181178" y="427671"/>
                </a:cubicBezTo>
                <a:cubicBezTo>
                  <a:pt x="180620" y="432992"/>
                  <a:pt x="190602" y="442606"/>
                  <a:pt x="194221" y="445083"/>
                </a:cubicBezTo>
                <a:cubicBezTo>
                  <a:pt x="197827" y="447572"/>
                  <a:pt x="194513" y="459688"/>
                  <a:pt x="195898" y="465720"/>
                </a:cubicBezTo>
                <a:cubicBezTo>
                  <a:pt x="197268" y="471778"/>
                  <a:pt x="202005" y="464298"/>
                  <a:pt x="201446" y="472121"/>
                </a:cubicBezTo>
                <a:cubicBezTo>
                  <a:pt x="200888" y="479957"/>
                  <a:pt x="205891" y="479601"/>
                  <a:pt x="206184" y="484237"/>
                </a:cubicBezTo>
                <a:cubicBezTo>
                  <a:pt x="206450" y="488860"/>
                  <a:pt x="215048" y="488136"/>
                  <a:pt x="213384" y="494537"/>
                </a:cubicBezTo>
                <a:cubicBezTo>
                  <a:pt x="211733" y="500950"/>
                  <a:pt x="215899" y="505560"/>
                  <a:pt x="217855" y="509129"/>
                </a:cubicBezTo>
                <a:cubicBezTo>
                  <a:pt x="219785" y="512685"/>
                  <a:pt x="227012" y="518730"/>
                  <a:pt x="228409" y="523366"/>
                </a:cubicBezTo>
                <a:cubicBezTo>
                  <a:pt x="229793" y="527988"/>
                  <a:pt x="233959" y="534021"/>
                  <a:pt x="238962" y="532256"/>
                </a:cubicBezTo>
                <a:cubicBezTo>
                  <a:pt x="243966" y="530465"/>
                  <a:pt x="244246" y="536536"/>
                  <a:pt x="248132" y="535824"/>
                </a:cubicBezTo>
                <a:cubicBezTo>
                  <a:pt x="252018" y="535100"/>
                  <a:pt x="258127" y="537945"/>
                  <a:pt x="259244" y="541857"/>
                </a:cubicBezTo>
                <a:cubicBezTo>
                  <a:pt x="260349" y="545781"/>
                  <a:pt x="272300" y="549324"/>
                  <a:pt x="275640" y="550036"/>
                </a:cubicBezTo>
                <a:cubicBezTo>
                  <a:pt x="278967" y="550747"/>
                  <a:pt x="279539" y="542936"/>
                  <a:pt x="282587" y="540790"/>
                </a:cubicBezTo>
                <a:cubicBezTo>
                  <a:pt x="285635" y="538669"/>
                  <a:pt x="284543" y="522997"/>
                  <a:pt x="287311" y="521943"/>
                </a:cubicBezTo>
                <a:cubicBezTo>
                  <a:pt x="290092" y="520864"/>
                  <a:pt x="289254" y="504506"/>
                  <a:pt x="286473" y="503084"/>
                </a:cubicBezTo>
                <a:cubicBezTo>
                  <a:pt x="283692" y="501661"/>
                  <a:pt x="284809" y="495972"/>
                  <a:pt x="291210" y="497026"/>
                </a:cubicBezTo>
                <a:cubicBezTo>
                  <a:pt x="297586" y="498105"/>
                  <a:pt x="295363" y="489914"/>
                  <a:pt x="298424" y="488860"/>
                </a:cubicBezTo>
                <a:cubicBezTo>
                  <a:pt x="301472" y="487780"/>
                  <a:pt x="300087" y="480300"/>
                  <a:pt x="302310" y="479601"/>
                </a:cubicBezTo>
                <a:cubicBezTo>
                  <a:pt x="304545" y="478878"/>
                  <a:pt x="304253" y="473912"/>
                  <a:pt x="302589" y="471067"/>
                </a:cubicBezTo>
                <a:cubicBezTo>
                  <a:pt x="300926" y="468210"/>
                  <a:pt x="302881" y="466076"/>
                  <a:pt x="306209" y="465365"/>
                </a:cubicBezTo>
                <a:cubicBezTo>
                  <a:pt x="309549" y="464666"/>
                  <a:pt x="308698" y="458621"/>
                  <a:pt x="304253" y="456462"/>
                </a:cubicBezTo>
                <a:cubicBezTo>
                  <a:pt x="299808" y="454341"/>
                  <a:pt x="301205" y="447940"/>
                  <a:pt x="305650" y="451839"/>
                </a:cubicBezTo>
                <a:cubicBezTo>
                  <a:pt x="310095" y="455764"/>
                  <a:pt x="313435" y="452919"/>
                  <a:pt x="310921" y="448639"/>
                </a:cubicBezTo>
                <a:cubicBezTo>
                  <a:pt x="308431" y="444372"/>
                  <a:pt x="313981" y="442251"/>
                  <a:pt x="319811" y="441527"/>
                </a:cubicBezTo>
                <a:cubicBezTo>
                  <a:pt x="325653" y="440828"/>
                  <a:pt x="328726" y="436904"/>
                  <a:pt x="327596" y="431202"/>
                </a:cubicBezTo>
                <a:cubicBezTo>
                  <a:pt x="326478" y="425525"/>
                  <a:pt x="334263" y="425880"/>
                  <a:pt x="332320" y="430859"/>
                </a:cubicBezTo>
                <a:cubicBezTo>
                  <a:pt x="330390" y="435837"/>
                  <a:pt x="331482" y="440816"/>
                  <a:pt x="334263" y="437260"/>
                </a:cubicBezTo>
                <a:cubicBezTo>
                  <a:pt x="337057" y="433716"/>
                  <a:pt x="342328" y="436206"/>
                  <a:pt x="351776" y="432637"/>
                </a:cubicBezTo>
                <a:cubicBezTo>
                  <a:pt x="361225" y="429094"/>
                  <a:pt x="370395" y="419111"/>
                  <a:pt x="372617" y="409523"/>
                </a:cubicBezTo>
                <a:cubicBezTo>
                  <a:pt x="374840" y="399909"/>
                  <a:pt x="385673" y="400976"/>
                  <a:pt x="384288" y="394575"/>
                </a:cubicBezTo>
                <a:cubicBezTo>
                  <a:pt x="382891" y="388161"/>
                  <a:pt x="386231" y="385685"/>
                  <a:pt x="393178" y="389952"/>
                </a:cubicBezTo>
                <a:cubicBezTo>
                  <a:pt x="400125" y="394219"/>
                  <a:pt x="394563" y="387107"/>
                  <a:pt x="402348" y="387107"/>
                </a:cubicBezTo>
                <a:cubicBezTo>
                  <a:pt x="410133" y="387107"/>
                  <a:pt x="408749" y="383539"/>
                  <a:pt x="416242" y="383183"/>
                </a:cubicBezTo>
                <a:cubicBezTo>
                  <a:pt x="423747" y="382827"/>
                  <a:pt x="443191" y="378560"/>
                  <a:pt x="449858" y="371435"/>
                </a:cubicBezTo>
                <a:cubicBezTo>
                  <a:pt x="456526" y="364336"/>
                  <a:pt x="470699" y="358279"/>
                  <a:pt x="476529" y="353656"/>
                </a:cubicBezTo>
                <a:cubicBezTo>
                  <a:pt x="482383" y="349034"/>
                  <a:pt x="483767" y="345109"/>
                  <a:pt x="480135" y="347611"/>
                </a:cubicBezTo>
                <a:cubicBezTo>
                  <a:pt x="476529" y="350101"/>
                  <a:pt x="469048" y="350443"/>
                  <a:pt x="463473" y="348678"/>
                </a:cubicBezTo>
                <a:cubicBezTo>
                  <a:pt x="457910" y="346887"/>
                  <a:pt x="449020" y="340842"/>
                  <a:pt x="442632" y="345465"/>
                </a:cubicBezTo>
                <a:cubicBezTo>
                  <a:pt x="436244" y="350101"/>
                  <a:pt x="440130" y="338721"/>
                  <a:pt x="445426" y="337654"/>
                </a:cubicBezTo>
                <a:cubicBezTo>
                  <a:pt x="450697" y="336575"/>
                  <a:pt x="448474" y="333375"/>
                  <a:pt x="447090" y="326263"/>
                </a:cubicBezTo>
                <a:cubicBezTo>
                  <a:pt x="445693" y="319151"/>
                  <a:pt x="455980" y="323773"/>
                  <a:pt x="460425" y="331940"/>
                </a:cubicBezTo>
                <a:cubicBezTo>
                  <a:pt x="464870" y="340131"/>
                  <a:pt x="473493" y="343687"/>
                  <a:pt x="480986" y="340842"/>
                </a:cubicBezTo>
                <a:cubicBezTo>
                  <a:pt x="488479" y="337997"/>
                  <a:pt x="481253" y="330161"/>
                  <a:pt x="484326" y="324840"/>
                </a:cubicBezTo>
                <a:cubicBezTo>
                  <a:pt x="487387" y="319506"/>
                  <a:pt x="461250" y="302780"/>
                  <a:pt x="459866" y="297078"/>
                </a:cubicBezTo>
                <a:cubicBezTo>
                  <a:pt x="458495" y="291388"/>
                  <a:pt x="466534" y="295313"/>
                  <a:pt x="473760" y="299212"/>
                </a:cubicBezTo>
                <a:cubicBezTo>
                  <a:pt x="480986" y="303123"/>
                  <a:pt x="482650" y="291744"/>
                  <a:pt x="482650" y="286766"/>
                </a:cubicBezTo>
                <a:cubicBezTo>
                  <a:pt x="482650" y="281800"/>
                  <a:pt x="467092" y="281432"/>
                  <a:pt x="460158" y="286423"/>
                </a:cubicBezTo>
                <a:cubicBezTo>
                  <a:pt x="453199" y="291388"/>
                  <a:pt x="446531" y="280009"/>
                  <a:pt x="455980" y="278587"/>
                </a:cubicBezTo>
                <a:cubicBezTo>
                  <a:pt x="465429" y="277164"/>
                  <a:pt x="456805" y="272173"/>
                  <a:pt x="459587" y="268617"/>
                </a:cubicBezTo>
                <a:cubicBezTo>
                  <a:pt x="462381" y="265061"/>
                  <a:pt x="474319" y="278942"/>
                  <a:pt x="480427" y="276441"/>
                </a:cubicBezTo>
                <a:cubicBezTo>
                  <a:pt x="486549" y="273964"/>
                  <a:pt x="490994" y="276809"/>
                  <a:pt x="496277" y="271475"/>
                </a:cubicBezTo>
                <a:cubicBezTo>
                  <a:pt x="501547" y="266128"/>
                  <a:pt x="486815" y="261150"/>
                  <a:pt x="483767" y="256514"/>
                </a:cubicBezTo>
                <a:cubicBezTo>
                  <a:pt x="480720" y="251904"/>
                  <a:pt x="499033" y="253695"/>
                  <a:pt x="504608" y="254025"/>
                </a:cubicBezTo>
                <a:cubicBezTo>
                  <a:pt x="510145" y="254393"/>
                  <a:pt x="511542" y="243725"/>
                  <a:pt x="507110" y="245859"/>
                </a:cubicBezTo>
                <a:cubicBezTo>
                  <a:pt x="502652" y="247980"/>
                  <a:pt x="486815" y="238734"/>
                  <a:pt x="490143" y="232333"/>
                </a:cubicBezTo>
                <a:cubicBezTo>
                  <a:pt x="493496" y="225933"/>
                  <a:pt x="499592" y="233400"/>
                  <a:pt x="506551" y="228777"/>
                </a:cubicBezTo>
                <a:cubicBezTo>
                  <a:pt x="513498" y="224142"/>
                  <a:pt x="507110" y="206717"/>
                  <a:pt x="502106" y="206717"/>
                </a:cubicBezTo>
                <a:cubicBezTo>
                  <a:pt x="497102" y="206717"/>
                  <a:pt x="485431" y="204584"/>
                  <a:pt x="485431" y="201383"/>
                </a:cubicBezTo>
                <a:cubicBezTo>
                  <a:pt x="485431" y="198196"/>
                  <a:pt x="475703" y="195326"/>
                  <a:pt x="478472" y="192125"/>
                </a:cubicBezTo>
                <a:cubicBezTo>
                  <a:pt x="481253" y="188912"/>
                  <a:pt x="484872" y="196049"/>
                  <a:pt x="491273" y="189992"/>
                </a:cubicBezTo>
                <a:cubicBezTo>
                  <a:pt x="497661" y="183946"/>
                  <a:pt x="510996" y="191414"/>
                  <a:pt x="516838" y="189992"/>
                </a:cubicBezTo>
                <a:cubicBezTo>
                  <a:pt x="522668" y="188569"/>
                  <a:pt x="514324" y="174701"/>
                  <a:pt x="510996" y="177177"/>
                </a:cubicBezTo>
                <a:cubicBezTo>
                  <a:pt x="507656" y="179679"/>
                  <a:pt x="496277" y="180378"/>
                  <a:pt x="495439" y="172910"/>
                </a:cubicBezTo>
                <a:cubicBezTo>
                  <a:pt x="494613" y="165442"/>
                  <a:pt x="506259" y="172910"/>
                  <a:pt x="508215" y="169367"/>
                </a:cubicBezTo>
                <a:cubicBezTo>
                  <a:pt x="510145" y="165798"/>
                  <a:pt x="492099" y="156553"/>
                  <a:pt x="489317" y="164020"/>
                </a:cubicBezTo>
                <a:cubicBezTo>
                  <a:pt x="486536" y="171500"/>
                  <a:pt x="476541" y="169011"/>
                  <a:pt x="481812" y="164731"/>
                </a:cubicBezTo>
                <a:cubicBezTo>
                  <a:pt x="487108" y="160477"/>
                  <a:pt x="488213" y="148374"/>
                  <a:pt x="487654" y="142328"/>
                </a:cubicBezTo>
                <a:cubicBezTo>
                  <a:pt x="487108" y="136271"/>
                  <a:pt x="506551" y="135915"/>
                  <a:pt x="504329" y="125946"/>
                </a:cubicBezTo>
                <a:cubicBezTo>
                  <a:pt x="502106" y="115989"/>
                  <a:pt x="513498" y="113868"/>
                  <a:pt x="519886" y="113868"/>
                </a:cubicBezTo>
                <a:cubicBezTo>
                  <a:pt x="526287" y="113868"/>
                  <a:pt x="519620" y="103187"/>
                  <a:pt x="513498" y="104254"/>
                </a:cubicBezTo>
                <a:cubicBezTo>
                  <a:pt x="507390" y="105308"/>
                  <a:pt x="500989" y="114211"/>
                  <a:pt x="497928" y="110655"/>
                </a:cubicBezTo>
                <a:cubicBezTo>
                  <a:pt x="494880" y="107099"/>
                  <a:pt x="505167" y="100685"/>
                  <a:pt x="510730" y="100685"/>
                </a:cubicBezTo>
                <a:cubicBezTo>
                  <a:pt x="516279" y="100685"/>
                  <a:pt x="529615" y="99987"/>
                  <a:pt x="534339" y="96418"/>
                </a:cubicBezTo>
                <a:cubicBezTo>
                  <a:pt x="539063" y="92875"/>
                  <a:pt x="525995" y="89662"/>
                  <a:pt x="517105" y="91084"/>
                </a:cubicBezTo>
                <a:cubicBezTo>
                  <a:pt x="508215" y="92519"/>
                  <a:pt x="508215" y="87528"/>
                  <a:pt x="521550" y="87172"/>
                </a:cubicBezTo>
                <a:cubicBezTo>
                  <a:pt x="534898" y="86830"/>
                  <a:pt x="532663" y="83261"/>
                  <a:pt x="542111" y="81838"/>
                </a:cubicBezTo>
                <a:cubicBezTo>
                  <a:pt x="551560" y="80416"/>
                  <a:pt x="548512" y="75438"/>
                  <a:pt x="554341" y="75069"/>
                </a:cubicBezTo>
                <a:cubicBezTo>
                  <a:pt x="560183" y="74726"/>
                  <a:pt x="575461" y="66535"/>
                  <a:pt x="575461" y="62636"/>
                </a:cubicBezTo>
                <a:cubicBezTo>
                  <a:pt x="575461" y="58699"/>
                  <a:pt x="553516" y="50876"/>
                  <a:pt x="543229" y="5087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1" name="Picture 461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2518" y="2575575"/>
            <a:ext cx="1094515" cy="1077483"/>
          </a:xfrm>
          <a:prstGeom prst="rect">
            <a:avLst/>
          </a:prstGeom>
          <a:noFill/>
        </p:spPr>
      </p:pic>
      <p:sp>
        <p:nvSpPr>
          <p:cNvPr id="462" name="Freeform 462"/>
          <p:cNvSpPr/>
          <p:nvPr/>
        </p:nvSpPr>
        <p:spPr>
          <a:xfrm>
            <a:off x="1845218" y="2583845"/>
            <a:ext cx="1071434" cy="1056512"/>
          </a:xfrm>
          <a:custGeom>
            <a:avLst/>
            <a:gdLst/>
            <a:ahLst/>
            <a:cxnLst/>
            <a:rect l="0" t="0" r="0" b="0"/>
            <a:pathLst>
              <a:path w="1071434" h="1056512">
                <a:moveTo>
                  <a:pt x="536790" y="895769"/>
                </a:moveTo>
                <a:cubicBezTo>
                  <a:pt x="530948" y="896581"/>
                  <a:pt x="537323" y="875970"/>
                  <a:pt x="526656" y="868464"/>
                </a:cubicBezTo>
                <a:cubicBezTo>
                  <a:pt x="514121" y="859613"/>
                  <a:pt x="508520" y="843192"/>
                  <a:pt x="508520" y="834327"/>
                </a:cubicBezTo>
                <a:cubicBezTo>
                  <a:pt x="508520" y="825450"/>
                  <a:pt x="519188" y="821360"/>
                  <a:pt x="523456" y="828167"/>
                </a:cubicBezTo>
                <a:cubicBezTo>
                  <a:pt x="527723" y="835013"/>
                  <a:pt x="534124" y="862991"/>
                  <a:pt x="537844" y="871868"/>
                </a:cubicBezTo>
                <a:cubicBezTo>
                  <a:pt x="541590" y="880758"/>
                  <a:pt x="541590" y="895096"/>
                  <a:pt x="536790" y="895769"/>
                </a:cubicBezTo>
                <a:close/>
                <a:moveTo>
                  <a:pt x="351231" y="647611"/>
                </a:moveTo>
                <a:cubicBezTo>
                  <a:pt x="342963" y="656844"/>
                  <a:pt x="343611" y="654393"/>
                  <a:pt x="336397" y="656032"/>
                </a:cubicBezTo>
                <a:cubicBezTo>
                  <a:pt x="329196" y="657644"/>
                  <a:pt x="334924" y="666890"/>
                  <a:pt x="326225" y="667703"/>
                </a:cubicBezTo>
                <a:cubicBezTo>
                  <a:pt x="317525" y="668516"/>
                  <a:pt x="296557" y="669608"/>
                  <a:pt x="293573" y="663347"/>
                </a:cubicBezTo>
                <a:cubicBezTo>
                  <a:pt x="292582" y="661277"/>
                  <a:pt x="305028" y="662801"/>
                  <a:pt x="305879" y="658203"/>
                </a:cubicBezTo>
                <a:cubicBezTo>
                  <a:pt x="306717" y="653581"/>
                  <a:pt x="310108" y="646253"/>
                  <a:pt x="315417" y="646253"/>
                </a:cubicBezTo>
                <a:cubicBezTo>
                  <a:pt x="320713" y="646253"/>
                  <a:pt x="320281" y="637299"/>
                  <a:pt x="311594" y="631863"/>
                </a:cubicBezTo>
                <a:cubicBezTo>
                  <a:pt x="302920" y="626453"/>
                  <a:pt x="324104" y="622910"/>
                  <a:pt x="328980" y="631597"/>
                </a:cubicBezTo>
                <a:cubicBezTo>
                  <a:pt x="333857" y="640296"/>
                  <a:pt x="342557" y="646532"/>
                  <a:pt x="347434" y="640296"/>
                </a:cubicBezTo>
                <a:cubicBezTo>
                  <a:pt x="352285" y="634048"/>
                  <a:pt x="380060" y="616662"/>
                  <a:pt x="380060" y="624815"/>
                </a:cubicBezTo>
                <a:cubicBezTo>
                  <a:pt x="380060" y="632956"/>
                  <a:pt x="359498" y="638391"/>
                  <a:pt x="351231" y="647611"/>
                </a:cubicBezTo>
                <a:close/>
                <a:moveTo>
                  <a:pt x="283819" y="537960"/>
                </a:moveTo>
                <a:cubicBezTo>
                  <a:pt x="276834" y="549098"/>
                  <a:pt x="274497" y="550723"/>
                  <a:pt x="267297" y="549098"/>
                </a:cubicBezTo>
                <a:cubicBezTo>
                  <a:pt x="260083" y="547472"/>
                  <a:pt x="255638" y="552082"/>
                  <a:pt x="259232" y="555333"/>
                </a:cubicBezTo>
                <a:cubicBezTo>
                  <a:pt x="262852" y="558610"/>
                  <a:pt x="263055" y="561302"/>
                  <a:pt x="255638" y="563487"/>
                </a:cubicBezTo>
                <a:cubicBezTo>
                  <a:pt x="248221" y="565658"/>
                  <a:pt x="243344" y="572974"/>
                  <a:pt x="240372" y="572161"/>
                </a:cubicBezTo>
                <a:cubicBezTo>
                  <a:pt x="237388" y="571348"/>
                  <a:pt x="253098" y="556959"/>
                  <a:pt x="249059" y="553174"/>
                </a:cubicBezTo>
                <a:cubicBezTo>
                  <a:pt x="245033" y="549364"/>
                  <a:pt x="235077" y="559689"/>
                  <a:pt x="234861" y="564299"/>
                </a:cubicBezTo>
                <a:cubicBezTo>
                  <a:pt x="234657" y="568897"/>
                  <a:pt x="228066" y="569176"/>
                  <a:pt x="224040" y="568897"/>
                </a:cubicBezTo>
                <a:cubicBezTo>
                  <a:pt x="220014" y="568630"/>
                  <a:pt x="214718" y="563741"/>
                  <a:pt x="218744" y="563207"/>
                </a:cubicBezTo>
                <a:cubicBezTo>
                  <a:pt x="222783" y="562661"/>
                  <a:pt x="220014" y="556959"/>
                  <a:pt x="225526" y="554254"/>
                </a:cubicBezTo>
                <a:cubicBezTo>
                  <a:pt x="231025" y="551536"/>
                  <a:pt x="224459" y="547472"/>
                  <a:pt x="226174" y="544488"/>
                </a:cubicBezTo>
                <a:cubicBezTo>
                  <a:pt x="227863" y="541490"/>
                  <a:pt x="239090" y="547472"/>
                  <a:pt x="239306" y="542036"/>
                </a:cubicBezTo>
                <a:cubicBezTo>
                  <a:pt x="239522" y="536601"/>
                  <a:pt x="228066" y="532003"/>
                  <a:pt x="224269" y="535255"/>
                </a:cubicBezTo>
                <a:cubicBezTo>
                  <a:pt x="220446" y="538506"/>
                  <a:pt x="211543" y="546100"/>
                  <a:pt x="200939" y="540119"/>
                </a:cubicBezTo>
                <a:cubicBezTo>
                  <a:pt x="197599" y="538252"/>
                  <a:pt x="227660" y="534175"/>
                  <a:pt x="232740" y="528193"/>
                </a:cubicBezTo>
                <a:cubicBezTo>
                  <a:pt x="237820" y="522224"/>
                  <a:pt x="260718" y="515430"/>
                  <a:pt x="262420" y="520853"/>
                </a:cubicBezTo>
                <a:cubicBezTo>
                  <a:pt x="264109" y="526288"/>
                  <a:pt x="250126" y="529819"/>
                  <a:pt x="256895" y="534696"/>
                </a:cubicBezTo>
                <a:cubicBezTo>
                  <a:pt x="263677" y="539598"/>
                  <a:pt x="274713" y="536347"/>
                  <a:pt x="277253" y="531178"/>
                </a:cubicBezTo>
                <a:cubicBezTo>
                  <a:pt x="279793" y="526022"/>
                  <a:pt x="290830" y="526835"/>
                  <a:pt x="283819" y="537960"/>
                </a:cubicBezTo>
                <a:close/>
                <a:moveTo>
                  <a:pt x="977772" y="980427"/>
                </a:moveTo>
                <a:cubicBezTo>
                  <a:pt x="974025" y="981112"/>
                  <a:pt x="976959" y="973607"/>
                  <a:pt x="977480" y="969848"/>
                </a:cubicBezTo>
                <a:cubicBezTo>
                  <a:pt x="978026" y="966088"/>
                  <a:pt x="969491" y="971562"/>
                  <a:pt x="969237" y="975982"/>
                </a:cubicBezTo>
                <a:cubicBezTo>
                  <a:pt x="968958" y="980427"/>
                  <a:pt x="963090" y="982129"/>
                  <a:pt x="963090" y="984872"/>
                </a:cubicBezTo>
                <a:cubicBezTo>
                  <a:pt x="963090" y="992835"/>
                  <a:pt x="962290" y="988618"/>
                  <a:pt x="958036" y="991349"/>
                </a:cubicBezTo>
                <a:cubicBezTo>
                  <a:pt x="953769" y="994092"/>
                  <a:pt x="937233" y="991349"/>
                  <a:pt x="936712" y="986574"/>
                </a:cubicBezTo>
                <a:cubicBezTo>
                  <a:pt x="936166" y="981786"/>
                  <a:pt x="924178" y="979411"/>
                  <a:pt x="923631" y="972921"/>
                </a:cubicBezTo>
                <a:cubicBezTo>
                  <a:pt x="923111" y="966419"/>
                  <a:pt x="917231" y="964399"/>
                  <a:pt x="922031" y="957211"/>
                </a:cubicBezTo>
                <a:cubicBezTo>
                  <a:pt x="926845" y="950048"/>
                  <a:pt x="921231" y="946632"/>
                  <a:pt x="916710" y="952080"/>
                </a:cubicBezTo>
                <a:cubicBezTo>
                  <a:pt x="912189" y="957554"/>
                  <a:pt x="909509" y="949032"/>
                  <a:pt x="915643" y="945959"/>
                </a:cubicBezTo>
                <a:cubicBezTo>
                  <a:pt x="921777" y="942873"/>
                  <a:pt x="933245" y="939799"/>
                  <a:pt x="927378" y="926147"/>
                </a:cubicBezTo>
                <a:cubicBezTo>
                  <a:pt x="921511" y="912494"/>
                  <a:pt x="884719" y="930236"/>
                  <a:pt x="875371" y="937069"/>
                </a:cubicBezTo>
                <a:cubicBezTo>
                  <a:pt x="866050" y="943901"/>
                  <a:pt x="854315" y="965758"/>
                  <a:pt x="849248" y="965758"/>
                </a:cubicBezTo>
                <a:cubicBezTo>
                  <a:pt x="844193" y="965758"/>
                  <a:pt x="858049" y="954150"/>
                  <a:pt x="860182" y="949718"/>
                </a:cubicBezTo>
                <a:cubicBezTo>
                  <a:pt x="862316" y="945273"/>
                  <a:pt x="859662" y="940828"/>
                  <a:pt x="862583" y="942543"/>
                </a:cubicBezTo>
                <a:cubicBezTo>
                  <a:pt x="865529" y="944244"/>
                  <a:pt x="873784" y="927861"/>
                  <a:pt x="879385" y="922388"/>
                </a:cubicBezTo>
                <a:cubicBezTo>
                  <a:pt x="884985" y="916939"/>
                  <a:pt x="891107" y="922057"/>
                  <a:pt x="891907" y="917613"/>
                </a:cubicBezTo>
                <a:cubicBezTo>
                  <a:pt x="892707" y="913168"/>
                  <a:pt x="895374" y="910107"/>
                  <a:pt x="900708" y="903960"/>
                </a:cubicBezTo>
                <a:cubicBezTo>
                  <a:pt x="906042" y="897813"/>
                  <a:pt x="969758" y="898842"/>
                  <a:pt x="975905" y="899172"/>
                </a:cubicBezTo>
                <a:cubicBezTo>
                  <a:pt x="982026" y="899528"/>
                  <a:pt x="994028" y="888937"/>
                  <a:pt x="997482" y="882117"/>
                </a:cubicBezTo>
                <a:cubicBezTo>
                  <a:pt x="1000962" y="875284"/>
                  <a:pt x="1005483" y="875284"/>
                  <a:pt x="1014017" y="875970"/>
                </a:cubicBezTo>
                <a:cubicBezTo>
                  <a:pt x="1022552" y="876643"/>
                  <a:pt x="1026552" y="866763"/>
                  <a:pt x="1030807" y="862991"/>
                </a:cubicBezTo>
                <a:cubicBezTo>
                  <a:pt x="1035087" y="859244"/>
                  <a:pt x="1033474" y="857543"/>
                  <a:pt x="1029753" y="856514"/>
                </a:cubicBezTo>
                <a:cubicBezTo>
                  <a:pt x="1026032" y="855498"/>
                  <a:pt x="1022552" y="852424"/>
                  <a:pt x="1026286" y="852069"/>
                </a:cubicBezTo>
                <a:cubicBezTo>
                  <a:pt x="1030019" y="851739"/>
                  <a:pt x="1031874" y="848995"/>
                  <a:pt x="1033474" y="842861"/>
                </a:cubicBezTo>
                <a:cubicBezTo>
                  <a:pt x="1035087" y="836702"/>
                  <a:pt x="1032153" y="839458"/>
                  <a:pt x="1027086" y="830898"/>
                </a:cubicBezTo>
                <a:cubicBezTo>
                  <a:pt x="1022018" y="822376"/>
                  <a:pt x="1019364" y="833641"/>
                  <a:pt x="1014297" y="832943"/>
                </a:cubicBezTo>
                <a:cubicBezTo>
                  <a:pt x="1009217" y="832282"/>
                  <a:pt x="1017764" y="824091"/>
                  <a:pt x="1013497" y="820662"/>
                </a:cubicBezTo>
                <a:cubicBezTo>
                  <a:pt x="1009217" y="817245"/>
                  <a:pt x="1001216" y="819646"/>
                  <a:pt x="994815" y="826478"/>
                </a:cubicBezTo>
                <a:cubicBezTo>
                  <a:pt x="988440" y="833298"/>
                  <a:pt x="988960" y="826135"/>
                  <a:pt x="983347" y="832943"/>
                </a:cubicBezTo>
                <a:cubicBezTo>
                  <a:pt x="977772" y="839788"/>
                  <a:pt x="977772" y="829539"/>
                  <a:pt x="980426" y="826821"/>
                </a:cubicBezTo>
                <a:cubicBezTo>
                  <a:pt x="983093" y="824091"/>
                  <a:pt x="984973" y="827139"/>
                  <a:pt x="987360" y="823062"/>
                </a:cubicBezTo>
                <a:cubicBezTo>
                  <a:pt x="989760" y="818960"/>
                  <a:pt x="992161" y="823062"/>
                  <a:pt x="998282" y="817931"/>
                </a:cubicBezTo>
                <a:cubicBezTo>
                  <a:pt x="1004429" y="812813"/>
                  <a:pt x="1009750" y="815213"/>
                  <a:pt x="1011617" y="811454"/>
                </a:cubicBezTo>
                <a:cubicBezTo>
                  <a:pt x="1013497" y="807695"/>
                  <a:pt x="1008696" y="802564"/>
                  <a:pt x="1002829" y="804279"/>
                </a:cubicBezTo>
                <a:cubicBezTo>
                  <a:pt x="996961" y="805993"/>
                  <a:pt x="992961" y="794042"/>
                  <a:pt x="989214" y="797446"/>
                </a:cubicBezTo>
                <a:cubicBezTo>
                  <a:pt x="985493" y="800862"/>
                  <a:pt x="986293" y="792341"/>
                  <a:pt x="982026" y="795757"/>
                </a:cubicBezTo>
                <a:cubicBezTo>
                  <a:pt x="977772" y="799161"/>
                  <a:pt x="975359" y="794728"/>
                  <a:pt x="973492" y="788226"/>
                </a:cubicBezTo>
                <a:cubicBezTo>
                  <a:pt x="971638" y="781749"/>
                  <a:pt x="960169" y="771170"/>
                  <a:pt x="953223" y="768427"/>
                </a:cubicBezTo>
                <a:cubicBezTo>
                  <a:pt x="946301" y="765709"/>
                  <a:pt x="950848" y="760934"/>
                  <a:pt x="954569" y="764337"/>
                </a:cubicBezTo>
                <a:cubicBezTo>
                  <a:pt x="958302" y="767766"/>
                  <a:pt x="962570" y="760934"/>
                  <a:pt x="964170" y="757505"/>
                </a:cubicBezTo>
                <a:cubicBezTo>
                  <a:pt x="965757" y="754101"/>
                  <a:pt x="961490" y="751040"/>
                  <a:pt x="959369" y="750685"/>
                </a:cubicBezTo>
                <a:cubicBezTo>
                  <a:pt x="957223" y="750329"/>
                  <a:pt x="957223" y="745884"/>
                  <a:pt x="957769" y="742481"/>
                </a:cubicBezTo>
                <a:cubicBezTo>
                  <a:pt x="958302" y="739077"/>
                  <a:pt x="950302" y="734632"/>
                  <a:pt x="950035" y="731203"/>
                </a:cubicBezTo>
                <a:cubicBezTo>
                  <a:pt x="949781" y="727799"/>
                  <a:pt x="945234" y="725424"/>
                  <a:pt x="945501" y="722338"/>
                </a:cubicBezTo>
                <a:cubicBezTo>
                  <a:pt x="945768" y="719265"/>
                  <a:pt x="940967" y="714833"/>
                  <a:pt x="940967" y="710743"/>
                </a:cubicBezTo>
                <a:cubicBezTo>
                  <a:pt x="940967" y="706628"/>
                  <a:pt x="932966" y="698450"/>
                  <a:pt x="932699" y="693662"/>
                </a:cubicBezTo>
                <a:cubicBezTo>
                  <a:pt x="932445" y="688899"/>
                  <a:pt x="928178" y="685483"/>
                  <a:pt x="926578" y="679679"/>
                </a:cubicBezTo>
                <a:cubicBezTo>
                  <a:pt x="924978" y="673875"/>
                  <a:pt x="922844" y="676606"/>
                  <a:pt x="921231" y="684797"/>
                </a:cubicBezTo>
                <a:cubicBezTo>
                  <a:pt x="919631" y="692976"/>
                  <a:pt x="914043" y="692646"/>
                  <a:pt x="915643" y="695376"/>
                </a:cubicBezTo>
                <a:cubicBezTo>
                  <a:pt x="918920" y="700990"/>
                  <a:pt x="916443" y="701180"/>
                  <a:pt x="914043" y="704584"/>
                </a:cubicBezTo>
                <a:cubicBezTo>
                  <a:pt x="911643" y="708013"/>
                  <a:pt x="915643" y="713131"/>
                  <a:pt x="911643" y="713131"/>
                </a:cubicBezTo>
                <a:cubicBezTo>
                  <a:pt x="907642" y="713131"/>
                  <a:pt x="909509" y="723710"/>
                  <a:pt x="907376" y="718935"/>
                </a:cubicBezTo>
                <a:cubicBezTo>
                  <a:pt x="905242" y="714159"/>
                  <a:pt x="900175" y="715518"/>
                  <a:pt x="900175" y="720294"/>
                </a:cubicBezTo>
                <a:cubicBezTo>
                  <a:pt x="900175" y="725069"/>
                  <a:pt x="891640" y="729514"/>
                  <a:pt x="888186" y="729184"/>
                </a:cubicBezTo>
                <a:cubicBezTo>
                  <a:pt x="884719" y="728828"/>
                  <a:pt x="884719" y="719621"/>
                  <a:pt x="881785" y="722338"/>
                </a:cubicBezTo>
                <a:cubicBezTo>
                  <a:pt x="878851" y="725069"/>
                  <a:pt x="879385" y="714502"/>
                  <a:pt x="874851" y="714833"/>
                </a:cubicBezTo>
                <a:cubicBezTo>
                  <a:pt x="870304" y="715175"/>
                  <a:pt x="867129" y="714502"/>
                  <a:pt x="868450" y="709372"/>
                </a:cubicBezTo>
                <a:cubicBezTo>
                  <a:pt x="869783" y="704254"/>
                  <a:pt x="860716" y="701866"/>
                  <a:pt x="863662" y="698792"/>
                </a:cubicBezTo>
                <a:cubicBezTo>
                  <a:pt x="866583" y="695706"/>
                  <a:pt x="862862" y="690258"/>
                  <a:pt x="862316" y="681381"/>
                </a:cubicBezTo>
                <a:cubicBezTo>
                  <a:pt x="861783" y="672516"/>
                  <a:pt x="866316" y="671830"/>
                  <a:pt x="866316" y="668401"/>
                </a:cubicBezTo>
                <a:cubicBezTo>
                  <a:pt x="866316" y="664998"/>
                  <a:pt x="863116" y="664998"/>
                  <a:pt x="859916" y="667728"/>
                </a:cubicBezTo>
                <a:cubicBezTo>
                  <a:pt x="856715" y="670446"/>
                  <a:pt x="856715" y="663969"/>
                  <a:pt x="853248" y="664312"/>
                </a:cubicBezTo>
                <a:cubicBezTo>
                  <a:pt x="849794" y="664642"/>
                  <a:pt x="839380" y="663969"/>
                  <a:pt x="838859" y="657822"/>
                </a:cubicBezTo>
                <a:cubicBezTo>
                  <a:pt x="838313" y="651676"/>
                  <a:pt x="834858" y="654762"/>
                  <a:pt x="833258" y="648958"/>
                </a:cubicBezTo>
                <a:cubicBezTo>
                  <a:pt x="831645" y="643154"/>
                  <a:pt x="827391" y="647586"/>
                  <a:pt x="827391" y="643497"/>
                </a:cubicBezTo>
                <a:cubicBezTo>
                  <a:pt x="827391" y="639395"/>
                  <a:pt x="825524" y="637693"/>
                  <a:pt x="822324" y="637337"/>
                </a:cubicBezTo>
                <a:cubicBezTo>
                  <a:pt x="819123" y="636994"/>
                  <a:pt x="818056" y="632575"/>
                  <a:pt x="813789" y="631889"/>
                </a:cubicBezTo>
                <a:cubicBezTo>
                  <a:pt x="809535" y="631190"/>
                  <a:pt x="804188" y="635635"/>
                  <a:pt x="801800" y="636994"/>
                </a:cubicBezTo>
                <a:cubicBezTo>
                  <a:pt x="799400" y="638353"/>
                  <a:pt x="793266" y="632219"/>
                  <a:pt x="790878" y="634619"/>
                </a:cubicBezTo>
                <a:cubicBezTo>
                  <a:pt x="788465" y="636994"/>
                  <a:pt x="787932" y="632905"/>
                  <a:pt x="781277" y="630530"/>
                </a:cubicBezTo>
                <a:cubicBezTo>
                  <a:pt x="774597" y="628130"/>
                  <a:pt x="765809" y="627444"/>
                  <a:pt x="765275" y="630530"/>
                </a:cubicBezTo>
                <a:cubicBezTo>
                  <a:pt x="764729" y="633591"/>
                  <a:pt x="759408" y="634619"/>
                  <a:pt x="760208" y="641782"/>
                </a:cubicBezTo>
                <a:cubicBezTo>
                  <a:pt x="761008" y="648958"/>
                  <a:pt x="766621" y="647586"/>
                  <a:pt x="767942" y="652361"/>
                </a:cubicBezTo>
                <a:cubicBezTo>
                  <a:pt x="769276" y="657149"/>
                  <a:pt x="765275" y="655435"/>
                  <a:pt x="765008" y="659880"/>
                </a:cubicBezTo>
                <a:cubicBezTo>
                  <a:pt x="764729" y="664312"/>
                  <a:pt x="761275" y="663969"/>
                  <a:pt x="761275" y="667042"/>
                </a:cubicBezTo>
                <a:cubicBezTo>
                  <a:pt x="761275" y="670116"/>
                  <a:pt x="763675" y="669443"/>
                  <a:pt x="765008" y="675577"/>
                </a:cubicBezTo>
                <a:cubicBezTo>
                  <a:pt x="766329" y="681724"/>
                  <a:pt x="768996" y="681381"/>
                  <a:pt x="769796" y="689572"/>
                </a:cubicBezTo>
                <a:cubicBezTo>
                  <a:pt x="770596" y="697764"/>
                  <a:pt x="767676" y="696062"/>
                  <a:pt x="765008" y="697091"/>
                </a:cubicBezTo>
                <a:cubicBezTo>
                  <a:pt x="762329" y="698107"/>
                  <a:pt x="765275" y="702209"/>
                  <a:pt x="761529" y="707657"/>
                </a:cubicBezTo>
                <a:cubicBezTo>
                  <a:pt x="757808" y="713131"/>
                  <a:pt x="754607" y="718935"/>
                  <a:pt x="757541" y="722338"/>
                </a:cubicBezTo>
                <a:cubicBezTo>
                  <a:pt x="760475" y="725755"/>
                  <a:pt x="771397" y="731558"/>
                  <a:pt x="775664" y="740791"/>
                </a:cubicBezTo>
                <a:cubicBezTo>
                  <a:pt x="779931" y="749999"/>
                  <a:pt x="779664" y="764337"/>
                  <a:pt x="778344" y="774586"/>
                </a:cubicBezTo>
                <a:cubicBezTo>
                  <a:pt x="776997" y="784835"/>
                  <a:pt x="767942" y="787197"/>
                  <a:pt x="761275" y="796087"/>
                </a:cubicBezTo>
                <a:cubicBezTo>
                  <a:pt x="754607" y="804964"/>
                  <a:pt x="747673" y="803593"/>
                  <a:pt x="744473" y="803948"/>
                </a:cubicBezTo>
                <a:cubicBezTo>
                  <a:pt x="741272" y="804279"/>
                  <a:pt x="743152" y="812483"/>
                  <a:pt x="747673" y="818960"/>
                </a:cubicBezTo>
                <a:cubicBezTo>
                  <a:pt x="752207" y="825450"/>
                  <a:pt x="748473" y="827494"/>
                  <a:pt x="750873" y="834327"/>
                </a:cubicBezTo>
                <a:cubicBezTo>
                  <a:pt x="753286" y="841147"/>
                  <a:pt x="750873" y="846608"/>
                  <a:pt x="754340" y="852755"/>
                </a:cubicBezTo>
                <a:cubicBezTo>
                  <a:pt x="757808" y="858901"/>
                  <a:pt x="755661" y="861302"/>
                  <a:pt x="751674" y="865747"/>
                </a:cubicBezTo>
                <a:cubicBezTo>
                  <a:pt x="747673" y="870166"/>
                  <a:pt x="753286" y="867791"/>
                  <a:pt x="753540" y="873583"/>
                </a:cubicBezTo>
                <a:cubicBezTo>
                  <a:pt x="753807" y="879399"/>
                  <a:pt x="751674" y="875970"/>
                  <a:pt x="748219" y="872884"/>
                </a:cubicBezTo>
                <a:cubicBezTo>
                  <a:pt x="744739" y="869823"/>
                  <a:pt x="741552" y="878688"/>
                  <a:pt x="741552" y="882447"/>
                </a:cubicBezTo>
                <a:cubicBezTo>
                  <a:pt x="741552" y="886206"/>
                  <a:pt x="733284" y="877329"/>
                  <a:pt x="731404" y="877672"/>
                </a:cubicBezTo>
                <a:cubicBezTo>
                  <a:pt x="729550" y="878028"/>
                  <a:pt x="731950" y="871868"/>
                  <a:pt x="727137" y="867106"/>
                </a:cubicBezTo>
                <a:cubicBezTo>
                  <a:pt x="722349" y="862318"/>
                  <a:pt x="718615" y="861302"/>
                  <a:pt x="718615" y="856514"/>
                </a:cubicBezTo>
                <a:cubicBezTo>
                  <a:pt x="718615" y="851739"/>
                  <a:pt x="710348" y="848310"/>
                  <a:pt x="710348" y="842861"/>
                </a:cubicBezTo>
                <a:cubicBezTo>
                  <a:pt x="710348" y="837388"/>
                  <a:pt x="711402" y="823405"/>
                  <a:pt x="709548" y="819303"/>
                </a:cubicBezTo>
                <a:cubicBezTo>
                  <a:pt x="707681" y="815213"/>
                  <a:pt x="709281" y="810768"/>
                  <a:pt x="710881" y="807009"/>
                </a:cubicBezTo>
                <a:cubicBezTo>
                  <a:pt x="712481" y="803250"/>
                  <a:pt x="709014" y="797446"/>
                  <a:pt x="704214" y="797446"/>
                </a:cubicBezTo>
                <a:cubicBezTo>
                  <a:pt x="699413" y="797446"/>
                  <a:pt x="692745" y="795401"/>
                  <a:pt x="686078" y="796087"/>
                </a:cubicBezTo>
                <a:cubicBezTo>
                  <a:pt x="679410" y="796786"/>
                  <a:pt x="675689" y="795401"/>
                  <a:pt x="673556" y="793001"/>
                </a:cubicBezTo>
                <a:cubicBezTo>
                  <a:pt x="671422" y="790626"/>
                  <a:pt x="665301" y="785508"/>
                  <a:pt x="657033" y="782778"/>
                </a:cubicBezTo>
                <a:cubicBezTo>
                  <a:pt x="648765" y="780060"/>
                  <a:pt x="645032" y="774586"/>
                  <a:pt x="644219" y="771513"/>
                </a:cubicBezTo>
                <a:cubicBezTo>
                  <a:pt x="643419" y="768427"/>
                  <a:pt x="635176" y="766052"/>
                  <a:pt x="633297" y="762978"/>
                </a:cubicBezTo>
                <a:cubicBezTo>
                  <a:pt x="631430" y="759892"/>
                  <a:pt x="623429" y="758203"/>
                  <a:pt x="620241" y="758876"/>
                </a:cubicBezTo>
                <a:cubicBezTo>
                  <a:pt x="617041" y="759562"/>
                  <a:pt x="609040" y="750329"/>
                  <a:pt x="604226" y="750685"/>
                </a:cubicBezTo>
                <a:cubicBezTo>
                  <a:pt x="599439" y="751040"/>
                  <a:pt x="588237" y="757174"/>
                  <a:pt x="586370" y="757505"/>
                </a:cubicBezTo>
                <a:cubicBezTo>
                  <a:pt x="584503" y="757860"/>
                  <a:pt x="586650" y="752399"/>
                  <a:pt x="587971" y="749999"/>
                </a:cubicBezTo>
                <a:cubicBezTo>
                  <a:pt x="589317" y="747599"/>
                  <a:pt x="583970" y="737362"/>
                  <a:pt x="582649" y="730542"/>
                </a:cubicBezTo>
                <a:cubicBezTo>
                  <a:pt x="581303" y="723710"/>
                  <a:pt x="579436" y="716191"/>
                  <a:pt x="573835" y="717220"/>
                </a:cubicBezTo>
                <a:cubicBezTo>
                  <a:pt x="568235" y="718236"/>
                  <a:pt x="562113" y="714502"/>
                  <a:pt x="560513" y="713131"/>
                </a:cubicBezTo>
                <a:cubicBezTo>
                  <a:pt x="558913" y="711747"/>
                  <a:pt x="558646" y="692290"/>
                  <a:pt x="559992" y="684124"/>
                </a:cubicBezTo>
                <a:cubicBezTo>
                  <a:pt x="561313" y="675920"/>
                  <a:pt x="568235" y="663626"/>
                  <a:pt x="568235" y="658521"/>
                </a:cubicBezTo>
                <a:cubicBezTo>
                  <a:pt x="568235" y="653390"/>
                  <a:pt x="572769" y="650990"/>
                  <a:pt x="576782" y="649631"/>
                </a:cubicBezTo>
                <a:cubicBezTo>
                  <a:pt x="580770" y="648272"/>
                  <a:pt x="577582" y="638353"/>
                  <a:pt x="581570" y="637693"/>
                </a:cubicBezTo>
                <a:cubicBezTo>
                  <a:pt x="585570" y="636994"/>
                  <a:pt x="585850" y="634950"/>
                  <a:pt x="586650" y="630860"/>
                </a:cubicBezTo>
                <a:cubicBezTo>
                  <a:pt x="587437" y="626745"/>
                  <a:pt x="592238" y="629501"/>
                  <a:pt x="589571" y="626085"/>
                </a:cubicBezTo>
                <a:cubicBezTo>
                  <a:pt x="586904" y="622656"/>
                  <a:pt x="589037" y="621640"/>
                  <a:pt x="595171" y="621640"/>
                </a:cubicBezTo>
                <a:cubicBezTo>
                  <a:pt x="601305" y="621640"/>
                  <a:pt x="610373" y="618922"/>
                  <a:pt x="609040" y="611061"/>
                </a:cubicBezTo>
                <a:cubicBezTo>
                  <a:pt x="607706" y="603212"/>
                  <a:pt x="591717" y="609016"/>
                  <a:pt x="591717" y="602526"/>
                </a:cubicBezTo>
                <a:cubicBezTo>
                  <a:pt x="591717" y="596037"/>
                  <a:pt x="571435" y="595694"/>
                  <a:pt x="572769" y="591947"/>
                </a:cubicBezTo>
                <a:cubicBezTo>
                  <a:pt x="574102" y="588188"/>
                  <a:pt x="593038" y="594678"/>
                  <a:pt x="599985" y="598081"/>
                </a:cubicBezTo>
                <a:cubicBezTo>
                  <a:pt x="606906" y="601498"/>
                  <a:pt x="608773" y="601168"/>
                  <a:pt x="614374" y="600812"/>
                </a:cubicBezTo>
                <a:cubicBezTo>
                  <a:pt x="619962" y="600482"/>
                  <a:pt x="616241" y="591249"/>
                  <a:pt x="617308" y="587502"/>
                </a:cubicBezTo>
                <a:cubicBezTo>
                  <a:pt x="618362" y="583756"/>
                  <a:pt x="629030" y="593306"/>
                  <a:pt x="635176" y="591249"/>
                </a:cubicBezTo>
                <a:cubicBezTo>
                  <a:pt x="641298" y="589204"/>
                  <a:pt x="647165" y="573151"/>
                  <a:pt x="652233" y="568744"/>
                </a:cubicBezTo>
                <a:cubicBezTo>
                  <a:pt x="657300" y="564299"/>
                  <a:pt x="652753" y="560210"/>
                  <a:pt x="642898" y="561226"/>
                </a:cubicBezTo>
                <a:cubicBezTo>
                  <a:pt x="633030" y="562255"/>
                  <a:pt x="627429" y="557467"/>
                  <a:pt x="622095" y="552336"/>
                </a:cubicBezTo>
                <a:cubicBezTo>
                  <a:pt x="616761" y="547218"/>
                  <a:pt x="617308" y="543129"/>
                  <a:pt x="622908" y="543814"/>
                </a:cubicBezTo>
                <a:cubicBezTo>
                  <a:pt x="628509" y="544488"/>
                  <a:pt x="641819" y="558496"/>
                  <a:pt x="646886" y="558826"/>
                </a:cubicBezTo>
                <a:cubicBezTo>
                  <a:pt x="651966" y="559181"/>
                  <a:pt x="660754" y="546202"/>
                  <a:pt x="665021" y="542100"/>
                </a:cubicBezTo>
                <a:cubicBezTo>
                  <a:pt x="669289" y="538010"/>
                  <a:pt x="661021" y="536296"/>
                  <a:pt x="658087" y="533235"/>
                </a:cubicBezTo>
                <a:cubicBezTo>
                  <a:pt x="655153" y="530162"/>
                  <a:pt x="663154" y="528092"/>
                  <a:pt x="667422" y="528092"/>
                </a:cubicBezTo>
                <a:cubicBezTo>
                  <a:pt x="671689" y="528092"/>
                  <a:pt x="673556" y="532880"/>
                  <a:pt x="675156" y="535280"/>
                </a:cubicBezTo>
                <a:cubicBezTo>
                  <a:pt x="676756" y="537655"/>
                  <a:pt x="684224" y="533565"/>
                  <a:pt x="687958" y="533565"/>
                </a:cubicBezTo>
                <a:cubicBezTo>
                  <a:pt x="691691" y="533565"/>
                  <a:pt x="687424" y="525717"/>
                  <a:pt x="681290" y="522644"/>
                </a:cubicBezTo>
                <a:cubicBezTo>
                  <a:pt x="675156" y="519570"/>
                  <a:pt x="681557" y="513766"/>
                  <a:pt x="683424" y="518554"/>
                </a:cubicBezTo>
                <a:cubicBezTo>
                  <a:pt x="685303" y="523329"/>
                  <a:pt x="689545" y="522313"/>
                  <a:pt x="691691" y="527762"/>
                </a:cubicBezTo>
                <a:cubicBezTo>
                  <a:pt x="694790" y="535724"/>
                  <a:pt x="696746" y="530492"/>
                  <a:pt x="702080" y="528092"/>
                </a:cubicBezTo>
                <a:cubicBezTo>
                  <a:pt x="707414" y="525717"/>
                  <a:pt x="710081" y="521628"/>
                  <a:pt x="713002" y="517525"/>
                </a:cubicBezTo>
                <a:cubicBezTo>
                  <a:pt x="715948" y="513423"/>
                  <a:pt x="716482" y="518199"/>
                  <a:pt x="719949" y="511722"/>
                </a:cubicBezTo>
                <a:cubicBezTo>
                  <a:pt x="723416" y="505232"/>
                  <a:pt x="718349" y="499098"/>
                  <a:pt x="714082" y="494996"/>
                </a:cubicBezTo>
                <a:cubicBezTo>
                  <a:pt x="709827" y="490906"/>
                  <a:pt x="714348" y="486791"/>
                  <a:pt x="710081" y="484074"/>
                </a:cubicBezTo>
                <a:cubicBezTo>
                  <a:pt x="705814" y="481343"/>
                  <a:pt x="705014" y="476212"/>
                  <a:pt x="710348" y="477584"/>
                </a:cubicBezTo>
                <a:cubicBezTo>
                  <a:pt x="715682" y="478943"/>
                  <a:pt x="719949" y="476898"/>
                  <a:pt x="722349" y="472123"/>
                </a:cubicBezTo>
                <a:cubicBezTo>
                  <a:pt x="724737" y="467335"/>
                  <a:pt x="714348" y="466319"/>
                  <a:pt x="719149" y="462890"/>
                </a:cubicBezTo>
                <a:cubicBezTo>
                  <a:pt x="723949" y="459486"/>
                  <a:pt x="719949" y="456083"/>
                  <a:pt x="715148" y="456083"/>
                </a:cubicBezTo>
                <a:cubicBezTo>
                  <a:pt x="710348" y="456083"/>
                  <a:pt x="706335" y="453009"/>
                  <a:pt x="706080" y="447879"/>
                </a:cubicBezTo>
                <a:cubicBezTo>
                  <a:pt x="705814" y="442761"/>
                  <a:pt x="697546" y="446189"/>
                  <a:pt x="692492" y="443103"/>
                </a:cubicBezTo>
                <a:cubicBezTo>
                  <a:pt x="687424" y="440043"/>
                  <a:pt x="676210" y="440716"/>
                  <a:pt x="673556" y="441071"/>
                </a:cubicBezTo>
                <a:cubicBezTo>
                  <a:pt x="670889" y="441402"/>
                  <a:pt x="670622" y="455397"/>
                  <a:pt x="674635" y="455727"/>
                </a:cubicBezTo>
                <a:cubicBezTo>
                  <a:pt x="678636" y="456083"/>
                  <a:pt x="681824" y="461531"/>
                  <a:pt x="678356" y="463246"/>
                </a:cubicBezTo>
                <a:cubicBezTo>
                  <a:pt x="674889" y="464960"/>
                  <a:pt x="678890" y="470408"/>
                  <a:pt x="676210" y="470078"/>
                </a:cubicBezTo>
                <a:cubicBezTo>
                  <a:pt x="673556" y="469735"/>
                  <a:pt x="669289" y="468021"/>
                  <a:pt x="668488" y="476898"/>
                </a:cubicBezTo>
                <a:cubicBezTo>
                  <a:pt x="667688" y="485775"/>
                  <a:pt x="667155" y="489192"/>
                  <a:pt x="662621" y="492265"/>
                </a:cubicBezTo>
                <a:cubicBezTo>
                  <a:pt x="658087" y="495351"/>
                  <a:pt x="661554" y="482372"/>
                  <a:pt x="657300" y="482702"/>
                </a:cubicBezTo>
                <a:cubicBezTo>
                  <a:pt x="653033" y="483058"/>
                  <a:pt x="652499" y="493637"/>
                  <a:pt x="655700" y="494665"/>
                </a:cubicBezTo>
                <a:cubicBezTo>
                  <a:pt x="658900" y="495681"/>
                  <a:pt x="659421" y="499098"/>
                  <a:pt x="660221" y="504216"/>
                </a:cubicBezTo>
                <a:cubicBezTo>
                  <a:pt x="661021" y="509347"/>
                  <a:pt x="654379" y="505575"/>
                  <a:pt x="651699" y="511722"/>
                </a:cubicBezTo>
                <a:cubicBezTo>
                  <a:pt x="649032" y="517868"/>
                  <a:pt x="648765" y="508991"/>
                  <a:pt x="645032" y="504902"/>
                </a:cubicBezTo>
                <a:cubicBezTo>
                  <a:pt x="641298" y="500787"/>
                  <a:pt x="636751" y="493980"/>
                  <a:pt x="637043" y="488861"/>
                </a:cubicBezTo>
                <a:cubicBezTo>
                  <a:pt x="637259" y="484366"/>
                  <a:pt x="639164" y="482702"/>
                  <a:pt x="642098" y="482029"/>
                </a:cubicBezTo>
                <a:cubicBezTo>
                  <a:pt x="645032" y="481343"/>
                  <a:pt x="642098" y="477927"/>
                  <a:pt x="641819" y="471780"/>
                </a:cubicBezTo>
                <a:cubicBezTo>
                  <a:pt x="641565" y="465646"/>
                  <a:pt x="638097" y="467691"/>
                  <a:pt x="633830" y="461201"/>
                </a:cubicBezTo>
                <a:cubicBezTo>
                  <a:pt x="629563" y="454724"/>
                  <a:pt x="625029" y="454724"/>
                  <a:pt x="622642" y="457772"/>
                </a:cubicBezTo>
                <a:cubicBezTo>
                  <a:pt x="620241" y="460858"/>
                  <a:pt x="621841" y="466662"/>
                  <a:pt x="618095" y="468719"/>
                </a:cubicBezTo>
                <a:cubicBezTo>
                  <a:pt x="614374" y="470764"/>
                  <a:pt x="615974" y="480327"/>
                  <a:pt x="612774" y="480988"/>
                </a:cubicBezTo>
                <a:cubicBezTo>
                  <a:pt x="609573" y="481686"/>
                  <a:pt x="611427" y="464274"/>
                  <a:pt x="608773" y="462560"/>
                </a:cubicBezTo>
                <a:cubicBezTo>
                  <a:pt x="606106" y="460858"/>
                  <a:pt x="606373" y="456756"/>
                  <a:pt x="610373" y="456083"/>
                </a:cubicBezTo>
                <a:cubicBezTo>
                  <a:pt x="614374" y="455397"/>
                  <a:pt x="616761" y="449949"/>
                  <a:pt x="613294" y="449949"/>
                </a:cubicBezTo>
                <a:cubicBezTo>
                  <a:pt x="609827" y="449949"/>
                  <a:pt x="603706" y="445161"/>
                  <a:pt x="601305" y="443789"/>
                </a:cubicBezTo>
                <a:cubicBezTo>
                  <a:pt x="598905" y="442405"/>
                  <a:pt x="594905" y="449593"/>
                  <a:pt x="592238" y="446863"/>
                </a:cubicBezTo>
                <a:cubicBezTo>
                  <a:pt x="589571" y="444132"/>
                  <a:pt x="592492" y="437300"/>
                  <a:pt x="592771" y="433540"/>
                </a:cubicBezTo>
                <a:cubicBezTo>
                  <a:pt x="593038" y="429794"/>
                  <a:pt x="597038" y="435268"/>
                  <a:pt x="599705" y="430467"/>
                </a:cubicBezTo>
                <a:cubicBezTo>
                  <a:pt x="602372" y="425704"/>
                  <a:pt x="592238" y="425704"/>
                  <a:pt x="592238" y="420574"/>
                </a:cubicBezTo>
                <a:cubicBezTo>
                  <a:pt x="592238" y="415456"/>
                  <a:pt x="584249" y="414097"/>
                  <a:pt x="581570" y="412382"/>
                </a:cubicBezTo>
                <a:cubicBezTo>
                  <a:pt x="578903" y="410668"/>
                  <a:pt x="583424" y="402133"/>
                  <a:pt x="582103" y="398730"/>
                </a:cubicBezTo>
                <a:cubicBezTo>
                  <a:pt x="580770" y="395313"/>
                  <a:pt x="570914" y="384048"/>
                  <a:pt x="566647" y="385077"/>
                </a:cubicBezTo>
                <a:cubicBezTo>
                  <a:pt x="562393" y="386093"/>
                  <a:pt x="561313" y="377889"/>
                  <a:pt x="563713" y="378244"/>
                </a:cubicBezTo>
                <a:cubicBezTo>
                  <a:pt x="566114" y="378587"/>
                  <a:pt x="567981" y="376530"/>
                  <a:pt x="572515" y="370066"/>
                </a:cubicBezTo>
                <a:cubicBezTo>
                  <a:pt x="577049" y="363563"/>
                  <a:pt x="577582" y="361519"/>
                  <a:pt x="574382" y="360147"/>
                </a:cubicBezTo>
                <a:cubicBezTo>
                  <a:pt x="571181" y="358788"/>
                  <a:pt x="569581" y="354699"/>
                  <a:pt x="575182" y="355029"/>
                </a:cubicBezTo>
                <a:cubicBezTo>
                  <a:pt x="580770" y="355385"/>
                  <a:pt x="590637" y="360147"/>
                  <a:pt x="593838" y="357074"/>
                </a:cubicBezTo>
                <a:cubicBezTo>
                  <a:pt x="597038" y="354013"/>
                  <a:pt x="607173" y="333858"/>
                  <a:pt x="611173" y="326695"/>
                </a:cubicBezTo>
                <a:cubicBezTo>
                  <a:pt x="615174" y="319532"/>
                  <a:pt x="608240" y="318847"/>
                  <a:pt x="598638" y="319875"/>
                </a:cubicBezTo>
                <a:cubicBezTo>
                  <a:pt x="589037" y="320891"/>
                  <a:pt x="586904" y="315087"/>
                  <a:pt x="578903" y="314414"/>
                </a:cubicBezTo>
                <a:cubicBezTo>
                  <a:pt x="570914" y="313728"/>
                  <a:pt x="555979" y="316459"/>
                  <a:pt x="553846" y="319532"/>
                </a:cubicBezTo>
                <a:cubicBezTo>
                  <a:pt x="551725" y="322606"/>
                  <a:pt x="557846" y="325336"/>
                  <a:pt x="557046" y="328740"/>
                </a:cubicBezTo>
                <a:cubicBezTo>
                  <a:pt x="556246" y="332143"/>
                  <a:pt x="551445" y="326365"/>
                  <a:pt x="549312" y="327724"/>
                </a:cubicBezTo>
                <a:cubicBezTo>
                  <a:pt x="547178" y="329096"/>
                  <a:pt x="550112" y="333528"/>
                  <a:pt x="549312" y="345466"/>
                </a:cubicBezTo>
                <a:cubicBezTo>
                  <a:pt x="548512" y="357429"/>
                  <a:pt x="551179" y="358102"/>
                  <a:pt x="553846" y="362547"/>
                </a:cubicBezTo>
                <a:cubicBezTo>
                  <a:pt x="556500" y="366992"/>
                  <a:pt x="555979" y="372796"/>
                  <a:pt x="555979" y="380289"/>
                </a:cubicBezTo>
                <a:cubicBezTo>
                  <a:pt x="555979" y="387795"/>
                  <a:pt x="550379" y="387452"/>
                  <a:pt x="548512" y="389167"/>
                </a:cubicBezTo>
                <a:cubicBezTo>
                  <a:pt x="546657" y="390881"/>
                  <a:pt x="553325" y="393599"/>
                  <a:pt x="552245" y="398399"/>
                </a:cubicBezTo>
                <a:cubicBezTo>
                  <a:pt x="551179" y="403162"/>
                  <a:pt x="545578" y="395656"/>
                  <a:pt x="542390" y="397015"/>
                </a:cubicBezTo>
                <a:cubicBezTo>
                  <a:pt x="539190" y="398399"/>
                  <a:pt x="536524" y="410007"/>
                  <a:pt x="539990" y="413754"/>
                </a:cubicBezTo>
                <a:cubicBezTo>
                  <a:pt x="543457" y="417500"/>
                  <a:pt x="544778" y="416814"/>
                  <a:pt x="542111" y="421259"/>
                </a:cubicBezTo>
                <a:cubicBezTo>
                  <a:pt x="539456" y="425704"/>
                  <a:pt x="536524" y="432181"/>
                  <a:pt x="542911" y="438671"/>
                </a:cubicBezTo>
                <a:cubicBezTo>
                  <a:pt x="549312" y="445161"/>
                  <a:pt x="561046" y="444475"/>
                  <a:pt x="567168" y="449593"/>
                </a:cubicBezTo>
                <a:cubicBezTo>
                  <a:pt x="573315" y="454724"/>
                  <a:pt x="564514" y="451638"/>
                  <a:pt x="566914" y="457442"/>
                </a:cubicBezTo>
                <a:cubicBezTo>
                  <a:pt x="569314" y="463246"/>
                  <a:pt x="562913" y="465290"/>
                  <a:pt x="563167" y="469735"/>
                </a:cubicBezTo>
                <a:cubicBezTo>
                  <a:pt x="563447" y="474168"/>
                  <a:pt x="565847" y="471780"/>
                  <a:pt x="569035" y="464274"/>
                </a:cubicBezTo>
                <a:cubicBezTo>
                  <a:pt x="572235" y="456756"/>
                  <a:pt x="574648" y="466319"/>
                  <a:pt x="574382" y="472809"/>
                </a:cubicBezTo>
                <a:cubicBezTo>
                  <a:pt x="574102" y="479298"/>
                  <a:pt x="569581" y="475539"/>
                  <a:pt x="566114" y="482029"/>
                </a:cubicBezTo>
                <a:cubicBezTo>
                  <a:pt x="562647" y="488506"/>
                  <a:pt x="559446" y="489535"/>
                  <a:pt x="554379" y="488150"/>
                </a:cubicBezTo>
                <a:cubicBezTo>
                  <a:pt x="549312" y="486791"/>
                  <a:pt x="552245" y="497383"/>
                  <a:pt x="554379" y="503187"/>
                </a:cubicBezTo>
                <a:cubicBezTo>
                  <a:pt x="556500" y="508991"/>
                  <a:pt x="553846" y="511036"/>
                  <a:pt x="547978" y="508991"/>
                </a:cubicBezTo>
                <a:cubicBezTo>
                  <a:pt x="542111" y="506946"/>
                  <a:pt x="538644" y="502158"/>
                  <a:pt x="541590" y="496354"/>
                </a:cubicBezTo>
                <a:cubicBezTo>
                  <a:pt x="544511" y="490551"/>
                  <a:pt x="546657" y="483731"/>
                  <a:pt x="543190" y="484417"/>
                </a:cubicBezTo>
                <a:cubicBezTo>
                  <a:pt x="539711" y="485102"/>
                  <a:pt x="531723" y="484074"/>
                  <a:pt x="529323" y="479298"/>
                </a:cubicBezTo>
                <a:cubicBezTo>
                  <a:pt x="526923" y="474523"/>
                  <a:pt x="530923" y="476568"/>
                  <a:pt x="538110" y="477584"/>
                </a:cubicBezTo>
                <a:cubicBezTo>
                  <a:pt x="545311" y="478613"/>
                  <a:pt x="539190" y="471437"/>
                  <a:pt x="544511" y="471437"/>
                </a:cubicBezTo>
                <a:cubicBezTo>
                  <a:pt x="549858" y="471437"/>
                  <a:pt x="553846" y="475184"/>
                  <a:pt x="558392" y="470078"/>
                </a:cubicBezTo>
                <a:cubicBezTo>
                  <a:pt x="562913" y="464960"/>
                  <a:pt x="555446" y="455054"/>
                  <a:pt x="551725" y="456756"/>
                </a:cubicBezTo>
                <a:cubicBezTo>
                  <a:pt x="547978" y="458470"/>
                  <a:pt x="542111" y="460515"/>
                  <a:pt x="542111" y="455727"/>
                </a:cubicBezTo>
                <a:cubicBezTo>
                  <a:pt x="542111" y="450965"/>
                  <a:pt x="548512" y="454368"/>
                  <a:pt x="551979" y="453352"/>
                </a:cubicBezTo>
                <a:cubicBezTo>
                  <a:pt x="555446" y="452324"/>
                  <a:pt x="550112" y="446189"/>
                  <a:pt x="544778" y="447879"/>
                </a:cubicBezTo>
                <a:cubicBezTo>
                  <a:pt x="539456" y="449593"/>
                  <a:pt x="535724" y="449949"/>
                  <a:pt x="531444" y="444132"/>
                </a:cubicBezTo>
                <a:cubicBezTo>
                  <a:pt x="527177" y="438328"/>
                  <a:pt x="519455" y="434912"/>
                  <a:pt x="517588" y="448221"/>
                </a:cubicBezTo>
                <a:cubicBezTo>
                  <a:pt x="515734" y="461531"/>
                  <a:pt x="508254" y="454368"/>
                  <a:pt x="505320" y="458813"/>
                </a:cubicBezTo>
                <a:cubicBezTo>
                  <a:pt x="502399" y="463246"/>
                  <a:pt x="508800" y="466319"/>
                  <a:pt x="515988" y="466662"/>
                </a:cubicBezTo>
                <a:cubicBezTo>
                  <a:pt x="523189" y="467005"/>
                  <a:pt x="528523" y="475539"/>
                  <a:pt x="525056" y="475539"/>
                </a:cubicBezTo>
                <a:cubicBezTo>
                  <a:pt x="521589" y="475539"/>
                  <a:pt x="523189" y="482029"/>
                  <a:pt x="519455" y="479629"/>
                </a:cubicBezTo>
                <a:cubicBezTo>
                  <a:pt x="515734" y="477254"/>
                  <a:pt x="511987" y="479629"/>
                  <a:pt x="514667" y="483731"/>
                </a:cubicBezTo>
                <a:cubicBezTo>
                  <a:pt x="517321" y="487820"/>
                  <a:pt x="513588" y="489535"/>
                  <a:pt x="513842" y="493637"/>
                </a:cubicBezTo>
                <a:cubicBezTo>
                  <a:pt x="514121" y="497713"/>
                  <a:pt x="508254" y="493980"/>
                  <a:pt x="502666" y="493294"/>
                </a:cubicBezTo>
                <a:cubicBezTo>
                  <a:pt x="497052" y="492608"/>
                  <a:pt x="486664" y="494996"/>
                  <a:pt x="479196" y="497040"/>
                </a:cubicBezTo>
                <a:cubicBezTo>
                  <a:pt x="471728" y="499098"/>
                  <a:pt x="463461" y="495681"/>
                  <a:pt x="460260" y="491236"/>
                </a:cubicBezTo>
                <a:cubicBezTo>
                  <a:pt x="457073" y="486791"/>
                  <a:pt x="452805" y="487490"/>
                  <a:pt x="447471" y="487490"/>
                </a:cubicBezTo>
                <a:cubicBezTo>
                  <a:pt x="442137" y="487490"/>
                  <a:pt x="443738" y="480988"/>
                  <a:pt x="436816" y="480657"/>
                </a:cubicBezTo>
                <a:cubicBezTo>
                  <a:pt x="429869" y="480327"/>
                  <a:pt x="431469" y="472809"/>
                  <a:pt x="430669" y="468364"/>
                </a:cubicBezTo>
                <a:cubicBezTo>
                  <a:pt x="429869" y="463931"/>
                  <a:pt x="416013" y="465290"/>
                  <a:pt x="410934" y="469380"/>
                </a:cubicBezTo>
                <a:cubicBezTo>
                  <a:pt x="405866" y="473482"/>
                  <a:pt x="396011" y="471780"/>
                  <a:pt x="393357" y="479298"/>
                </a:cubicBezTo>
                <a:cubicBezTo>
                  <a:pt x="390677" y="486791"/>
                  <a:pt x="395744" y="485775"/>
                  <a:pt x="398678" y="485775"/>
                </a:cubicBezTo>
                <a:cubicBezTo>
                  <a:pt x="402755" y="485775"/>
                  <a:pt x="402412" y="479629"/>
                  <a:pt x="409879" y="480988"/>
                </a:cubicBezTo>
                <a:cubicBezTo>
                  <a:pt x="417334" y="482372"/>
                  <a:pt x="422681" y="471094"/>
                  <a:pt x="425869" y="475184"/>
                </a:cubicBezTo>
                <a:cubicBezTo>
                  <a:pt x="429069" y="479298"/>
                  <a:pt x="413080" y="487134"/>
                  <a:pt x="406146" y="488506"/>
                </a:cubicBezTo>
                <a:cubicBezTo>
                  <a:pt x="399224" y="489878"/>
                  <a:pt x="400824" y="497040"/>
                  <a:pt x="407492" y="509677"/>
                </a:cubicBezTo>
                <a:cubicBezTo>
                  <a:pt x="414159" y="522313"/>
                  <a:pt x="404545" y="515125"/>
                  <a:pt x="404545" y="521285"/>
                </a:cubicBezTo>
                <a:cubicBezTo>
                  <a:pt x="404545" y="527406"/>
                  <a:pt x="392011" y="519240"/>
                  <a:pt x="397078" y="517183"/>
                </a:cubicBezTo>
                <a:cubicBezTo>
                  <a:pt x="402145" y="515125"/>
                  <a:pt x="399745" y="508661"/>
                  <a:pt x="395744" y="504559"/>
                </a:cubicBezTo>
                <a:cubicBezTo>
                  <a:pt x="391756" y="500457"/>
                  <a:pt x="389077" y="504559"/>
                  <a:pt x="389610" y="500114"/>
                </a:cubicBezTo>
                <a:cubicBezTo>
                  <a:pt x="390156" y="495681"/>
                  <a:pt x="385343" y="500457"/>
                  <a:pt x="381609" y="496710"/>
                </a:cubicBezTo>
                <a:cubicBezTo>
                  <a:pt x="377888" y="492938"/>
                  <a:pt x="376021" y="489878"/>
                  <a:pt x="370954" y="493294"/>
                </a:cubicBezTo>
                <a:cubicBezTo>
                  <a:pt x="365899" y="496710"/>
                  <a:pt x="360019" y="495681"/>
                  <a:pt x="348818" y="498056"/>
                </a:cubicBezTo>
                <a:cubicBezTo>
                  <a:pt x="337629" y="500457"/>
                  <a:pt x="317093" y="499771"/>
                  <a:pt x="313359" y="494996"/>
                </a:cubicBezTo>
                <a:cubicBezTo>
                  <a:pt x="309626" y="490220"/>
                  <a:pt x="322948" y="481686"/>
                  <a:pt x="326961" y="483058"/>
                </a:cubicBezTo>
                <a:cubicBezTo>
                  <a:pt x="330835" y="484366"/>
                  <a:pt x="328561" y="477584"/>
                  <a:pt x="322427" y="471437"/>
                </a:cubicBezTo>
                <a:cubicBezTo>
                  <a:pt x="316293" y="465290"/>
                  <a:pt x="302691" y="461531"/>
                  <a:pt x="302958" y="465290"/>
                </a:cubicBezTo>
                <a:cubicBezTo>
                  <a:pt x="303238" y="469062"/>
                  <a:pt x="295236" y="465646"/>
                  <a:pt x="285356" y="463246"/>
                </a:cubicBezTo>
                <a:cubicBezTo>
                  <a:pt x="275513" y="460858"/>
                  <a:pt x="274167" y="456413"/>
                  <a:pt x="267766" y="456083"/>
                </a:cubicBezTo>
                <a:cubicBezTo>
                  <a:pt x="261594" y="455753"/>
                  <a:pt x="251777" y="453352"/>
                  <a:pt x="244322" y="445834"/>
                </a:cubicBezTo>
                <a:cubicBezTo>
                  <a:pt x="236855" y="438328"/>
                  <a:pt x="219265" y="440386"/>
                  <a:pt x="217119" y="447193"/>
                </a:cubicBezTo>
                <a:cubicBezTo>
                  <a:pt x="214998" y="454038"/>
                  <a:pt x="209105" y="453695"/>
                  <a:pt x="203250" y="453695"/>
                </a:cubicBezTo>
                <a:cubicBezTo>
                  <a:pt x="197383" y="453695"/>
                  <a:pt x="205905" y="445237"/>
                  <a:pt x="203784" y="443789"/>
                </a:cubicBezTo>
                <a:cubicBezTo>
                  <a:pt x="200990" y="441846"/>
                  <a:pt x="204050" y="432512"/>
                  <a:pt x="199783" y="431839"/>
                </a:cubicBezTo>
                <a:cubicBezTo>
                  <a:pt x="195516" y="431153"/>
                  <a:pt x="191516" y="454368"/>
                  <a:pt x="183527" y="453695"/>
                </a:cubicBezTo>
                <a:cubicBezTo>
                  <a:pt x="175526" y="453009"/>
                  <a:pt x="172059" y="429108"/>
                  <a:pt x="165392" y="422974"/>
                </a:cubicBezTo>
                <a:cubicBezTo>
                  <a:pt x="158724" y="416814"/>
                  <a:pt x="152603" y="416471"/>
                  <a:pt x="158204" y="425704"/>
                </a:cubicBezTo>
                <a:cubicBezTo>
                  <a:pt x="163791" y="434912"/>
                  <a:pt x="153390" y="428422"/>
                  <a:pt x="153924" y="434582"/>
                </a:cubicBezTo>
                <a:cubicBezTo>
                  <a:pt x="154457" y="440716"/>
                  <a:pt x="144868" y="447879"/>
                  <a:pt x="145135" y="444475"/>
                </a:cubicBezTo>
                <a:cubicBezTo>
                  <a:pt x="145389" y="441071"/>
                  <a:pt x="139788" y="437300"/>
                  <a:pt x="133400" y="446863"/>
                </a:cubicBezTo>
                <a:cubicBezTo>
                  <a:pt x="127000" y="456413"/>
                  <a:pt x="122466" y="455054"/>
                  <a:pt x="121932" y="451638"/>
                </a:cubicBezTo>
                <a:cubicBezTo>
                  <a:pt x="121412" y="448221"/>
                  <a:pt x="102476" y="460515"/>
                  <a:pt x="103276" y="464617"/>
                </a:cubicBezTo>
                <a:cubicBezTo>
                  <a:pt x="104076" y="468719"/>
                  <a:pt x="100355" y="471780"/>
                  <a:pt x="95275" y="471437"/>
                </a:cubicBezTo>
                <a:cubicBezTo>
                  <a:pt x="90208" y="471094"/>
                  <a:pt x="94208" y="465646"/>
                  <a:pt x="98209" y="462890"/>
                </a:cubicBezTo>
                <a:cubicBezTo>
                  <a:pt x="102704" y="459842"/>
                  <a:pt x="115011" y="447193"/>
                  <a:pt x="121412" y="445834"/>
                </a:cubicBezTo>
                <a:cubicBezTo>
                  <a:pt x="127800" y="444475"/>
                  <a:pt x="140068" y="437985"/>
                  <a:pt x="140335" y="434239"/>
                </a:cubicBezTo>
                <a:cubicBezTo>
                  <a:pt x="140589" y="430467"/>
                  <a:pt x="134200" y="433540"/>
                  <a:pt x="129933" y="432512"/>
                </a:cubicBezTo>
                <a:cubicBezTo>
                  <a:pt x="125679" y="431496"/>
                  <a:pt x="118211" y="437642"/>
                  <a:pt x="111010" y="441744"/>
                </a:cubicBezTo>
                <a:cubicBezTo>
                  <a:pt x="103797" y="445834"/>
                  <a:pt x="95542" y="444475"/>
                  <a:pt x="97675" y="449949"/>
                </a:cubicBezTo>
                <a:cubicBezTo>
                  <a:pt x="99809" y="455397"/>
                  <a:pt x="91008" y="449250"/>
                  <a:pt x="89141" y="453009"/>
                </a:cubicBezTo>
                <a:cubicBezTo>
                  <a:pt x="87287" y="456756"/>
                  <a:pt x="83794" y="452654"/>
                  <a:pt x="86474" y="450609"/>
                </a:cubicBezTo>
                <a:cubicBezTo>
                  <a:pt x="89141" y="448564"/>
                  <a:pt x="80073" y="444805"/>
                  <a:pt x="80073" y="447193"/>
                </a:cubicBezTo>
                <a:cubicBezTo>
                  <a:pt x="80073" y="449593"/>
                  <a:pt x="78473" y="452654"/>
                  <a:pt x="72085" y="452654"/>
                </a:cubicBezTo>
                <a:cubicBezTo>
                  <a:pt x="65684" y="452654"/>
                  <a:pt x="59271" y="458470"/>
                  <a:pt x="63538" y="462560"/>
                </a:cubicBezTo>
                <a:cubicBezTo>
                  <a:pt x="67805" y="466662"/>
                  <a:pt x="70485" y="468719"/>
                  <a:pt x="68351" y="471437"/>
                </a:cubicBezTo>
                <a:cubicBezTo>
                  <a:pt x="66217" y="474168"/>
                  <a:pt x="59550" y="464274"/>
                  <a:pt x="50228" y="465290"/>
                </a:cubicBezTo>
                <a:cubicBezTo>
                  <a:pt x="40881" y="466319"/>
                  <a:pt x="22225" y="451993"/>
                  <a:pt x="22225" y="448564"/>
                </a:cubicBezTo>
                <a:cubicBezTo>
                  <a:pt x="22225" y="445796"/>
                  <a:pt x="9093" y="447510"/>
                  <a:pt x="0" y="446266"/>
                </a:cubicBezTo>
                <a:lnTo>
                  <a:pt x="0" y="682219"/>
                </a:lnTo>
                <a:cubicBezTo>
                  <a:pt x="0" y="682219"/>
                  <a:pt x="4622" y="686613"/>
                  <a:pt x="6413" y="683895"/>
                </a:cubicBezTo>
                <a:cubicBezTo>
                  <a:pt x="8166" y="681165"/>
                  <a:pt x="11392" y="684810"/>
                  <a:pt x="17424" y="681165"/>
                </a:cubicBezTo>
                <a:cubicBezTo>
                  <a:pt x="23469" y="677520"/>
                  <a:pt x="25603" y="685254"/>
                  <a:pt x="25603" y="688899"/>
                </a:cubicBezTo>
                <a:cubicBezTo>
                  <a:pt x="25603" y="692544"/>
                  <a:pt x="34137" y="698462"/>
                  <a:pt x="37693" y="704368"/>
                </a:cubicBezTo>
                <a:cubicBezTo>
                  <a:pt x="41236" y="710273"/>
                  <a:pt x="43014" y="715277"/>
                  <a:pt x="46926" y="712102"/>
                </a:cubicBezTo>
                <a:cubicBezTo>
                  <a:pt x="50825" y="708914"/>
                  <a:pt x="57950" y="707098"/>
                  <a:pt x="57950" y="701180"/>
                </a:cubicBezTo>
                <a:cubicBezTo>
                  <a:pt x="57950" y="695262"/>
                  <a:pt x="74307" y="694348"/>
                  <a:pt x="74307" y="702107"/>
                </a:cubicBezTo>
                <a:cubicBezTo>
                  <a:pt x="74307" y="709829"/>
                  <a:pt x="91008" y="718935"/>
                  <a:pt x="100253" y="739877"/>
                </a:cubicBezTo>
                <a:cubicBezTo>
                  <a:pt x="109499" y="760819"/>
                  <a:pt x="108077" y="765366"/>
                  <a:pt x="121577" y="772186"/>
                </a:cubicBezTo>
                <a:cubicBezTo>
                  <a:pt x="135090" y="779031"/>
                  <a:pt x="134721" y="782663"/>
                  <a:pt x="132956" y="788582"/>
                </a:cubicBezTo>
                <a:cubicBezTo>
                  <a:pt x="131178" y="794500"/>
                  <a:pt x="141122" y="797675"/>
                  <a:pt x="135445" y="802679"/>
                </a:cubicBezTo>
                <a:cubicBezTo>
                  <a:pt x="133273" y="804596"/>
                  <a:pt x="130200" y="807403"/>
                  <a:pt x="127241" y="810121"/>
                </a:cubicBezTo>
                <a:cubicBezTo>
                  <a:pt x="127495" y="813118"/>
                  <a:pt x="129628" y="815036"/>
                  <a:pt x="132346" y="817931"/>
                </a:cubicBezTo>
                <a:cubicBezTo>
                  <a:pt x="135521" y="821360"/>
                  <a:pt x="126453" y="821360"/>
                  <a:pt x="129133" y="824421"/>
                </a:cubicBezTo>
                <a:cubicBezTo>
                  <a:pt x="131800" y="827494"/>
                  <a:pt x="128600" y="832282"/>
                  <a:pt x="131267" y="836029"/>
                </a:cubicBezTo>
                <a:cubicBezTo>
                  <a:pt x="133921" y="839788"/>
                  <a:pt x="138722" y="838416"/>
                  <a:pt x="141668" y="835343"/>
                </a:cubicBezTo>
                <a:cubicBezTo>
                  <a:pt x="144602" y="832282"/>
                  <a:pt x="146735" y="839102"/>
                  <a:pt x="144335" y="844220"/>
                </a:cubicBezTo>
                <a:cubicBezTo>
                  <a:pt x="141935" y="849351"/>
                  <a:pt x="147002" y="853098"/>
                  <a:pt x="149390" y="849351"/>
                </a:cubicBezTo>
                <a:cubicBezTo>
                  <a:pt x="151790" y="845579"/>
                  <a:pt x="156857" y="855498"/>
                  <a:pt x="159270" y="857187"/>
                </a:cubicBezTo>
                <a:cubicBezTo>
                  <a:pt x="161671" y="858901"/>
                  <a:pt x="164071" y="864019"/>
                  <a:pt x="160058" y="864019"/>
                </a:cubicBezTo>
                <a:cubicBezTo>
                  <a:pt x="156057" y="864019"/>
                  <a:pt x="156603" y="872884"/>
                  <a:pt x="159524" y="873227"/>
                </a:cubicBezTo>
                <a:cubicBezTo>
                  <a:pt x="162471" y="873583"/>
                  <a:pt x="162191" y="878358"/>
                  <a:pt x="162191" y="881444"/>
                </a:cubicBezTo>
                <a:cubicBezTo>
                  <a:pt x="162191" y="884492"/>
                  <a:pt x="171513" y="888937"/>
                  <a:pt x="175006" y="887578"/>
                </a:cubicBezTo>
                <a:cubicBezTo>
                  <a:pt x="178460" y="886206"/>
                  <a:pt x="181660" y="890296"/>
                  <a:pt x="183248" y="894080"/>
                </a:cubicBezTo>
                <a:cubicBezTo>
                  <a:pt x="184848" y="897813"/>
                  <a:pt x="191249" y="900544"/>
                  <a:pt x="193662" y="898156"/>
                </a:cubicBezTo>
                <a:cubicBezTo>
                  <a:pt x="196050" y="895769"/>
                  <a:pt x="197662" y="902601"/>
                  <a:pt x="198183" y="907376"/>
                </a:cubicBezTo>
                <a:cubicBezTo>
                  <a:pt x="198716" y="912139"/>
                  <a:pt x="204050" y="909421"/>
                  <a:pt x="207251" y="909091"/>
                </a:cubicBezTo>
                <a:cubicBezTo>
                  <a:pt x="210451" y="908735"/>
                  <a:pt x="212318" y="914539"/>
                  <a:pt x="214452" y="913510"/>
                </a:cubicBezTo>
                <a:cubicBezTo>
                  <a:pt x="219151" y="911263"/>
                  <a:pt x="220573" y="921765"/>
                  <a:pt x="223672" y="927925"/>
                </a:cubicBezTo>
                <a:lnTo>
                  <a:pt x="555052" y="925639"/>
                </a:lnTo>
                <a:cubicBezTo>
                  <a:pt x="555052" y="925639"/>
                  <a:pt x="555268" y="915098"/>
                  <a:pt x="559180" y="918743"/>
                </a:cubicBezTo>
                <a:cubicBezTo>
                  <a:pt x="563091" y="922388"/>
                  <a:pt x="559522" y="928306"/>
                  <a:pt x="564145" y="930592"/>
                </a:cubicBezTo>
                <a:cubicBezTo>
                  <a:pt x="568768" y="932865"/>
                  <a:pt x="571981" y="936497"/>
                  <a:pt x="574458" y="935138"/>
                </a:cubicBezTo>
                <a:cubicBezTo>
                  <a:pt x="576960" y="933780"/>
                  <a:pt x="581227" y="929220"/>
                  <a:pt x="585481" y="935596"/>
                </a:cubicBezTo>
                <a:cubicBezTo>
                  <a:pt x="589761" y="941958"/>
                  <a:pt x="592962" y="936497"/>
                  <a:pt x="595438" y="940599"/>
                </a:cubicBezTo>
                <a:cubicBezTo>
                  <a:pt x="597927" y="944702"/>
                  <a:pt x="602550" y="947877"/>
                  <a:pt x="605738" y="942873"/>
                </a:cubicBezTo>
                <a:cubicBezTo>
                  <a:pt x="608341" y="938809"/>
                  <a:pt x="618171" y="943736"/>
                  <a:pt x="622934" y="945972"/>
                </a:cubicBezTo>
                <a:cubicBezTo>
                  <a:pt x="628776" y="939977"/>
                  <a:pt x="633398" y="927176"/>
                  <a:pt x="638631" y="927176"/>
                </a:cubicBezTo>
                <a:cubicBezTo>
                  <a:pt x="645565" y="927176"/>
                  <a:pt x="663154" y="929220"/>
                  <a:pt x="664221" y="940828"/>
                </a:cubicBezTo>
                <a:cubicBezTo>
                  <a:pt x="665301" y="952436"/>
                  <a:pt x="675956" y="941514"/>
                  <a:pt x="677036" y="952436"/>
                </a:cubicBezTo>
                <a:cubicBezTo>
                  <a:pt x="677925" y="961720"/>
                  <a:pt x="684973" y="969035"/>
                  <a:pt x="683792" y="973937"/>
                </a:cubicBezTo>
                <a:cubicBezTo>
                  <a:pt x="685824" y="975550"/>
                  <a:pt x="688364" y="977709"/>
                  <a:pt x="690650" y="980033"/>
                </a:cubicBezTo>
                <a:cubicBezTo>
                  <a:pt x="694028" y="978572"/>
                  <a:pt x="703045" y="980427"/>
                  <a:pt x="709014" y="983145"/>
                </a:cubicBezTo>
                <a:cubicBezTo>
                  <a:pt x="716482" y="986574"/>
                  <a:pt x="727683" y="979055"/>
                  <a:pt x="731404" y="990676"/>
                </a:cubicBezTo>
                <a:cubicBezTo>
                  <a:pt x="735151" y="1002271"/>
                  <a:pt x="743799" y="1011034"/>
                  <a:pt x="735684" y="1011834"/>
                </a:cubicBezTo>
                <a:cubicBezTo>
                  <a:pt x="728737" y="1012520"/>
                  <a:pt x="719669" y="1000226"/>
                  <a:pt x="720216" y="1007059"/>
                </a:cubicBezTo>
                <a:cubicBezTo>
                  <a:pt x="720749" y="1013879"/>
                  <a:pt x="716482" y="1010475"/>
                  <a:pt x="716482" y="1020711"/>
                </a:cubicBezTo>
                <a:cubicBezTo>
                  <a:pt x="716482" y="1030960"/>
                  <a:pt x="711148" y="1045298"/>
                  <a:pt x="707960" y="1044613"/>
                </a:cubicBezTo>
                <a:cubicBezTo>
                  <a:pt x="707820" y="1044574"/>
                  <a:pt x="707744" y="1044486"/>
                  <a:pt x="707655" y="1044435"/>
                </a:cubicBezTo>
                <a:cubicBezTo>
                  <a:pt x="707096" y="1048321"/>
                  <a:pt x="707058" y="1053337"/>
                  <a:pt x="709586" y="1056512"/>
                </a:cubicBezTo>
                <a:cubicBezTo>
                  <a:pt x="713662" y="1052728"/>
                  <a:pt x="719479" y="1046225"/>
                  <a:pt x="724483" y="1046657"/>
                </a:cubicBezTo>
                <a:cubicBezTo>
                  <a:pt x="732484" y="1047330"/>
                  <a:pt x="734605" y="1053490"/>
                  <a:pt x="739951" y="1048702"/>
                </a:cubicBezTo>
                <a:cubicBezTo>
                  <a:pt x="745273" y="1043927"/>
                  <a:pt x="746340" y="1041882"/>
                  <a:pt x="747419" y="1045298"/>
                </a:cubicBezTo>
                <a:cubicBezTo>
                  <a:pt x="747546" y="1045717"/>
                  <a:pt x="747444" y="1046264"/>
                  <a:pt x="747228" y="1046822"/>
                </a:cubicBezTo>
                <a:cubicBezTo>
                  <a:pt x="749248" y="1045438"/>
                  <a:pt x="750696" y="1044079"/>
                  <a:pt x="750785" y="1043000"/>
                </a:cubicBezTo>
                <a:cubicBezTo>
                  <a:pt x="750937" y="1041285"/>
                  <a:pt x="750581" y="1038986"/>
                  <a:pt x="750099" y="1036904"/>
                </a:cubicBezTo>
                <a:cubicBezTo>
                  <a:pt x="744765" y="1037894"/>
                  <a:pt x="743012" y="1038402"/>
                  <a:pt x="741552" y="1033678"/>
                </a:cubicBezTo>
                <a:cubicBezTo>
                  <a:pt x="739405" y="1026871"/>
                  <a:pt x="757541" y="1020038"/>
                  <a:pt x="766075" y="1021397"/>
                </a:cubicBezTo>
                <a:cubicBezTo>
                  <a:pt x="774165" y="1022680"/>
                  <a:pt x="779842" y="1015415"/>
                  <a:pt x="782687" y="1019873"/>
                </a:cubicBezTo>
                <a:cubicBezTo>
                  <a:pt x="787818" y="1013980"/>
                  <a:pt x="796555" y="1004315"/>
                  <a:pt x="798778" y="1004315"/>
                </a:cubicBezTo>
                <a:cubicBezTo>
                  <a:pt x="801965" y="1004315"/>
                  <a:pt x="840015" y="1003858"/>
                  <a:pt x="840015" y="1003858"/>
                </a:cubicBezTo>
                <a:cubicBezTo>
                  <a:pt x="840015" y="1003858"/>
                  <a:pt x="853172" y="993393"/>
                  <a:pt x="854937" y="983843"/>
                </a:cubicBezTo>
                <a:cubicBezTo>
                  <a:pt x="856715" y="974293"/>
                  <a:pt x="865250" y="951509"/>
                  <a:pt x="870228" y="956525"/>
                </a:cubicBezTo>
                <a:cubicBezTo>
                  <a:pt x="875219" y="961529"/>
                  <a:pt x="885887" y="957884"/>
                  <a:pt x="886217" y="962444"/>
                </a:cubicBezTo>
                <a:cubicBezTo>
                  <a:pt x="886548" y="966647"/>
                  <a:pt x="882687" y="982129"/>
                  <a:pt x="896352" y="1005268"/>
                </a:cubicBezTo>
                <a:cubicBezTo>
                  <a:pt x="901165" y="1001356"/>
                  <a:pt x="906144" y="998321"/>
                  <a:pt x="908976" y="998512"/>
                </a:cubicBezTo>
                <a:cubicBezTo>
                  <a:pt x="913789" y="998854"/>
                  <a:pt x="920977" y="990676"/>
                  <a:pt x="923111" y="985545"/>
                </a:cubicBezTo>
                <a:cubicBezTo>
                  <a:pt x="925232" y="980427"/>
                  <a:pt x="928178" y="990333"/>
                  <a:pt x="923898" y="992034"/>
                </a:cubicBezTo>
                <a:cubicBezTo>
                  <a:pt x="919631" y="993736"/>
                  <a:pt x="927378" y="997826"/>
                  <a:pt x="934846" y="997496"/>
                </a:cubicBezTo>
                <a:cubicBezTo>
                  <a:pt x="942313" y="997153"/>
                  <a:pt x="931366" y="1000912"/>
                  <a:pt x="925778" y="1000582"/>
                </a:cubicBezTo>
                <a:cubicBezTo>
                  <a:pt x="920177" y="1000226"/>
                  <a:pt x="917777" y="1001255"/>
                  <a:pt x="910309" y="1010805"/>
                </a:cubicBezTo>
                <a:cubicBezTo>
                  <a:pt x="902842" y="1020368"/>
                  <a:pt x="904721" y="1023086"/>
                  <a:pt x="908976" y="1027874"/>
                </a:cubicBezTo>
                <a:cubicBezTo>
                  <a:pt x="913243" y="1032662"/>
                  <a:pt x="918856" y="1030617"/>
                  <a:pt x="924698" y="1024127"/>
                </a:cubicBezTo>
                <a:cubicBezTo>
                  <a:pt x="930566" y="1017638"/>
                  <a:pt x="930299" y="1011148"/>
                  <a:pt x="936166" y="1011504"/>
                </a:cubicBezTo>
                <a:cubicBezTo>
                  <a:pt x="942034" y="1011834"/>
                  <a:pt x="957223" y="1004671"/>
                  <a:pt x="963891" y="1001940"/>
                </a:cubicBezTo>
                <a:cubicBezTo>
                  <a:pt x="970558" y="999197"/>
                  <a:pt x="966291" y="997826"/>
                  <a:pt x="966291" y="994092"/>
                </a:cubicBezTo>
                <a:cubicBezTo>
                  <a:pt x="966291" y="990333"/>
                  <a:pt x="978026" y="990333"/>
                  <a:pt x="982293" y="986574"/>
                </a:cubicBezTo>
                <a:cubicBezTo>
                  <a:pt x="986547" y="982814"/>
                  <a:pt x="981480" y="979741"/>
                  <a:pt x="977772" y="980427"/>
                </a:cubicBezTo>
                <a:close/>
                <a:moveTo>
                  <a:pt x="99098" y="824713"/>
                </a:moveTo>
                <a:cubicBezTo>
                  <a:pt x="89496" y="831241"/>
                  <a:pt x="112560" y="862419"/>
                  <a:pt x="117398" y="858495"/>
                </a:cubicBezTo>
                <a:cubicBezTo>
                  <a:pt x="120688" y="855803"/>
                  <a:pt x="111683" y="842747"/>
                  <a:pt x="111683" y="834695"/>
                </a:cubicBezTo>
                <a:cubicBezTo>
                  <a:pt x="111683" y="826631"/>
                  <a:pt x="108699" y="818172"/>
                  <a:pt x="99098" y="824713"/>
                </a:cubicBezTo>
                <a:close/>
                <a:moveTo>
                  <a:pt x="1062900" y="950150"/>
                </a:moveTo>
                <a:cubicBezTo>
                  <a:pt x="1060766" y="955166"/>
                  <a:pt x="1057578" y="946518"/>
                  <a:pt x="1062188" y="941958"/>
                </a:cubicBezTo>
                <a:cubicBezTo>
                  <a:pt x="1066811" y="937399"/>
                  <a:pt x="1061477" y="935596"/>
                  <a:pt x="1057210" y="938326"/>
                </a:cubicBezTo>
                <a:cubicBezTo>
                  <a:pt x="1052956" y="941044"/>
                  <a:pt x="1054010" y="926033"/>
                  <a:pt x="1057921" y="923302"/>
                </a:cubicBezTo>
                <a:cubicBezTo>
                  <a:pt x="1061833" y="920572"/>
                  <a:pt x="1048333" y="915098"/>
                  <a:pt x="1048333" y="920102"/>
                </a:cubicBezTo>
                <a:cubicBezTo>
                  <a:pt x="1048333" y="925131"/>
                  <a:pt x="1038719" y="921943"/>
                  <a:pt x="1037665" y="917384"/>
                </a:cubicBezTo>
                <a:cubicBezTo>
                  <a:pt x="1036598" y="912825"/>
                  <a:pt x="1029854" y="911466"/>
                  <a:pt x="1032331" y="908291"/>
                </a:cubicBezTo>
                <a:cubicBezTo>
                  <a:pt x="1034820" y="905103"/>
                  <a:pt x="1024152" y="903287"/>
                  <a:pt x="1023085" y="908735"/>
                </a:cubicBezTo>
                <a:cubicBezTo>
                  <a:pt x="1022018" y="914209"/>
                  <a:pt x="1018818" y="905090"/>
                  <a:pt x="1024152" y="897813"/>
                </a:cubicBezTo>
                <a:cubicBezTo>
                  <a:pt x="1029486" y="890524"/>
                  <a:pt x="1027708" y="884162"/>
                  <a:pt x="1032699" y="880517"/>
                </a:cubicBezTo>
                <a:cubicBezTo>
                  <a:pt x="1037652" y="876872"/>
                  <a:pt x="1032331" y="872795"/>
                  <a:pt x="1026997" y="875513"/>
                </a:cubicBezTo>
                <a:cubicBezTo>
                  <a:pt x="1021663" y="878244"/>
                  <a:pt x="1007452" y="903287"/>
                  <a:pt x="1007452" y="910107"/>
                </a:cubicBezTo>
                <a:cubicBezTo>
                  <a:pt x="1007452" y="916939"/>
                  <a:pt x="1007096" y="925131"/>
                  <a:pt x="1002117" y="924661"/>
                </a:cubicBezTo>
                <a:cubicBezTo>
                  <a:pt x="997139" y="924217"/>
                  <a:pt x="991462" y="930135"/>
                  <a:pt x="995361" y="933780"/>
                </a:cubicBezTo>
                <a:cubicBezTo>
                  <a:pt x="999260" y="937399"/>
                  <a:pt x="985036" y="947762"/>
                  <a:pt x="991805" y="952436"/>
                </a:cubicBezTo>
                <a:cubicBezTo>
                  <a:pt x="996428" y="955611"/>
                  <a:pt x="1003883" y="951064"/>
                  <a:pt x="1010296" y="951991"/>
                </a:cubicBezTo>
                <a:cubicBezTo>
                  <a:pt x="1016684" y="952893"/>
                  <a:pt x="1022018" y="953350"/>
                  <a:pt x="1027352" y="948346"/>
                </a:cubicBezTo>
                <a:cubicBezTo>
                  <a:pt x="1032699" y="943330"/>
                  <a:pt x="1032699" y="952880"/>
                  <a:pt x="1038376" y="951991"/>
                </a:cubicBezTo>
                <a:cubicBezTo>
                  <a:pt x="1044066" y="951064"/>
                  <a:pt x="1035176" y="957884"/>
                  <a:pt x="1035519" y="962888"/>
                </a:cubicBezTo>
                <a:cubicBezTo>
                  <a:pt x="1035874" y="967917"/>
                  <a:pt x="1041564" y="960170"/>
                  <a:pt x="1045844" y="957440"/>
                </a:cubicBezTo>
                <a:cubicBezTo>
                  <a:pt x="1050111" y="954709"/>
                  <a:pt x="1055445" y="957440"/>
                  <a:pt x="1053298" y="961999"/>
                </a:cubicBezTo>
                <a:cubicBezTo>
                  <a:pt x="1051178" y="966533"/>
                  <a:pt x="1065046" y="971092"/>
                  <a:pt x="1068234" y="963802"/>
                </a:cubicBezTo>
                <a:cubicBezTo>
                  <a:pt x="1071434" y="956525"/>
                  <a:pt x="1065046" y="945146"/>
                  <a:pt x="1062900" y="950150"/>
                </a:cubicBezTo>
                <a:close/>
                <a:moveTo>
                  <a:pt x="927632" y="909421"/>
                </a:moveTo>
                <a:cubicBezTo>
                  <a:pt x="928699" y="914895"/>
                  <a:pt x="959623" y="931265"/>
                  <a:pt x="960690" y="923759"/>
                </a:cubicBezTo>
                <a:cubicBezTo>
                  <a:pt x="961770" y="916254"/>
                  <a:pt x="926718" y="904735"/>
                  <a:pt x="927632" y="909421"/>
                </a:cubicBezTo>
                <a:close/>
                <a:moveTo>
                  <a:pt x="727683" y="328410"/>
                </a:moveTo>
                <a:cubicBezTo>
                  <a:pt x="724483" y="337287"/>
                  <a:pt x="734605" y="337287"/>
                  <a:pt x="735151" y="347511"/>
                </a:cubicBezTo>
                <a:cubicBezTo>
                  <a:pt x="735684" y="357759"/>
                  <a:pt x="745819" y="361176"/>
                  <a:pt x="753286" y="355029"/>
                </a:cubicBezTo>
                <a:cubicBezTo>
                  <a:pt x="760729" y="348895"/>
                  <a:pt x="782065" y="356858"/>
                  <a:pt x="782065" y="348895"/>
                </a:cubicBezTo>
                <a:cubicBezTo>
                  <a:pt x="782065" y="341376"/>
                  <a:pt x="759662" y="327724"/>
                  <a:pt x="751674" y="329769"/>
                </a:cubicBezTo>
                <a:cubicBezTo>
                  <a:pt x="743673" y="331813"/>
                  <a:pt x="730884" y="319532"/>
                  <a:pt x="727683" y="328410"/>
                </a:cubicBezTo>
                <a:close/>
                <a:moveTo>
                  <a:pt x="794333" y="505918"/>
                </a:moveTo>
                <a:cubicBezTo>
                  <a:pt x="800721" y="504559"/>
                  <a:pt x="799553" y="491910"/>
                  <a:pt x="795920" y="485432"/>
                </a:cubicBezTo>
                <a:cubicBezTo>
                  <a:pt x="793266" y="480657"/>
                  <a:pt x="786332" y="479971"/>
                  <a:pt x="780464" y="480657"/>
                </a:cubicBezTo>
                <a:cubicBezTo>
                  <a:pt x="774597" y="481343"/>
                  <a:pt x="764475" y="492938"/>
                  <a:pt x="769796" y="504559"/>
                </a:cubicBezTo>
                <a:cubicBezTo>
                  <a:pt x="775143" y="516154"/>
                  <a:pt x="787932" y="507276"/>
                  <a:pt x="794333" y="505918"/>
                </a:cubicBezTo>
                <a:close/>
                <a:moveTo>
                  <a:pt x="906842" y="538684"/>
                </a:moveTo>
                <a:cubicBezTo>
                  <a:pt x="913243" y="539369"/>
                  <a:pt x="914310" y="549618"/>
                  <a:pt x="924444" y="560540"/>
                </a:cubicBezTo>
                <a:cubicBezTo>
                  <a:pt x="934566" y="571462"/>
                  <a:pt x="935646" y="563957"/>
                  <a:pt x="937233" y="556451"/>
                </a:cubicBezTo>
                <a:cubicBezTo>
                  <a:pt x="938833" y="548933"/>
                  <a:pt x="950035" y="555067"/>
                  <a:pt x="949501" y="547561"/>
                </a:cubicBezTo>
                <a:cubicBezTo>
                  <a:pt x="948955" y="540055"/>
                  <a:pt x="958569" y="531178"/>
                  <a:pt x="964970" y="527762"/>
                </a:cubicBezTo>
                <a:cubicBezTo>
                  <a:pt x="971358" y="524358"/>
                  <a:pt x="959623" y="516154"/>
                  <a:pt x="951102" y="516840"/>
                </a:cubicBezTo>
                <a:cubicBezTo>
                  <a:pt x="942567" y="517525"/>
                  <a:pt x="940967" y="510020"/>
                  <a:pt x="940967" y="505232"/>
                </a:cubicBezTo>
                <a:cubicBezTo>
                  <a:pt x="940967" y="500457"/>
                  <a:pt x="924978" y="488861"/>
                  <a:pt x="919631" y="490906"/>
                </a:cubicBezTo>
                <a:cubicBezTo>
                  <a:pt x="914310" y="492938"/>
                  <a:pt x="905242" y="482029"/>
                  <a:pt x="898308" y="481343"/>
                </a:cubicBezTo>
                <a:cubicBezTo>
                  <a:pt x="891386" y="480657"/>
                  <a:pt x="881239" y="473825"/>
                  <a:pt x="882318" y="464274"/>
                </a:cubicBezTo>
                <a:cubicBezTo>
                  <a:pt x="883385" y="454724"/>
                  <a:pt x="896174" y="467005"/>
                  <a:pt x="898854" y="459486"/>
                </a:cubicBezTo>
                <a:cubicBezTo>
                  <a:pt x="901521" y="451993"/>
                  <a:pt x="885519" y="456083"/>
                  <a:pt x="884985" y="450609"/>
                </a:cubicBezTo>
                <a:cubicBezTo>
                  <a:pt x="884439" y="445161"/>
                  <a:pt x="888706" y="447193"/>
                  <a:pt x="891907" y="443789"/>
                </a:cubicBezTo>
                <a:cubicBezTo>
                  <a:pt x="895107" y="440386"/>
                  <a:pt x="889240" y="433540"/>
                  <a:pt x="885519" y="430822"/>
                </a:cubicBezTo>
                <a:cubicBezTo>
                  <a:pt x="881785" y="428079"/>
                  <a:pt x="880718" y="436271"/>
                  <a:pt x="876972" y="436271"/>
                </a:cubicBezTo>
                <a:cubicBezTo>
                  <a:pt x="873251" y="436271"/>
                  <a:pt x="876451" y="428778"/>
                  <a:pt x="879118" y="423990"/>
                </a:cubicBezTo>
                <a:cubicBezTo>
                  <a:pt x="881785" y="419215"/>
                  <a:pt x="866850" y="413754"/>
                  <a:pt x="860462" y="416471"/>
                </a:cubicBezTo>
                <a:cubicBezTo>
                  <a:pt x="854048" y="419215"/>
                  <a:pt x="851915" y="414427"/>
                  <a:pt x="851915" y="408978"/>
                </a:cubicBezTo>
                <a:cubicBezTo>
                  <a:pt x="851915" y="403505"/>
                  <a:pt x="840726" y="408978"/>
                  <a:pt x="836459" y="413068"/>
                </a:cubicBezTo>
                <a:cubicBezTo>
                  <a:pt x="832192" y="417170"/>
                  <a:pt x="826870" y="408978"/>
                  <a:pt x="832192" y="408293"/>
                </a:cubicBezTo>
                <a:cubicBezTo>
                  <a:pt x="837526" y="407607"/>
                  <a:pt x="843926" y="402133"/>
                  <a:pt x="842326" y="395999"/>
                </a:cubicBezTo>
                <a:cubicBezTo>
                  <a:pt x="840726" y="389852"/>
                  <a:pt x="826870" y="389167"/>
                  <a:pt x="824190" y="396685"/>
                </a:cubicBezTo>
                <a:cubicBezTo>
                  <a:pt x="821524" y="404203"/>
                  <a:pt x="810335" y="388481"/>
                  <a:pt x="810335" y="382347"/>
                </a:cubicBezTo>
                <a:cubicBezTo>
                  <a:pt x="810335" y="376200"/>
                  <a:pt x="793266" y="381648"/>
                  <a:pt x="795400" y="371425"/>
                </a:cubicBezTo>
                <a:cubicBezTo>
                  <a:pt x="797546" y="361176"/>
                  <a:pt x="775664" y="358458"/>
                  <a:pt x="769796" y="358458"/>
                </a:cubicBezTo>
                <a:cubicBezTo>
                  <a:pt x="763954" y="358458"/>
                  <a:pt x="755407" y="364592"/>
                  <a:pt x="756461" y="371425"/>
                </a:cubicBezTo>
                <a:cubicBezTo>
                  <a:pt x="757541" y="378244"/>
                  <a:pt x="750073" y="375514"/>
                  <a:pt x="748994" y="368008"/>
                </a:cubicBezTo>
                <a:cubicBezTo>
                  <a:pt x="747940" y="360503"/>
                  <a:pt x="733551" y="376200"/>
                  <a:pt x="729283" y="376200"/>
                </a:cubicBezTo>
                <a:cubicBezTo>
                  <a:pt x="725016" y="376200"/>
                  <a:pt x="731950" y="356400"/>
                  <a:pt x="729817" y="350254"/>
                </a:cubicBezTo>
                <a:cubicBezTo>
                  <a:pt x="727683" y="344107"/>
                  <a:pt x="724483" y="342062"/>
                  <a:pt x="721282" y="331813"/>
                </a:cubicBezTo>
                <a:cubicBezTo>
                  <a:pt x="718069" y="321577"/>
                  <a:pt x="702080" y="325679"/>
                  <a:pt x="697813" y="331813"/>
                </a:cubicBezTo>
                <a:cubicBezTo>
                  <a:pt x="693546" y="337960"/>
                  <a:pt x="679690" y="335242"/>
                  <a:pt x="672235" y="344793"/>
                </a:cubicBezTo>
                <a:cubicBezTo>
                  <a:pt x="664755" y="354356"/>
                  <a:pt x="672756" y="363906"/>
                  <a:pt x="675956" y="367322"/>
                </a:cubicBezTo>
                <a:cubicBezTo>
                  <a:pt x="679157" y="370726"/>
                  <a:pt x="664755" y="376200"/>
                  <a:pt x="669568" y="381648"/>
                </a:cubicBezTo>
                <a:cubicBezTo>
                  <a:pt x="674356" y="387122"/>
                  <a:pt x="681824" y="384391"/>
                  <a:pt x="682357" y="393256"/>
                </a:cubicBezTo>
                <a:cubicBezTo>
                  <a:pt x="682878" y="402133"/>
                  <a:pt x="664755" y="390525"/>
                  <a:pt x="662075" y="383032"/>
                </a:cubicBezTo>
                <a:cubicBezTo>
                  <a:pt x="659421" y="375514"/>
                  <a:pt x="663154" y="368681"/>
                  <a:pt x="659421" y="363220"/>
                </a:cubicBezTo>
                <a:cubicBezTo>
                  <a:pt x="655700" y="357759"/>
                  <a:pt x="658900" y="350939"/>
                  <a:pt x="665821" y="341376"/>
                </a:cubicBezTo>
                <a:cubicBezTo>
                  <a:pt x="672756" y="331813"/>
                  <a:pt x="678090" y="333172"/>
                  <a:pt x="678090" y="327724"/>
                </a:cubicBezTo>
                <a:cubicBezTo>
                  <a:pt x="678090" y="322263"/>
                  <a:pt x="648232" y="322263"/>
                  <a:pt x="630630" y="342735"/>
                </a:cubicBezTo>
                <a:cubicBezTo>
                  <a:pt x="613040" y="363220"/>
                  <a:pt x="618362" y="390525"/>
                  <a:pt x="619441" y="395999"/>
                </a:cubicBezTo>
                <a:cubicBezTo>
                  <a:pt x="620495" y="401460"/>
                  <a:pt x="635976" y="398730"/>
                  <a:pt x="645032" y="402133"/>
                </a:cubicBezTo>
                <a:cubicBezTo>
                  <a:pt x="654087" y="405562"/>
                  <a:pt x="649286" y="410337"/>
                  <a:pt x="642365" y="408978"/>
                </a:cubicBezTo>
                <a:cubicBezTo>
                  <a:pt x="635430" y="407607"/>
                  <a:pt x="623708" y="404864"/>
                  <a:pt x="624229" y="411023"/>
                </a:cubicBezTo>
                <a:cubicBezTo>
                  <a:pt x="624762" y="417170"/>
                  <a:pt x="639164" y="428778"/>
                  <a:pt x="647711" y="426035"/>
                </a:cubicBezTo>
                <a:cubicBezTo>
                  <a:pt x="656233" y="423304"/>
                  <a:pt x="656233" y="423304"/>
                  <a:pt x="659954" y="429438"/>
                </a:cubicBezTo>
                <a:cubicBezTo>
                  <a:pt x="663701" y="435598"/>
                  <a:pt x="673822" y="433540"/>
                  <a:pt x="683957" y="434239"/>
                </a:cubicBezTo>
                <a:cubicBezTo>
                  <a:pt x="694092" y="434912"/>
                  <a:pt x="705814" y="439700"/>
                  <a:pt x="710627" y="440386"/>
                </a:cubicBezTo>
                <a:cubicBezTo>
                  <a:pt x="715402" y="441071"/>
                  <a:pt x="721282" y="436957"/>
                  <a:pt x="722883" y="433540"/>
                </a:cubicBezTo>
                <a:cubicBezTo>
                  <a:pt x="724483" y="430137"/>
                  <a:pt x="744219" y="439027"/>
                  <a:pt x="750073" y="438328"/>
                </a:cubicBezTo>
                <a:cubicBezTo>
                  <a:pt x="755941" y="437642"/>
                  <a:pt x="752207" y="430822"/>
                  <a:pt x="748473" y="428778"/>
                </a:cubicBezTo>
                <a:cubicBezTo>
                  <a:pt x="744739" y="426720"/>
                  <a:pt x="746340" y="417830"/>
                  <a:pt x="751140" y="421259"/>
                </a:cubicBezTo>
                <a:cubicBezTo>
                  <a:pt x="755941" y="424676"/>
                  <a:pt x="763954" y="426720"/>
                  <a:pt x="765542" y="432867"/>
                </a:cubicBezTo>
                <a:cubicBezTo>
                  <a:pt x="766901" y="438100"/>
                  <a:pt x="771397" y="435598"/>
                  <a:pt x="771943" y="440386"/>
                </a:cubicBezTo>
                <a:cubicBezTo>
                  <a:pt x="772476" y="445161"/>
                  <a:pt x="789532" y="450609"/>
                  <a:pt x="790053" y="456083"/>
                </a:cubicBezTo>
                <a:cubicBezTo>
                  <a:pt x="790599" y="461531"/>
                  <a:pt x="773543" y="464274"/>
                  <a:pt x="778344" y="469062"/>
                </a:cubicBezTo>
                <a:cubicBezTo>
                  <a:pt x="783131" y="473825"/>
                  <a:pt x="790599" y="462890"/>
                  <a:pt x="797000" y="462217"/>
                </a:cubicBezTo>
                <a:cubicBezTo>
                  <a:pt x="803388" y="461531"/>
                  <a:pt x="803388" y="479971"/>
                  <a:pt x="808201" y="477254"/>
                </a:cubicBezTo>
                <a:cubicBezTo>
                  <a:pt x="814729" y="473533"/>
                  <a:pt x="819923" y="480657"/>
                  <a:pt x="826324" y="492265"/>
                </a:cubicBezTo>
                <a:cubicBezTo>
                  <a:pt x="832712" y="503873"/>
                  <a:pt x="825791" y="514795"/>
                  <a:pt x="826324" y="518884"/>
                </a:cubicBezTo>
                <a:cubicBezTo>
                  <a:pt x="826870" y="522999"/>
                  <a:pt x="839126" y="521628"/>
                  <a:pt x="846047" y="516840"/>
                </a:cubicBezTo>
                <a:cubicBezTo>
                  <a:pt x="852994" y="512064"/>
                  <a:pt x="859382" y="522313"/>
                  <a:pt x="864716" y="528447"/>
                </a:cubicBezTo>
                <a:cubicBezTo>
                  <a:pt x="870050" y="534607"/>
                  <a:pt x="844980" y="544843"/>
                  <a:pt x="847127" y="539369"/>
                </a:cubicBezTo>
                <a:cubicBezTo>
                  <a:pt x="849248" y="533921"/>
                  <a:pt x="832192" y="517525"/>
                  <a:pt x="816723" y="525031"/>
                </a:cubicBezTo>
                <a:cubicBezTo>
                  <a:pt x="801267" y="532537"/>
                  <a:pt x="811935" y="544145"/>
                  <a:pt x="813535" y="550977"/>
                </a:cubicBezTo>
                <a:cubicBezTo>
                  <a:pt x="815135" y="557810"/>
                  <a:pt x="799667" y="564630"/>
                  <a:pt x="785278" y="558496"/>
                </a:cubicBezTo>
                <a:cubicBezTo>
                  <a:pt x="770876" y="552336"/>
                  <a:pt x="775143" y="562585"/>
                  <a:pt x="769276" y="562585"/>
                </a:cubicBezTo>
                <a:cubicBezTo>
                  <a:pt x="763408" y="562585"/>
                  <a:pt x="757008" y="574193"/>
                  <a:pt x="762329" y="581699"/>
                </a:cubicBezTo>
                <a:cubicBezTo>
                  <a:pt x="767676" y="589204"/>
                  <a:pt x="779398" y="582384"/>
                  <a:pt x="788999" y="583070"/>
                </a:cubicBezTo>
                <a:cubicBezTo>
                  <a:pt x="798600" y="583756"/>
                  <a:pt x="799667" y="587160"/>
                  <a:pt x="800721" y="580340"/>
                </a:cubicBezTo>
                <a:cubicBezTo>
                  <a:pt x="801800" y="573507"/>
                  <a:pt x="811935" y="576923"/>
                  <a:pt x="818856" y="578981"/>
                </a:cubicBezTo>
                <a:cubicBezTo>
                  <a:pt x="825791" y="581000"/>
                  <a:pt x="824190" y="593306"/>
                  <a:pt x="832712" y="594678"/>
                </a:cubicBezTo>
                <a:cubicBezTo>
                  <a:pt x="841259" y="596037"/>
                  <a:pt x="834312" y="606972"/>
                  <a:pt x="839659" y="614490"/>
                </a:cubicBezTo>
                <a:cubicBezTo>
                  <a:pt x="844980" y="621983"/>
                  <a:pt x="862062" y="617894"/>
                  <a:pt x="868450" y="626085"/>
                </a:cubicBezTo>
                <a:cubicBezTo>
                  <a:pt x="874851" y="634276"/>
                  <a:pt x="901965" y="650596"/>
                  <a:pt x="905775" y="644513"/>
                </a:cubicBezTo>
                <a:cubicBezTo>
                  <a:pt x="910042" y="637693"/>
                  <a:pt x="882318" y="606286"/>
                  <a:pt x="874317" y="603555"/>
                </a:cubicBezTo>
                <a:cubicBezTo>
                  <a:pt x="866316" y="600812"/>
                  <a:pt x="882318" y="597408"/>
                  <a:pt x="892453" y="607645"/>
                </a:cubicBezTo>
                <a:cubicBezTo>
                  <a:pt x="902575" y="617894"/>
                  <a:pt x="917510" y="622656"/>
                  <a:pt x="924978" y="610375"/>
                </a:cubicBezTo>
                <a:cubicBezTo>
                  <a:pt x="932445" y="598081"/>
                  <a:pt x="918577" y="601498"/>
                  <a:pt x="918577" y="592633"/>
                </a:cubicBezTo>
                <a:cubicBezTo>
                  <a:pt x="918577" y="583756"/>
                  <a:pt x="913789" y="571462"/>
                  <a:pt x="906296" y="571462"/>
                </a:cubicBezTo>
                <a:cubicBezTo>
                  <a:pt x="898854" y="571462"/>
                  <a:pt x="879651" y="552336"/>
                  <a:pt x="886573" y="548247"/>
                </a:cubicBezTo>
                <a:cubicBezTo>
                  <a:pt x="893507" y="544145"/>
                  <a:pt x="884439" y="538684"/>
                  <a:pt x="889786" y="531178"/>
                </a:cubicBezTo>
                <a:cubicBezTo>
                  <a:pt x="895107" y="523672"/>
                  <a:pt x="900454" y="538010"/>
                  <a:pt x="906842" y="538684"/>
                </a:cubicBezTo>
                <a:close/>
                <a:moveTo>
                  <a:pt x="732484" y="598767"/>
                </a:moveTo>
                <a:cubicBezTo>
                  <a:pt x="733551" y="591947"/>
                  <a:pt x="714882" y="589204"/>
                  <a:pt x="715948" y="581699"/>
                </a:cubicBezTo>
                <a:cubicBezTo>
                  <a:pt x="717002" y="574193"/>
                  <a:pt x="698346" y="568033"/>
                  <a:pt x="692492" y="563957"/>
                </a:cubicBezTo>
                <a:cubicBezTo>
                  <a:pt x="686624" y="559854"/>
                  <a:pt x="677556" y="557810"/>
                  <a:pt x="677556" y="549618"/>
                </a:cubicBezTo>
                <a:cubicBezTo>
                  <a:pt x="677556" y="541414"/>
                  <a:pt x="664755" y="547561"/>
                  <a:pt x="664221" y="559854"/>
                </a:cubicBezTo>
                <a:cubicBezTo>
                  <a:pt x="663701" y="572148"/>
                  <a:pt x="658354" y="569418"/>
                  <a:pt x="661021" y="581000"/>
                </a:cubicBezTo>
                <a:cubicBezTo>
                  <a:pt x="663701" y="592633"/>
                  <a:pt x="649286" y="595364"/>
                  <a:pt x="650886" y="601498"/>
                </a:cubicBezTo>
                <a:cubicBezTo>
                  <a:pt x="652499" y="607645"/>
                  <a:pt x="659421" y="600812"/>
                  <a:pt x="665821" y="600812"/>
                </a:cubicBezTo>
                <a:cubicBezTo>
                  <a:pt x="672235" y="600812"/>
                  <a:pt x="664094" y="612255"/>
                  <a:pt x="672235" y="613093"/>
                </a:cubicBezTo>
                <a:cubicBezTo>
                  <a:pt x="678636" y="613779"/>
                  <a:pt x="689825" y="604241"/>
                  <a:pt x="692492" y="598767"/>
                </a:cubicBezTo>
                <a:cubicBezTo>
                  <a:pt x="695146" y="593306"/>
                  <a:pt x="700493" y="591249"/>
                  <a:pt x="707960" y="598081"/>
                </a:cubicBezTo>
                <a:cubicBezTo>
                  <a:pt x="715402" y="604927"/>
                  <a:pt x="731404" y="605600"/>
                  <a:pt x="732484" y="598767"/>
                </a:cubicBezTo>
                <a:close/>
                <a:moveTo>
                  <a:pt x="694092" y="636334"/>
                </a:moveTo>
                <a:cubicBezTo>
                  <a:pt x="702613" y="643154"/>
                  <a:pt x="715402" y="624701"/>
                  <a:pt x="714348" y="619265"/>
                </a:cubicBezTo>
                <a:cubicBezTo>
                  <a:pt x="713281" y="613779"/>
                  <a:pt x="683779" y="628079"/>
                  <a:pt x="694092" y="636334"/>
                </a:cubicBezTo>
                <a:close/>
                <a:moveTo>
                  <a:pt x="741005" y="651345"/>
                </a:moveTo>
                <a:cubicBezTo>
                  <a:pt x="744739" y="650660"/>
                  <a:pt x="752207" y="633591"/>
                  <a:pt x="742618" y="634276"/>
                </a:cubicBezTo>
                <a:cubicBezTo>
                  <a:pt x="733004" y="634950"/>
                  <a:pt x="735202" y="652399"/>
                  <a:pt x="741005" y="651345"/>
                </a:cubicBezTo>
                <a:close/>
                <a:moveTo>
                  <a:pt x="606627" y="62142"/>
                </a:moveTo>
                <a:cubicBezTo>
                  <a:pt x="614094" y="55995"/>
                  <a:pt x="619962" y="60097"/>
                  <a:pt x="613574" y="64186"/>
                </a:cubicBezTo>
                <a:cubicBezTo>
                  <a:pt x="607173" y="68276"/>
                  <a:pt x="609307" y="71019"/>
                  <a:pt x="618362" y="70333"/>
                </a:cubicBezTo>
                <a:cubicBezTo>
                  <a:pt x="627429" y="69660"/>
                  <a:pt x="614641" y="73749"/>
                  <a:pt x="614641" y="80582"/>
                </a:cubicBezTo>
                <a:cubicBezTo>
                  <a:pt x="614641" y="87402"/>
                  <a:pt x="625308" y="83312"/>
                  <a:pt x="625829" y="90120"/>
                </a:cubicBezTo>
                <a:cubicBezTo>
                  <a:pt x="626363" y="96965"/>
                  <a:pt x="649286" y="99683"/>
                  <a:pt x="656233" y="91491"/>
                </a:cubicBezTo>
                <a:cubicBezTo>
                  <a:pt x="663154" y="83312"/>
                  <a:pt x="660500" y="93549"/>
                  <a:pt x="659954" y="99010"/>
                </a:cubicBezTo>
                <a:cubicBezTo>
                  <a:pt x="659421" y="104458"/>
                  <a:pt x="692492" y="109246"/>
                  <a:pt x="694092" y="102413"/>
                </a:cubicBezTo>
                <a:cubicBezTo>
                  <a:pt x="695692" y="95593"/>
                  <a:pt x="700493" y="98324"/>
                  <a:pt x="706881" y="100368"/>
                </a:cubicBezTo>
                <a:cubicBezTo>
                  <a:pt x="713281" y="102413"/>
                  <a:pt x="744739" y="92850"/>
                  <a:pt x="745273" y="84671"/>
                </a:cubicBezTo>
                <a:cubicBezTo>
                  <a:pt x="745819" y="76480"/>
                  <a:pt x="755407" y="88761"/>
                  <a:pt x="745273" y="97638"/>
                </a:cubicBezTo>
                <a:cubicBezTo>
                  <a:pt x="735151" y="106515"/>
                  <a:pt x="714882" y="105156"/>
                  <a:pt x="705814" y="108573"/>
                </a:cubicBezTo>
                <a:cubicBezTo>
                  <a:pt x="696746" y="111976"/>
                  <a:pt x="711681" y="120168"/>
                  <a:pt x="720749" y="129045"/>
                </a:cubicBezTo>
                <a:cubicBezTo>
                  <a:pt x="729817" y="137935"/>
                  <a:pt x="709014" y="133135"/>
                  <a:pt x="700493" y="121539"/>
                </a:cubicBezTo>
                <a:cubicBezTo>
                  <a:pt x="691971" y="109932"/>
                  <a:pt x="672756" y="109932"/>
                  <a:pt x="662621" y="110617"/>
                </a:cubicBezTo>
                <a:cubicBezTo>
                  <a:pt x="652499" y="111290"/>
                  <a:pt x="655700" y="135192"/>
                  <a:pt x="663154" y="135192"/>
                </a:cubicBezTo>
                <a:cubicBezTo>
                  <a:pt x="670622" y="135192"/>
                  <a:pt x="678090" y="138621"/>
                  <a:pt x="685557" y="153620"/>
                </a:cubicBezTo>
                <a:cubicBezTo>
                  <a:pt x="693025" y="168644"/>
                  <a:pt x="709014" y="165240"/>
                  <a:pt x="709014" y="172047"/>
                </a:cubicBezTo>
                <a:cubicBezTo>
                  <a:pt x="709014" y="178893"/>
                  <a:pt x="688224" y="166599"/>
                  <a:pt x="676490" y="163868"/>
                </a:cubicBezTo>
                <a:cubicBezTo>
                  <a:pt x="664755" y="161125"/>
                  <a:pt x="646086" y="170688"/>
                  <a:pt x="645565" y="181610"/>
                </a:cubicBezTo>
                <a:cubicBezTo>
                  <a:pt x="645032" y="192545"/>
                  <a:pt x="662621" y="191174"/>
                  <a:pt x="674356" y="182296"/>
                </a:cubicBezTo>
                <a:cubicBezTo>
                  <a:pt x="686078" y="173419"/>
                  <a:pt x="677556" y="185027"/>
                  <a:pt x="671689" y="191859"/>
                </a:cubicBezTo>
                <a:cubicBezTo>
                  <a:pt x="665821" y="198692"/>
                  <a:pt x="685557" y="204153"/>
                  <a:pt x="685557" y="212344"/>
                </a:cubicBezTo>
                <a:cubicBezTo>
                  <a:pt x="685557" y="220523"/>
                  <a:pt x="671168" y="217793"/>
                  <a:pt x="669568" y="210274"/>
                </a:cubicBezTo>
                <a:cubicBezTo>
                  <a:pt x="667968" y="202781"/>
                  <a:pt x="662621" y="195263"/>
                  <a:pt x="648765" y="196647"/>
                </a:cubicBezTo>
                <a:cubicBezTo>
                  <a:pt x="634897" y="198006"/>
                  <a:pt x="638631" y="210274"/>
                  <a:pt x="647165" y="211659"/>
                </a:cubicBezTo>
                <a:cubicBezTo>
                  <a:pt x="655700" y="213018"/>
                  <a:pt x="656233" y="221222"/>
                  <a:pt x="646632" y="221222"/>
                </a:cubicBezTo>
                <a:cubicBezTo>
                  <a:pt x="637043" y="221222"/>
                  <a:pt x="615377" y="228918"/>
                  <a:pt x="622095" y="236919"/>
                </a:cubicBezTo>
                <a:cubicBezTo>
                  <a:pt x="629563" y="245796"/>
                  <a:pt x="656754" y="236919"/>
                  <a:pt x="661554" y="242380"/>
                </a:cubicBezTo>
                <a:cubicBezTo>
                  <a:pt x="666368" y="247841"/>
                  <a:pt x="679690" y="249886"/>
                  <a:pt x="682878" y="243751"/>
                </a:cubicBezTo>
                <a:cubicBezTo>
                  <a:pt x="686078" y="237605"/>
                  <a:pt x="696746" y="240335"/>
                  <a:pt x="707414" y="240335"/>
                </a:cubicBezTo>
                <a:cubicBezTo>
                  <a:pt x="718069" y="240335"/>
                  <a:pt x="720749" y="242380"/>
                  <a:pt x="725537" y="247841"/>
                </a:cubicBezTo>
                <a:cubicBezTo>
                  <a:pt x="730337" y="253302"/>
                  <a:pt x="738872" y="251257"/>
                  <a:pt x="744739" y="245796"/>
                </a:cubicBezTo>
                <a:cubicBezTo>
                  <a:pt x="750619" y="240335"/>
                  <a:pt x="750619" y="240335"/>
                  <a:pt x="758062" y="240335"/>
                </a:cubicBezTo>
                <a:cubicBezTo>
                  <a:pt x="765542" y="240335"/>
                  <a:pt x="767142" y="234201"/>
                  <a:pt x="763408" y="226683"/>
                </a:cubicBezTo>
                <a:cubicBezTo>
                  <a:pt x="759662" y="219164"/>
                  <a:pt x="750073" y="232131"/>
                  <a:pt x="748994" y="226683"/>
                </a:cubicBezTo>
                <a:cubicBezTo>
                  <a:pt x="747686" y="219926"/>
                  <a:pt x="738872" y="217793"/>
                  <a:pt x="723949" y="220523"/>
                </a:cubicBezTo>
                <a:cubicBezTo>
                  <a:pt x="709014" y="223266"/>
                  <a:pt x="715402" y="208230"/>
                  <a:pt x="724483" y="211659"/>
                </a:cubicBezTo>
                <a:cubicBezTo>
                  <a:pt x="733551" y="215075"/>
                  <a:pt x="745819" y="213703"/>
                  <a:pt x="755941" y="210274"/>
                </a:cubicBezTo>
                <a:cubicBezTo>
                  <a:pt x="766075" y="206871"/>
                  <a:pt x="758062" y="200737"/>
                  <a:pt x="758062" y="195263"/>
                </a:cubicBezTo>
                <a:cubicBezTo>
                  <a:pt x="758062" y="189815"/>
                  <a:pt x="770876" y="193231"/>
                  <a:pt x="780464" y="193231"/>
                </a:cubicBezTo>
                <a:cubicBezTo>
                  <a:pt x="790053" y="193231"/>
                  <a:pt x="803934" y="173419"/>
                  <a:pt x="804467" y="161811"/>
                </a:cubicBezTo>
                <a:cubicBezTo>
                  <a:pt x="804988" y="150203"/>
                  <a:pt x="783131" y="152946"/>
                  <a:pt x="772476" y="152946"/>
                </a:cubicBezTo>
                <a:cubicBezTo>
                  <a:pt x="761808" y="152946"/>
                  <a:pt x="779398" y="142698"/>
                  <a:pt x="799667" y="144069"/>
                </a:cubicBezTo>
                <a:cubicBezTo>
                  <a:pt x="819923" y="145428"/>
                  <a:pt x="810855" y="133833"/>
                  <a:pt x="814602" y="129731"/>
                </a:cubicBezTo>
                <a:cubicBezTo>
                  <a:pt x="818323" y="125629"/>
                  <a:pt x="827924" y="134506"/>
                  <a:pt x="838059" y="131776"/>
                </a:cubicBezTo>
                <a:cubicBezTo>
                  <a:pt x="848194" y="129045"/>
                  <a:pt x="841259" y="118123"/>
                  <a:pt x="848194" y="118123"/>
                </a:cubicBezTo>
                <a:cubicBezTo>
                  <a:pt x="853108" y="118123"/>
                  <a:pt x="864183" y="108573"/>
                  <a:pt x="886040" y="92850"/>
                </a:cubicBezTo>
                <a:cubicBezTo>
                  <a:pt x="907896" y="77153"/>
                  <a:pt x="924978" y="79883"/>
                  <a:pt x="926032" y="71019"/>
                </a:cubicBezTo>
                <a:cubicBezTo>
                  <a:pt x="927099" y="62142"/>
                  <a:pt x="895641" y="71019"/>
                  <a:pt x="890307" y="68276"/>
                </a:cubicBezTo>
                <a:cubicBezTo>
                  <a:pt x="884985" y="65545"/>
                  <a:pt x="912189" y="58027"/>
                  <a:pt x="918577" y="60097"/>
                </a:cubicBezTo>
                <a:cubicBezTo>
                  <a:pt x="924978" y="62142"/>
                  <a:pt x="933512" y="60097"/>
                  <a:pt x="955369" y="46444"/>
                </a:cubicBezTo>
                <a:cubicBezTo>
                  <a:pt x="977226" y="32779"/>
                  <a:pt x="967637" y="29363"/>
                  <a:pt x="958569" y="31408"/>
                </a:cubicBezTo>
                <a:cubicBezTo>
                  <a:pt x="949501" y="33478"/>
                  <a:pt x="939367" y="29363"/>
                  <a:pt x="939887" y="21857"/>
                </a:cubicBezTo>
                <a:cubicBezTo>
                  <a:pt x="940434" y="14351"/>
                  <a:pt x="926578" y="21171"/>
                  <a:pt x="926032" y="17082"/>
                </a:cubicBezTo>
                <a:cubicBezTo>
                  <a:pt x="925498" y="12992"/>
                  <a:pt x="912710" y="15037"/>
                  <a:pt x="898854" y="21857"/>
                </a:cubicBezTo>
                <a:cubicBezTo>
                  <a:pt x="884985" y="28690"/>
                  <a:pt x="897774" y="15037"/>
                  <a:pt x="903642" y="12307"/>
                </a:cubicBezTo>
                <a:cubicBezTo>
                  <a:pt x="909509" y="9564"/>
                  <a:pt x="868450" y="12307"/>
                  <a:pt x="861528" y="6160"/>
                </a:cubicBezTo>
                <a:cubicBezTo>
                  <a:pt x="854569" y="0"/>
                  <a:pt x="846581" y="16396"/>
                  <a:pt x="840180" y="8205"/>
                </a:cubicBezTo>
                <a:cubicBezTo>
                  <a:pt x="833792" y="0"/>
                  <a:pt x="817269" y="6833"/>
                  <a:pt x="819403" y="12992"/>
                </a:cubicBezTo>
                <a:cubicBezTo>
                  <a:pt x="821524" y="19127"/>
                  <a:pt x="816723" y="19127"/>
                  <a:pt x="810335" y="12307"/>
                </a:cubicBezTo>
                <a:cubicBezTo>
                  <a:pt x="803934" y="5474"/>
                  <a:pt x="791653" y="12992"/>
                  <a:pt x="780464" y="10948"/>
                </a:cubicBezTo>
                <a:cubicBezTo>
                  <a:pt x="769276" y="8878"/>
                  <a:pt x="774064" y="22530"/>
                  <a:pt x="761808" y="15710"/>
                </a:cubicBezTo>
                <a:cubicBezTo>
                  <a:pt x="749540" y="8878"/>
                  <a:pt x="736205" y="12307"/>
                  <a:pt x="739951" y="14351"/>
                </a:cubicBezTo>
                <a:cubicBezTo>
                  <a:pt x="743673" y="16396"/>
                  <a:pt x="738872" y="20486"/>
                  <a:pt x="733551" y="18441"/>
                </a:cubicBezTo>
                <a:cubicBezTo>
                  <a:pt x="728217" y="16396"/>
                  <a:pt x="723416" y="19127"/>
                  <a:pt x="726070" y="25959"/>
                </a:cubicBezTo>
                <a:cubicBezTo>
                  <a:pt x="728737" y="32779"/>
                  <a:pt x="706335" y="23914"/>
                  <a:pt x="706335" y="31408"/>
                </a:cubicBezTo>
                <a:cubicBezTo>
                  <a:pt x="706335" y="38926"/>
                  <a:pt x="698346" y="43015"/>
                  <a:pt x="691971" y="36195"/>
                </a:cubicBezTo>
                <a:cubicBezTo>
                  <a:pt x="685557" y="29363"/>
                  <a:pt x="665301" y="27318"/>
                  <a:pt x="671168" y="33478"/>
                </a:cubicBezTo>
                <a:cubicBezTo>
                  <a:pt x="677036" y="39612"/>
                  <a:pt x="653033" y="36195"/>
                  <a:pt x="659421" y="42342"/>
                </a:cubicBezTo>
                <a:cubicBezTo>
                  <a:pt x="665821" y="48489"/>
                  <a:pt x="651432" y="53264"/>
                  <a:pt x="651432" y="49848"/>
                </a:cubicBezTo>
                <a:cubicBezTo>
                  <a:pt x="651432" y="46444"/>
                  <a:pt x="638097" y="40285"/>
                  <a:pt x="632751" y="46444"/>
                </a:cubicBezTo>
                <a:cubicBezTo>
                  <a:pt x="627429" y="52578"/>
                  <a:pt x="625829" y="60097"/>
                  <a:pt x="623162" y="55995"/>
                </a:cubicBezTo>
                <a:cubicBezTo>
                  <a:pt x="620495" y="51905"/>
                  <a:pt x="608773" y="53264"/>
                  <a:pt x="597584" y="58712"/>
                </a:cubicBezTo>
                <a:cubicBezTo>
                  <a:pt x="586370" y="64186"/>
                  <a:pt x="599159" y="68276"/>
                  <a:pt x="606627" y="62142"/>
                </a:cubicBezTo>
                <a:close/>
                <a:moveTo>
                  <a:pt x="542111" y="129731"/>
                </a:moveTo>
                <a:cubicBezTo>
                  <a:pt x="549985" y="134773"/>
                  <a:pt x="545311" y="141339"/>
                  <a:pt x="553846" y="146114"/>
                </a:cubicBezTo>
                <a:cubicBezTo>
                  <a:pt x="562393" y="150902"/>
                  <a:pt x="586904" y="139954"/>
                  <a:pt x="589037" y="147473"/>
                </a:cubicBezTo>
                <a:cubicBezTo>
                  <a:pt x="591171" y="154991"/>
                  <a:pt x="563993" y="155677"/>
                  <a:pt x="567714" y="160452"/>
                </a:cubicBezTo>
                <a:cubicBezTo>
                  <a:pt x="571435" y="165240"/>
                  <a:pt x="586904" y="172733"/>
                  <a:pt x="584770" y="176848"/>
                </a:cubicBezTo>
                <a:cubicBezTo>
                  <a:pt x="582649" y="180937"/>
                  <a:pt x="610373" y="192545"/>
                  <a:pt x="613040" y="187084"/>
                </a:cubicBezTo>
                <a:cubicBezTo>
                  <a:pt x="615707" y="181610"/>
                  <a:pt x="623162" y="182969"/>
                  <a:pt x="630084" y="186398"/>
                </a:cubicBezTo>
                <a:cubicBezTo>
                  <a:pt x="637043" y="189815"/>
                  <a:pt x="637564" y="165240"/>
                  <a:pt x="642365" y="169329"/>
                </a:cubicBezTo>
                <a:cubicBezTo>
                  <a:pt x="647165" y="173419"/>
                  <a:pt x="646632" y="160452"/>
                  <a:pt x="654633" y="156350"/>
                </a:cubicBezTo>
                <a:cubicBezTo>
                  <a:pt x="662621" y="152261"/>
                  <a:pt x="674153" y="152223"/>
                  <a:pt x="674889" y="147473"/>
                </a:cubicBezTo>
                <a:cubicBezTo>
                  <a:pt x="675410" y="144069"/>
                  <a:pt x="672756" y="139294"/>
                  <a:pt x="663154" y="140653"/>
                </a:cubicBezTo>
                <a:cubicBezTo>
                  <a:pt x="653553" y="142025"/>
                  <a:pt x="647165" y="137237"/>
                  <a:pt x="651432" y="130417"/>
                </a:cubicBezTo>
                <a:cubicBezTo>
                  <a:pt x="655700" y="123584"/>
                  <a:pt x="640764" y="121539"/>
                  <a:pt x="646086" y="116078"/>
                </a:cubicBezTo>
                <a:cubicBezTo>
                  <a:pt x="651432" y="110617"/>
                  <a:pt x="635976" y="105156"/>
                  <a:pt x="637564" y="113335"/>
                </a:cubicBezTo>
                <a:cubicBezTo>
                  <a:pt x="639164" y="121539"/>
                  <a:pt x="627975" y="114021"/>
                  <a:pt x="626363" y="106515"/>
                </a:cubicBezTo>
                <a:cubicBezTo>
                  <a:pt x="624762" y="99010"/>
                  <a:pt x="602906" y="96279"/>
                  <a:pt x="588504" y="79883"/>
                </a:cubicBezTo>
                <a:cubicBezTo>
                  <a:pt x="574102" y="63500"/>
                  <a:pt x="559180" y="74422"/>
                  <a:pt x="567714" y="76480"/>
                </a:cubicBezTo>
                <a:cubicBezTo>
                  <a:pt x="576248" y="78525"/>
                  <a:pt x="575702" y="83986"/>
                  <a:pt x="568768" y="83312"/>
                </a:cubicBezTo>
                <a:cubicBezTo>
                  <a:pt x="561847" y="82627"/>
                  <a:pt x="549578" y="83986"/>
                  <a:pt x="560767" y="89446"/>
                </a:cubicBezTo>
                <a:cubicBezTo>
                  <a:pt x="571981" y="94920"/>
                  <a:pt x="559713" y="96965"/>
                  <a:pt x="550658" y="96965"/>
                </a:cubicBezTo>
                <a:cubicBezTo>
                  <a:pt x="541590" y="96965"/>
                  <a:pt x="541057" y="111976"/>
                  <a:pt x="552779" y="114021"/>
                </a:cubicBezTo>
                <a:cubicBezTo>
                  <a:pt x="564514" y="116078"/>
                  <a:pt x="555979" y="124943"/>
                  <a:pt x="546378" y="121539"/>
                </a:cubicBezTo>
                <a:cubicBezTo>
                  <a:pt x="536790" y="118123"/>
                  <a:pt x="533590" y="124270"/>
                  <a:pt x="542111" y="129731"/>
                </a:cubicBezTo>
                <a:close/>
                <a:moveTo>
                  <a:pt x="618895" y="206198"/>
                </a:moveTo>
                <a:cubicBezTo>
                  <a:pt x="609307" y="200051"/>
                  <a:pt x="597267" y="213043"/>
                  <a:pt x="607173" y="217793"/>
                </a:cubicBezTo>
                <a:cubicBezTo>
                  <a:pt x="615707" y="221882"/>
                  <a:pt x="628509" y="212344"/>
                  <a:pt x="618895" y="206198"/>
                </a:cubicBezTo>
                <a:close/>
                <a:moveTo>
                  <a:pt x="591717" y="286754"/>
                </a:moveTo>
                <a:cubicBezTo>
                  <a:pt x="595438" y="300406"/>
                  <a:pt x="599705" y="290856"/>
                  <a:pt x="605573" y="296317"/>
                </a:cubicBezTo>
                <a:cubicBezTo>
                  <a:pt x="611427" y="301790"/>
                  <a:pt x="620495" y="305194"/>
                  <a:pt x="625308" y="299720"/>
                </a:cubicBezTo>
                <a:cubicBezTo>
                  <a:pt x="630084" y="294272"/>
                  <a:pt x="632230" y="290183"/>
                  <a:pt x="633830" y="294945"/>
                </a:cubicBezTo>
                <a:cubicBezTo>
                  <a:pt x="636434" y="302718"/>
                  <a:pt x="648232" y="303835"/>
                  <a:pt x="673822" y="304508"/>
                </a:cubicBezTo>
                <a:cubicBezTo>
                  <a:pt x="699413" y="305194"/>
                  <a:pt x="693025" y="290856"/>
                  <a:pt x="700493" y="296317"/>
                </a:cubicBezTo>
                <a:cubicBezTo>
                  <a:pt x="707960" y="301790"/>
                  <a:pt x="725016" y="301790"/>
                  <a:pt x="732484" y="299720"/>
                </a:cubicBezTo>
                <a:cubicBezTo>
                  <a:pt x="739951" y="297676"/>
                  <a:pt x="743673" y="282664"/>
                  <a:pt x="743152" y="275159"/>
                </a:cubicBezTo>
                <a:cubicBezTo>
                  <a:pt x="742618" y="267628"/>
                  <a:pt x="685557" y="261506"/>
                  <a:pt x="675410" y="269012"/>
                </a:cubicBezTo>
                <a:cubicBezTo>
                  <a:pt x="665301" y="276518"/>
                  <a:pt x="649286" y="265583"/>
                  <a:pt x="641298" y="271057"/>
                </a:cubicBezTo>
                <a:cubicBezTo>
                  <a:pt x="633297" y="276518"/>
                  <a:pt x="635976" y="264224"/>
                  <a:pt x="621562" y="263538"/>
                </a:cubicBezTo>
                <a:cubicBezTo>
                  <a:pt x="607173" y="262865"/>
                  <a:pt x="622642" y="253302"/>
                  <a:pt x="625308" y="249200"/>
                </a:cubicBezTo>
                <a:cubicBezTo>
                  <a:pt x="627975" y="245123"/>
                  <a:pt x="603426" y="234201"/>
                  <a:pt x="593317" y="236919"/>
                </a:cubicBezTo>
                <a:cubicBezTo>
                  <a:pt x="583170" y="239649"/>
                  <a:pt x="577303" y="232829"/>
                  <a:pt x="567714" y="227356"/>
                </a:cubicBezTo>
                <a:cubicBezTo>
                  <a:pt x="558100" y="221882"/>
                  <a:pt x="532053" y="223203"/>
                  <a:pt x="537323" y="232829"/>
                </a:cubicBezTo>
                <a:cubicBezTo>
                  <a:pt x="541057" y="239649"/>
                  <a:pt x="571981" y="254000"/>
                  <a:pt x="575182" y="247168"/>
                </a:cubicBezTo>
                <a:cubicBezTo>
                  <a:pt x="578382" y="240335"/>
                  <a:pt x="586370" y="255359"/>
                  <a:pt x="591171" y="262865"/>
                </a:cubicBezTo>
                <a:cubicBezTo>
                  <a:pt x="595984" y="270371"/>
                  <a:pt x="587971" y="273101"/>
                  <a:pt x="591717" y="286754"/>
                </a:cubicBezTo>
                <a:close/>
                <a:moveTo>
                  <a:pt x="504799" y="395999"/>
                </a:moveTo>
                <a:cubicBezTo>
                  <a:pt x="516521" y="406248"/>
                  <a:pt x="512788" y="387795"/>
                  <a:pt x="526123" y="388481"/>
                </a:cubicBezTo>
                <a:cubicBezTo>
                  <a:pt x="539456" y="389167"/>
                  <a:pt x="539990" y="361176"/>
                  <a:pt x="542111" y="350939"/>
                </a:cubicBezTo>
                <a:cubicBezTo>
                  <a:pt x="544257" y="340691"/>
                  <a:pt x="531444" y="341376"/>
                  <a:pt x="534644" y="348895"/>
                </a:cubicBezTo>
                <a:cubicBezTo>
                  <a:pt x="537844" y="356400"/>
                  <a:pt x="534124" y="363906"/>
                  <a:pt x="533044" y="355029"/>
                </a:cubicBezTo>
                <a:cubicBezTo>
                  <a:pt x="531977" y="346152"/>
                  <a:pt x="521855" y="354356"/>
                  <a:pt x="518134" y="347511"/>
                </a:cubicBezTo>
                <a:cubicBezTo>
                  <a:pt x="514388" y="340691"/>
                  <a:pt x="529856" y="340018"/>
                  <a:pt x="533590" y="331140"/>
                </a:cubicBezTo>
                <a:cubicBezTo>
                  <a:pt x="537323" y="322263"/>
                  <a:pt x="521335" y="323622"/>
                  <a:pt x="525056" y="316802"/>
                </a:cubicBezTo>
                <a:cubicBezTo>
                  <a:pt x="528790" y="309969"/>
                  <a:pt x="501599" y="317488"/>
                  <a:pt x="509587" y="321577"/>
                </a:cubicBezTo>
                <a:cubicBezTo>
                  <a:pt x="517588" y="325679"/>
                  <a:pt x="510121" y="331140"/>
                  <a:pt x="502666" y="324320"/>
                </a:cubicBezTo>
                <a:cubicBezTo>
                  <a:pt x="495185" y="317488"/>
                  <a:pt x="474510" y="328905"/>
                  <a:pt x="481863" y="336601"/>
                </a:cubicBezTo>
                <a:cubicBezTo>
                  <a:pt x="487730" y="342735"/>
                  <a:pt x="505320" y="332499"/>
                  <a:pt x="495185" y="350254"/>
                </a:cubicBezTo>
                <a:cubicBezTo>
                  <a:pt x="485063" y="368008"/>
                  <a:pt x="480796" y="345466"/>
                  <a:pt x="471182" y="347511"/>
                </a:cubicBezTo>
                <a:cubicBezTo>
                  <a:pt x="461594" y="349581"/>
                  <a:pt x="465861" y="364592"/>
                  <a:pt x="480263" y="370066"/>
                </a:cubicBezTo>
                <a:cubicBezTo>
                  <a:pt x="494665" y="375514"/>
                  <a:pt x="493064" y="385763"/>
                  <a:pt x="504799" y="395999"/>
                </a:cubicBezTo>
                <a:close/>
                <a:moveTo>
                  <a:pt x="573048" y="300406"/>
                </a:moveTo>
                <a:cubicBezTo>
                  <a:pt x="582649" y="299720"/>
                  <a:pt x="577849" y="284709"/>
                  <a:pt x="567168" y="274473"/>
                </a:cubicBezTo>
                <a:cubicBezTo>
                  <a:pt x="556500" y="264224"/>
                  <a:pt x="532549" y="285281"/>
                  <a:pt x="536790" y="289484"/>
                </a:cubicBezTo>
                <a:cubicBezTo>
                  <a:pt x="541590" y="294272"/>
                  <a:pt x="563447" y="301105"/>
                  <a:pt x="573048" y="300406"/>
                </a:cubicBezTo>
                <a:close/>
                <a:moveTo>
                  <a:pt x="578903" y="200737"/>
                </a:moveTo>
                <a:cubicBezTo>
                  <a:pt x="577849" y="196647"/>
                  <a:pt x="537412" y="202883"/>
                  <a:pt x="543711" y="208915"/>
                </a:cubicBezTo>
                <a:cubicBezTo>
                  <a:pt x="554379" y="219164"/>
                  <a:pt x="579982" y="204826"/>
                  <a:pt x="578903" y="200737"/>
                </a:cubicBezTo>
                <a:close/>
                <a:moveTo>
                  <a:pt x="535724" y="197308"/>
                </a:moveTo>
                <a:cubicBezTo>
                  <a:pt x="543711" y="197308"/>
                  <a:pt x="550112" y="195949"/>
                  <a:pt x="557046" y="192545"/>
                </a:cubicBezTo>
                <a:cubicBezTo>
                  <a:pt x="563993" y="189129"/>
                  <a:pt x="553325" y="189129"/>
                  <a:pt x="558100" y="180937"/>
                </a:cubicBezTo>
                <a:cubicBezTo>
                  <a:pt x="562913" y="172733"/>
                  <a:pt x="546378" y="172047"/>
                  <a:pt x="545311" y="174778"/>
                </a:cubicBezTo>
                <a:cubicBezTo>
                  <a:pt x="544257" y="177521"/>
                  <a:pt x="523456" y="158407"/>
                  <a:pt x="520255" y="164554"/>
                </a:cubicBezTo>
                <a:cubicBezTo>
                  <a:pt x="517055" y="170688"/>
                  <a:pt x="527723" y="197308"/>
                  <a:pt x="535724" y="197308"/>
                </a:cubicBezTo>
                <a:close/>
                <a:moveTo>
                  <a:pt x="513321" y="237605"/>
                </a:moveTo>
                <a:cubicBezTo>
                  <a:pt x="512788" y="244437"/>
                  <a:pt x="500532" y="236233"/>
                  <a:pt x="490931" y="231471"/>
                </a:cubicBezTo>
                <a:cubicBezTo>
                  <a:pt x="481330" y="226683"/>
                  <a:pt x="487197" y="241008"/>
                  <a:pt x="494665" y="249200"/>
                </a:cubicBezTo>
                <a:cubicBezTo>
                  <a:pt x="502119" y="257404"/>
                  <a:pt x="490931" y="253302"/>
                  <a:pt x="480796" y="244437"/>
                </a:cubicBezTo>
                <a:cubicBezTo>
                  <a:pt x="470662" y="235547"/>
                  <a:pt x="471728" y="250571"/>
                  <a:pt x="476529" y="255359"/>
                </a:cubicBezTo>
                <a:cubicBezTo>
                  <a:pt x="481330" y="260135"/>
                  <a:pt x="475475" y="266967"/>
                  <a:pt x="469061" y="256045"/>
                </a:cubicBezTo>
                <a:cubicBezTo>
                  <a:pt x="462661" y="245123"/>
                  <a:pt x="459460" y="233515"/>
                  <a:pt x="449326" y="232829"/>
                </a:cubicBezTo>
                <a:cubicBezTo>
                  <a:pt x="439204" y="232131"/>
                  <a:pt x="443826" y="245441"/>
                  <a:pt x="447751" y="251930"/>
                </a:cubicBezTo>
                <a:cubicBezTo>
                  <a:pt x="453072" y="260820"/>
                  <a:pt x="458406" y="262865"/>
                  <a:pt x="466928" y="269012"/>
                </a:cubicBezTo>
                <a:cubicBezTo>
                  <a:pt x="475475" y="275159"/>
                  <a:pt x="489331" y="266269"/>
                  <a:pt x="495731" y="268326"/>
                </a:cubicBezTo>
                <a:cubicBezTo>
                  <a:pt x="502119" y="270371"/>
                  <a:pt x="488785" y="280620"/>
                  <a:pt x="493064" y="287439"/>
                </a:cubicBezTo>
                <a:cubicBezTo>
                  <a:pt x="497332" y="294272"/>
                  <a:pt x="509066" y="289484"/>
                  <a:pt x="518134" y="288798"/>
                </a:cubicBezTo>
                <a:cubicBezTo>
                  <a:pt x="527177" y="288138"/>
                  <a:pt x="522922" y="281305"/>
                  <a:pt x="528256" y="276518"/>
                </a:cubicBezTo>
                <a:cubicBezTo>
                  <a:pt x="533590" y="271742"/>
                  <a:pt x="522922" y="272428"/>
                  <a:pt x="527177" y="260820"/>
                </a:cubicBezTo>
                <a:cubicBezTo>
                  <a:pt x="531444" y="249200"/>
                  <a:pt x="513842" y="230772"/>
                  <a:pt x="513321" y="237605"/>
                </a:cubicBezTo>
                <a:close/>
                <a:moveTo>
                  <a:pt x="453072" y="285395"/>
                </a:moveTo>
                <a:cubicBezTo>
                  <a:pt x="456793" y="279934"/>
                  <a:pt x="445071" y="268326"/>
                  <a:pt x="441858" y="277876"/>
                </a:cubicBezTo>
                <a:cubicBezTo>
                  <a:pt x="438670" y="287439"/>
                  <a:pt x="449262" y="290945"/>
                  <a:pt x="453072" y="285395"/>
                </a:cubicBezTo>
                <a:close/>
                <a:moveTo>
                  <a:pt x="513321" y="130417"/>
                </a:moveTo>
                <a:cubicBezTo>
                  <a:pt x="517055" y="122213"/>
                  <a:pt x="490842" y="115786"/>
                  <a:pt x="497332" y="122898"/>
                </a:cubicBezTo>
                <a:cubicBezTo>
                  <a:pt x="501053" y="126988"/>
                  <a:pt x="509587" y="138621"/>
                  <a:pt x="513321" y="130417"/>
                </a:cubicBezTo>
                <a:close/>
                <a:moveTo>
                  <a:pt x="444004" y="219863"/>
                </a:moveTo>
                <a:cubicBezTo>
                  <a:pt x="448272" y="213018"/>
                  <a:pt x="426948" y="191174"/>
                  <a:pt x="425869" y="201422"/>
                </a:cubicBezTo>
                <a:cubicBezTo>
                  <a:pt x="424815" y="211659"/>
                  <a:pt x="439483" y="227102"/>
                  <a:pt x="444004" y="219863"/>
                </a:cubicBezTo>
                <a:close/>
                <a:moveTo>
                  <a:pt x="440258" y="162510"/>
                </a:moveTo>
                <a:cubicBezTo>
                  <a:pt x="446671" y="157036"/>
                  <a:pt x="458406" y="165926"/>
                  <a:pt x="456272" y="172047"/>
                </a:cubicBezTo>
                <a:cubicBezTo>
                  <a:pt x="454139" y="178207"/>
                  <a:pt x="435673" y="170815"/>
                  <a:pt x="437070" y="176162"/>
                </a:cubicBezTo>
                <a:cubicBezTo>
                  <a:pt x="437604" y="178207"/>
                  <a:pt x="439737" y="186398"/>
                  <a:pt x="452526" y="181610"/>
                </a:cubicBezTo>
                <a:cubicBezTo>
                  <a:pt x="465340" y="176848"/>
                  <a:pt x="475996" y="180251"/>
                  <a:pt x="484517" y="189129"/>
                </a:cubicBezTo>
                <a:cubicBezTo>
                  <a:pt x="493064" y="198006"/>
                  <a:pt x="501053" y="201422"/>
                  <a:pt x="506920" y="192545"/>
                </a:cubicBezTo>
                <a:cubicBezTo>
                  <a:pt x="512788" y="183655"/>
                  <a:pt x="499452" y="182296"/>
                  <a:pt x="502119" y="175476"/>
                </a:cubicBezTo>
                <a:cubicBezTo>
                  <a:pt x="504799" y="168644"/>
                  <a:pt x="493585" y="164554"/>
                  <a:pt x="487730" y="164554"/>
                </a:cubicBezTo>
                <a:cubicBezTo>
                  <a:pt x="481863" y="164554"/>
                  <a:pt x="479729" y="150902"/>
                  <a:pt x="474929" y="153620"/>
                </a:cubicBezTo>
                <a:cubicBezTo>
                  <a:pt x="470128" y="156350"/>
                  <a:pt x="466928" y="161125"/>
                  <a:pt x="466928" y="152261"/>
                </a:cubicBezTo>
                <a:cubicBezTo>
                  <a:pt x="466928" y="143383"/>
                  <a:pt x="439204" y="142698"/>
                  <a:pt x="432270" y="146114"/>
                </a:cubicBezTo>
                <a:cubicBezTo>
                  <a:pt x="425348" y="149543"/>
                  <a:pt x="433870" y="167958"/>
                  <a:pt x="440258" y="162510"/>
                </a:cubicBezTo>
                <a:close/>
                <a:moveTo>
                  <a:pt x="351218" y="183655"/>
                </a:moveTo>
                <a:cubicBezTo>
                  <a:pt x="356565" y="186398"/>
                  <a:pt x="361886" y="177521"/>
                  <a:pt x="365607" y="181610"/>
                </a:cubicBezTo>
                <a:cubicBezTo>
                  <a:pt x="369354" y="185700"/>
                  <a:pt x="385889" y="189129"/>
                  <a:pt x="385889" y="178207"/>
                </a:cubicBezTo>
                <a:cubicBezTo>
                  <a:pt x="385889" y="167272"/>
                  <a:pt x="365086" y="165926"/>
                  <a:pt x="359753" y="170003"/>
                </a:cubicBezTo>
                <a:cubicBezTo>
                  <a:pt x="354419" y="174117"/>
                  <a:pt x="329895" y="175476"/>
                  <a:pt x="336829" y="182296"/>
                </a:cubicBezTo>
                <a:cubicBezTo>
                  <a:pt x="341084" y="186500"/>
                  <a:pt x="345897" y="180937"/>
                  <a:pt x="351218" y="183655"/>
                </a:cubicBezTo>
                <a:close/>
                <a:moveTo>
                  <a:pt x="377342" y="196647"/>
                </a:moveTo>
                <a:cubicBezTo>
                  <a:pt x="384289" y="195263"/>
                  <a:pt x="381088" y="188443"/>
                  <a:pt x="369900" y="190500"/>
                </a:cubicBezTo>
                <a:cubicBezTo>
                  <a:pt x="358686" y="192545"/>
                  <a:pt x="339496" y="192520"/>
                  <a:pt x="339496" y="202781"/>
                </a:cubicBezTo>
                <a:cubicBezTo>
                  <a:pt x="339496" y="210973"/>
                  <a:pt x="343230" y="215075"/>
                  <a:pt x="355485" y="216434"/>
                </a:cubicBezTo>
                <a:cubicBezTo>
                  <a:pt x="367753" y="217793"/>
                  <a:pt x="378421" y="202781"/>
                  <a:pt x="372567" y="202781"/>
                </a:cubicBezTo>
                <a:cubicBezTo>
                  <a:pt x="366687" y="202781"/>
                  <a:pt x="370420" y="198006"/>
                  <a:pt x="377342" y="196647"/>
                </a:cubicBezTo>
                <a:close/>
                <a:moveTo>
                  <a:pt x="333082" y="200051"/>
                </a:moveTo>
                <a:cubicBezTo>
                  <a:pt x="335762" y="191859"/>
                  <a:pt x="315429" y="193218"/>
                  <a:pt x="317093" y="195949"/>
                </a:cubicBezTo>
                <a:cubicBezTo>
                  <a:pt x="320827" y="202096"/>
                  <a:pt x="330415" y="208230"/>
                  <a:pt x="333082" y="200051"/>
                </a:cubicBezTo>
                <a:close/>
                <a:moveTo>
                  <a:pt x="305358" y="249200"/>
                </a:moveTo>
                <a:cubicBezTo>
                  <a:pt x="297916" y="249886"/>
                  <a:pt x="298437" y="259449"/>
                  <a:pt x="306959" y="259449"/>
                </a:cubicBezTo>
                <a:cubicBezTo>
                  <a:pt x="315506" y="259449"/>
                  <a:pt x="318173" y="262865"/>
                  <a:pt x="305904" y="262179"/>
                </a:cubicBezTo>
                <a:cubicBezTo>
                  <a:pt x="293624" y="261506"/>
                  <a:pt x="288302" y="275159"/>
                  <a:pt x="296837" y="272428"/>
                </a:cubicBezTo>
                <a:cubicBezTo>
                  <a:pt x="305358" y="269698"/>
                  <a:pt x="315506" y="269698"/>
                  <a:pt x="309105" y="272428"/>
                </a:cubicBezTo>
                <a:cubicBezTo>
                  <a:pt x="302691" y="275159"/>
                  <a:pt x="285280" y="277038"/>
                  <a:pt x="287769" y="281305"/>
                </a:cubicBezTo>
                <a:cubicBezTo>
                  <a:pt x="289369" y="284023"/>
                  <a:pt x="296291" y="283350"/>
                  <a:pt x="303238" y="286754"/>
                </a:cubicBezTo>
                <a:cubicBezTo>
                  <a:pt x="310159" y="290183"/>
                  <a:pt x="314426" y="292215"/>
                  <a:pt x="319773" y="284709"/>
                </a:cubicBezTo>
                <a:cubicBezTo>
                  <a:pt x="325094" y="277191"/>
                  <a:pt x="332028" y="269698"/>
                  <a:pt x="329361" y="279934"/>
                </a:cubicBezTo>
                <a:cubicBezTo>
                  <a:pt x="326694" y="290183"/>
                  <a:pt x="337896" y="282664"/>
                  <a:pt x="352285" y="281978"/>
                </a:cubicBezTo>
                <a:cubicBezTo>
                  <a:pt x="366687" y="281305"/>
                  <a:pt x="349618" y="292900"/>
                  <a:pt x="334683" y="294272"/>
                </a:cubicBezTo>
                <a:cubicBezTo>
                  <a:pt x="319773" y="295631"/>
                  <a:pt x="322427" y="305194"/>
                  <a:pt x="334162" y="308610"/>
                </a:cubicBezTo>
                <a:cubicBezTo>
                  <a:pt x="345897" y="312014"/>
                  <a:pt x="370954" y="299047"/>
                  <a:pt x="376821" y="291542"/>
                </a:cubicBezTo>
                <a:cubicBezTo>
                  <a:pt x="382689" y="284023"/>
                  <a:pt x="388010" y="295631"/>
                  <a:pt x="393877" y="290183"/>
                </a:cubicBezTo>
                <a:cubicBezTo>
                  <a:pt x="399745" y="284709"/>
                  <a:pt x="410934" y="290856"/>
                  <a:pt x="421081" y="288138"/>
                </a:cubicBezTo>
                <a:cubicBezTo>
                  <a:pt x="431203" y="285395"/>
                  <a:pt x="432816" y="260820"/>
                  <a:pt x="425348" y="256718"/>
                </a:cubicBezTo>
                <a:cubicBezTo>
                  <a:pt x="417880" y="252616"/>
                  <a:pt x="417880" y="261506"/>
                  <a:pt x="412013" y="262865"/>
                </a:cubicBezTo>
                <a:cubicBezTo>
                  <a:pt x="406146" y="264224"/>
                  <a:pt x="402945" y="254661"/>
                  <a:pt x="398145" y="248527"/>
                </a:cubicBezTo>
                <a:cubicBezTo>
                  <a:pt x="393357" y="242380"/>
                  <a:pt x="396544" y="230772"/>
                  <a:pt x="389610" y="232131"/>
                </a:cubicBezTo>
                <a:cubicBezTo>
                  <a:pt x="382739" y="233503"/>
                  <a:pt x="367753" y="247841"/>
                  <a:pt x="376821" y="249200"/>
                </a:cubicBezTo>
                <a:cubicBezTo>
                  <a:pt x="385889" y="250571"/>
                  <a:pt x="382689" y="256718"/>
                  <a:pt x="377888" y="259449"/>
                </a:cubicBezTo>
                <a:cubicBezTo>
                  <a:pt x="373087" y="262179"/>
                  <a:pt x="389077" y="266967"/>
                  <a:pt x="386943" y="271057"/>
                </a:cubicBezTo>
                <a:cubicBezTo>
                  <a:pt x="384810" y="275159"/>
                  <a:pt x="360286" y="271742"/>
                  <a:pt x="359232" y="264910"/>
                </a:cubicBezTo>
                <a:cubicBezTo>
                  <a:pt x="358165" y="258090"/>
                  <a:pt x="338950" y="245796"/>
                  <a:pt x="330962" y="248527"/>
                </a:cubicBezTo>
                <a:cubicBezTo>
                  <a:pt x="322948" y="251257"/>
                  <a:pt x="326161" y="240335"/>
                  <a:pt x="318173" y="239649"/>
                </a:cubicBezTo>
                <a:cubicBezTo>
                  <a:pt x="310159" y="238964"/>
                  <a:pt x="312826" y="248527"/>
                  <a:pt x="305358" y="249200"/>
                </a:cubicBezTo>
                <a:close/>
                <a:moveTo>
                  <a:pt x="222186" y="252616"/>
                </a:moveTo>
                <a:cubicBezTo>
                  <a:pt x="225907" y="254661"/>
                  <a:pt x="222186" y="264224"/>
                  <a:pt x="226441" y="261506"/>
                </a:cubicBezTo>
                <a:cubicBezTo>
                  <a:pt x="230708" y="258776"/>
                  <a:pt x="231775" y="258090"/>
                  <a:pt x="234975" y="259449"/>
                </a:cubicBezTo>
                <a:cubicBezTo>
                  <a:pt x="240728" y="261913"/>
                  <a:pt x="241922" y="255359"/>
                  <a:pt x="244589" y="251930"/>
                </a:cubicBezTo>
                <a:cubicBezTo>
                  <a:pt x="247243" y="248527"/>
                  <a:pt x="246176" y="264224"/>
                  <a:pt x="253111" y="264224"/>
                </a:cubicBezTo>
                <a:cubicBezTo>
                  <a:pt x="258978" y="264224"/>
                  <a:pt x="257911" y="247841"/>
                  <a:pt x="263245" y="252616"/>
                </a:cubicBezTo>
                <a:cubicBezTo>
                  <a:pt x="268566" y="257404"/>
                  <a:pt x="270167" y="250571"/>
                  <a:pt x="271246" y="245796"/>
                </a:cubicBezTo>
                <a:cubicBezTo>
                  <a:pt x="272300" y="241008"/>
                  <a:pt x="272300" y="232829"/>
                  <a:pt x="278180" y="231471"/>
                </a:cubicBezTo>
                <a:cubicBezTo>
                  <a:pt x="284035" y="230086"/>
                  <a:pt x="279234" y="238964"/>
                  <a:pt x="281902" y="245123"/>
                </a:cubicBezTo>
                <a:cubicBezTo>
                  <a:pt x="285788" y="254064"/>
                  <a:pt x="292570" y="245796"/>
                  <a:pt x="293103" y="241694"/>
                </a:cubicBezTo>
                <a:cubicBezTo>
                  <a:pt x="293624" y="237605"/>
                  <a:pt x="303238" y="240335"/>
                  <a:pt x="302691" y="235547"/>
                </a:cubicBezTo>
                <a:cubicBezTo>
                  <a:pt x="302171" y="230772"/>
                  <a:pt x="305358" y="229400"/>
                  <a:pt x="302691" y="223952"/>
                </a:cubicBezTo>
                <a:cubicBezTo>
                  <a:pt x="300037" y="218504"/>
                  <a:pt x="306959" y="219863"/>
                  <a:pt x="310159" y="215748"/>
                </a:cubicBezTo>
                <a:cubicBezTo>
                  <a:pt x="313359" y="211659"/>
                  <a:pt x="305904" y="215075"/>
                  <a:pt x="300570" y="208915"/>
                </a:cubicBezTo>
                <a:cubicBezTo>
                  <a:pt x="295236" y="202781"/>
                  <a:pt x="293103" y="210973"/>
                  <a:pt x="293103" y="215075"/>
                </a:cubicBezTo>
                <a:cubicBezTo>
                  <a:pt x="293103" y="219164"/>
                  <a:pt x="282956" y="215748"/>
                  <a:pt x="277114" y="213018"/>
                </a:cubicBezTo>
                <a:cubicBezTo>
                  <a:pt x="271246" y="210274"/>
                  <a:pt x="263779" y="221882"/>
                  <a:pt x="255231" y="227356"/>
                </a:cubicBezTo>
                <a:cubicBezTo>
                  <a:pt x="246697" y="232829"/>
                  <a:pt x="246176" y="242380"/>
                  <a:pt x="238175" y="241694"/>
                </a:cubicBezTo>
                <a:cubicBezTo>
                  <a:pt x="230187" y="241008"/>
                  <a:pt x="218440" y="250571"/>
                  <a:pt x="222186" y="252616"/>
                </a:cubicBezTo>
                <a:close/>
                <a:moveTo>
                  <a:pt x="266446" y="271742"/>
                </a:moveTo>
                <a:cubicBezTo>
                  <a:pt x="276034" y="273101"/>
                  <a:pt x="285635" y="262179"/>
                  <a:pt x="285102" y="256045"/>
                </a:cubicBezTo>
                <a:cubicBezTo>
                  <a:pt x="284581" y="249886"/>
                  <a:pt x="261670" y="271069"/>
                  <a:pt x="266446" y="271742"/>
                </a:cubicBezTo>
                <a:close/>
                <a:moveTo>
                  <a:pt x="469061" y="439700"/>
                </a:moveTo>
                <a:cubicBezTo>
                  <a:pt x="472262" y="434912"/>
                  <a:pt x="485597" y="449250"/>
                  <a:pt x="486143" y="439027"/>
                </a:cubicBezTo>
                <a:cubicBezTo>
                  <a:pt x="486664" y="428778"/>
                  <a:pt x="471182" y="423990"/>
                  <a:pt x="464807" y="418529"/>
                </a:cubicBezTo>
                <a:cubicBezTo>
                  <a:pt x="458406" y="413068"/>
                  <a:pt x="455739" y="415786"/>
                  <a:pt x="445605" y="406248"/>
                </a:cubicBezTo>
                <a:cubicBezTo>
                  <a:pt x="435470" y="396685"/>
                  <a:pt x="448272" y="391897"/>
                  <a:pt x="440804" y="384391"/>
                </a:cubicBezTo>
                <a:cubicBezTo>
                  <a:pt x="433336" y="376873"/>
                  <a:pt x="430669" y="356400"/>
                  <a:pt x="436016" y="349581"/>
                </a:cubicBezTo>
                <a:cubicBezTo>
                  <a:pt x="441337" y="342735"/>
                  <a:pt x="447205" y="332499"/>
                  <a:pt x="437604" y="327724"/>
                </a:cubicBezTo>
                <a:cubicBezTo>
                  <a:pt x="428015" y="322936"/>
                  <a:pt x="412534" y="331813"/>
                  <a:pt x="414159" y="334544"/>
                </a:cubicBezTo>
                <a:cubicBezTo>
                  <a:pt x="415734" y="337287"/>
                  <a:pt x="429069" y="346850"/>
                  <a:pt x="429069" y="350939"/>
                </a:cubicBezTo>
                <a:cubicBezTo>
                  <a:pt x="429069" y="355029"/>
                  <a:pt x="416814" y="339332"/>
                  <a:pt x="412534" y="342735"/>
                </a:cubicBezTo>
                <a:cubicBezTo>
                  <a:pt x="408267" y="346152"/>
                  <a:pt x="403491" y="335928"/>
                  <a:pt x="399745" y="342735"/>
                </a:cubicBezTo>
                <a:cubicBezTo>
                  <a:pt x="396011" y="349581"/>
                  <a:pt x="404545" y="373469"/>
                  <a:pt x="407746" y="380289"/>
                </a:cubicBezTo>
                <a:cubicBezTo>
                  <a:pt x="410934" y="387122"/>
                  <a:pt x="404545" y="387122"/>
                  <a:pt x="400278" y="388481"/>
                </a:cubicBezTo>
                <a:cubicBezTo>
                  <a:pt x="396011" y="389852"/>
                  <a:pt x="395478" y="369367"/>
                  <a:pt x="391223" y="361861"/>
                </a:cubicBezTo>
                <a:cubicBezTo>
                  <a:pt x="386943" y="354356"/>
                  <a:pt x="369900" y="345466"/>
                  <a:pt x="368820" y="350939"/>
                </a:cubicBezTo>
                <a:cubicBezTo>
                  <a:pt x="367753" y="356400"/>
                  <a:pt x="379488" y="356400"/>
                  <a:pt x="377888" y="363906"/>
                </a:cubicBezTo>
                <a:cubicBezTo>
                  <a:pt x="376275" y="371425"/>
                  <a:pt x="369900" y="359118"/>
                  <a:pt x="364007" y="365278"/>
                </a:cubicBezTo>
                <a:cubicBezTo>
                  <a:pt x="358165" y="371425"/>
                  <a:pt x="359232" y="367322"/>
                  <a:pt x="360286" y="361176"/>
                </a:cubicBezTo>
                <a:cubicBezTo>
                  <a:pt x="361353" y="355029"/>
                  <a:pt x="351764" y="348209"/>
                  <a:pt x="341084" y="349581"/>
                </a:cubicBezTo>
                <a:cubicBezTo>
                  <a:pt x="330415" y="350939"/>
                  <a:pt x="336283" y="360503"/>
                  <a:pt x="333082" y="363906"/>
                </a:cubicBezTo>
                <a:cubicBezTo>
                  <a:pt x="329895" y="367322"/>
                  <a:pt x="313906" y="361861"/>
                  <a:pt x="324027" y="359118"/>
                </a:cubicBezTo>
                <a:cubicBezTo>
                  <a:pt x="334162" y="356400"/>
                  <a:pt x="329895" y="348895"/>
                  <a:pt x="326161" y="341376"/>
                </a:cubicBezTo>
                <a:cubicBezTo>
                  <a:pt x="322427" y="333858"/>
                  <a:pt x="312305" y="342735"/>
                  <a:pt x="295770" y="350254"/>
                </a:cubicBezTo>
                <a:cubicBezTo>
                  <a:pt x="279234" y="357759"/>
                  <a:pt x="271767" y="365951"/>
                  <a:pt x="273913" y="366637"/>
                </a:cubicBezTo>
                <a:cubicBezTo>
                  <a:pt x="276034" y="367322"/>
                  <a:pt x="276580" y="370726"/>
                  <a:pt x="270167" y="377559"/>
                </a:cubicBezTo>
                <a:cubicBezTo>
                  <a:pt x="263779" y="384391"/>
                  <a:pt x="270167" y="390525"/>
                  <a:pt x="276034" y="390525"/>
                </a:cubicBezTo>
                <a:cubicBezTo>
                  <a:pt x="281902" y="390525"/>
                  <a:pt x="276745" y="396558"/>
                  <a:pt x="280835" y="398044"/>
                </a:cubicBezTo>
                <a:cubicBezTo>
                  <a:pt x="284581" y="399415"/>
                  <a:pt x="303758" y="388481"/>
                  <a:pt x="309105" y="393256"/>
                </a:cubicBezTo>
                <a:cubicBezTo>
                  <a:pt x="314426" y="398044"/>
                  <a:pt x="277634" y="400774"/>
                  <a:pt x="277634" y="408978"/>
                </a:cubicBezTo>
                <a:cubicBezTo>
                  <a:pt x="277634" y="417170"/>
                  <a:pt x="297916" y="421945"/>
                  <a:pt x="312826" y="418529"/>
                </a:cubicBezTo>
                <a:cubicBezTo>
                  <a:pt x="327761" y="415100"/>
                  <a:pt x="353885" y="421259"/>
                  <a:pt x="353885" y="426035"/>
                </a:cubicBezTo>
                <a:cubicBezTo>
                  <a:pt x="353885" y="430822"/>
                  <a:pt x="336283" y="429438"/>
                  <a:pt x="322948" y="428778"/>
                </a:cubicBezTo>
                <a:cubicBezTo>
                  <a:pt x="309626" y="428079"/>
                  <a:pt x="286702" y="433540"/>
                  <a:pt x="287769" y="439027"/>
                </a:cubicBezTo>
                <a:cubicBezTo>
                  <a:pt x="288963" y="445110"/>
                  <a:pt x="290423" y="445161"/>
                  <a:pt x="304292" y="453352"/>
                </a:cubicBezTo>
                <a:cubicBezTo>
                  <a:pt x="318173" y="461531"/>
                  <a:pt x="332562" y="449250"/>
                  <a:pt x="332028" y="460858"/>
                </a:cubicBezTo>
                <a:cubicBezTo>
                  <a:pt x="331495" y="472453"/>
                  <a:pt x="339496" y="475184"/>
                  <a:pt x="358165" y="475882"/>
                </a:cubicBezTo>
                <a:cubicBezTo>
                  <a:pt x="376821" y="476568"/>
                  <a:pt x="385343" y="464960"/>
                  <a:pt x="394423" y="465646"/>
                </a:cubicBezTo>
                <a:cubicBezTo>
                  <a:pt x="403491" y="466319"/>
                  <a:pt x="407746" y="464274"/>
                  <a:pt x="412013" y="456083"/>
                </a:cubicBezTo>
                <a:cubicBezTo>
                  <a:pt x="416280" y="447879"/>
                  <a:pt x="420001" y="452654"/>
                  <a:pt x="421081" y="456756"/>
                </a:cubicBezTo>
                <a:cubicBezTo>
                  <a:pt x="422148" y="460858"/>
                  <a:pt x="433870" y="460172"/>
                  <a:pt x="436537" y="463601"/>
                </a:cubicBezTo>
                <a:cubicBezTo>
                  <a:pt x="443331" y="472301"/>
                  <a:pt x="465861" y="469735"/>
                  <a:pt x="474395" y="464274"/>
                </a:cubicBezTo>
                <a:cubicBezTo>
                  <a:pt x="482917" y="458813"/>
                  <a:pt x="470662" y="443789"/>
                  <a:pt x="466407" y="450609"/>
                </a:cubicBezTo>
                <a:cubicBezTo>
                  <a:pt x="462140" y="457442"/>
                  <a:pt x="458406" y="453352"/>
                  <a:pt x="457339" y="449949"/>
                </a:cubicBezTo>
                <a:cubicBezTo>
                  <a:pt x="456272" y="446520"/>
                  <a:pt x="465861" y="444475"/>
                  <a:pt x="469061" y="439700"/>
                </a:cubicBezTo>
                <a:close/>
                <a:moveTo>
                  <a:pt x="202450" y="383718"/>
                </a:moveTo>
                <a:cubicBezTo>
                  <a:pt x="212052" y="386449"/>
                  <a:pt x="213093" y="408293"/>
                  <a:pt x="219519" y="408293"/>
                </a:cubicBezTo>
                <a:cubicBezTo>
                  <a:pt x="223786" y="408293"/>
                  <a:pt x="220586" y="401460"/>
                  <a:pt x="227507" y="401460"/>
                </a:cubicBezTo>
                <a:cubicBezTo>
                  <a:pt x="234454" y="401460"/>
                  <a:pt x="232854" y="396685"/>
                  <a:pt x="239242" y="397371"/>
                </a:cubicBezTo>
                <a:cubicBezTo>
                  <a:pt x="245643" y="398044"/>
                  <a:pt x="250977" y="395313"/>
                  <a:pt x="250977" y="385763"/>
                </a:cubicBezTo>
                <a:cubicBezTo>
                  <a:pt x="250977" y="376200"/>
                  <a:pt x="255778" y="372796"/>
                  <a:pt x="262178" y="370726"/>
                </a:cubicBezTo>
                <a:cubicBezTo>
                  <a:pt x="268566" y="368681"/>
                  <a:pt x="262699" y="358458"/>
                  <a:pt x="271767" y="355715"/>
                </a:cubicBezTo>
                <a:cubicBezTo>
                  <a:pt x="280835" y="352984"/>
                  <a:pt x="305904" y="339332"/>
                  <a:pt x="310159" y="335242"/>
                </a:cubicBezTo>
                <a:cubicBezTo>
                  <a:pt x="314426" y="331140"/>
                  <a:pt x="304838" y="325679"/>
                  <a:pt x="295236" y="318161"/>
                </a:cubicBezTo>
                <a:cubicBezTo>
                  <a:pt x="285635" y="310655"/>
                  <a:pt x="278180" y="308610"/>
                  <a:pt x="270700" y="314757"/>
                </a:cubicBezTo>
                <a:cubicBezTo>
                  <a:pt x="263245" y="320891"/>
                  <a:pt x="269100" y="307925"/>
                  <a:pt x="263245" y="311354"/>
                </a:cubicBezTo>
                <a:cubicBezTo>
                  <a:pt x="257378" y="314757"/>
                  <a:pt x="241376" y="305867"/>
                  <a:pt x="239242" y="302464"/>
                </a:cubicBezTo>
                <a:cubicBezTo>
                  <a:pt x="237121" y="299047"/>
                  <a:pt x="208330" y="309969"/>
                  <a:pt x="201384" y="309969"/>
                </a:cubicBezTo>
                <a:cubicBezTo>
                  <a:pt x="194449" y="309969"/>
                  <a:pt x="201930" y="319532"/>
                  <a:pt x="206705" y="324320"/>
                </a:cubicBezTo>
                <a:cubicBezTo>
                  <a:pt x="211518" y="329096"/>
                  <a:pt x="194995" y="344107"/>
                  <a:pt x="198183" y="347511"/>
                </a:cubicBezTo>
                <a:cubicBezTo>
                  <a:pt x="201384" y="350939"/>
                  <a:pt x="194995" y="359817"/>
                  <a:pt x="187528" y="370726"/>
                </a:cubicBezTo>
                <a:cubicBezTo>
                  <a:pt x="180060" y="381648"/>
                  <a:pt x="192862" y="380975"/>
                  <a:pt x="202450" y="383718"/>
                </a:cubicBezTo>
                <a:close/>
                <a:moveTo>
                  <a:pt x="211518" y="926147"/>
                </a:moveTo>
                <a:cubicBezTo>
                  <a:pt x="208051" y="921372"/>
                  <a:pt x="198983" y="922388"/>
                  <a:pt x="197662" y="917943"/>
                </a:cubicBezTo>
                <a:cubicBezTo>
                  <a:pt x="196329" y="913510"/>
                  <a:pt x="188049" y="897483"/>
                  <a:pt x="183527" y="897813"/>
                </a:cubicBezTo>
                <a:cubicBezTo>
                  <a:pt x="179006" y="898156"/>
                  <a:pt x="173126" y="898486"/>
                  <a:pt x="167792" y="893382"/>
                </a:cubicBezTo>
                <a:cubicBezTo>
                  <a:pt x="162471" y="888251"/>
                  <a:pt x="159004" y="887921"/>
                  <a:pt x="155270" y="890994"/>
                </a:cubicBezTo>
                <a:cubicBezTo>
                  <a:pt x="151536" y="894080"/>
                  <a:pt x="159270" y="894741"/>
                  <a:pt x="159004" y="898156"/>
                </a:cubicBezTo>
                <a:cubicBezTo>
                  <a:pt x="158724" y="901572"/>
                  <a:pt x="161391" y="903617"/>
                  <a:pt x="164592" y="902931"/>
                </a:cubicBezTo>
                <a:cubicBezTo>
                  <a:pt x="167792" y="902258"/>
                  <a:pt x="169659" y="910780"/>
                  <a:pt x="172859" y="911136"/>
                </a:cubicBezTo>
                <a:cubicBezTo>
                  <a:pt x="176060" y="911466"/>
                  <a:pt x="177127" y="917943"/>
                  <a:pt x="180860" y="917943"/>
                </a:cubicBezTo>
                <a:cubicBezTo>
                  <a:pt x="184594" y="917943"/>
                  <a:pt x="185381" y="923416"/>
                  <a:pt x="187261" y="926490"/>
                </a:cubicBezTo>
                <a:cubicBezTo>
                  <a:pt x="189115" y="929563"/>
                  <a:pt x="193395" y="926833"/>
                  <a:pt x="193395" y="929906"/>
                </a:cubicBezTo>
                <a:cubicBezTo>
                  <a:pt x="193395" y="932649"/>
                  <a:pt x="197662" y="935151"/>
                  <a:pt x="198729" y="938606"/>
                </a:cubicBezTo>
                <a:cubicBezTo>
                  <a:pt x="206019" y="939711"/>
                  <a:pt x="212293" y="940587"/>
                  <a:pt x="217728" y="938669"/>
                </a:cubicBezTo>
                <a:cubicBezTo>
                  <a:pt x="217779" y="936510"/>
                  <a:pt x="218211" y="934148"/>
                  <a:pt x="218986" y="932294"/>
                </a:cubicBezTo>
                <a:cubicBezTo>
                  <a:pt x="220840" y="927861"/>
                  <a:pt x="214998" y="930935"/>
                  <a:pt x="211518" y="92614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3" name="Picture 463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026" y="2971100"/>
            <a:ext cx="1246254" cy="983509"/>
          </a:xfrm>
          <a:prstGeom prst="rect">
            <a:avLst/>
          </a:prstGeom>
          <a:noFill/>
        </p:spPr>
      </p:pic>
      <p:sp>
        <p:nvSpPr>
          <p:cNvPr id="464" name="Freeform 464"/>
          <p:cNvSpPr/>
          <p:nvPr/>
        </p:nvSpPr>
        <p:spPr>
          <a:xfrm>
            <a:off x="1519256" y="2982929"/>
            <a:ext cx="1222323" cy="961973"/>
          </a:xfrm>
          <a:custGeom>
            <a:avLst/>
            <a:gdLst/>
            <a:ahLst/>
            <a:cxnLst/>
            <a:rect l="0" t="0" r="0" b="0"/>
            <a:pathLst>
              <a:path w="1222323" h="961973">
                <a:moveTo>
                  <a:pt x="1212189" y="563359"/>
                </a:moveTo>
                <a:cubicBezTo>
                  <a:pt x="1211834" y="558800"/>
                  <a:pt x="1201179" y="562445"/>
                  <a:pt x="1196200" y="557441"/>
                </a:cubicBezTo>
                <a:cubicBezTo>
                  <a:pt x="1191209" y="552425"/>
                  <a:pt x="1182687" y="575208"/>
                  <a:pt x="1180897" y="584758"/>
                </a:cubicBezTo>
                <a:cubicBezTo>
                  <a:pt x="1179144" y="594308"/>
                  <a:pt x="1165987" y="604773"/>
                  <a:pt x="1165987" y="604773"/>
                </a:cubicBezTo>
                <a:cubicBezTo>
                  <a:pt x="1165987" y="604773"/>
                  <a:pt x="1127938" y="605230"/>
                  <a:pt x="1124750" y="605230"/>
                </a:cubicBezTo>
                <a:cubicBezTo>
                  <a:pt x="1122528" y="605230"/>
                  <a:pt x="1113777" y="614895"/>
                  <a:pt x="1108646" y="620788"/>
                </a:cubicBezTo>
                <a:cubicBezTo>
                  <a:pt x="1108799" y="621029"/>
                  <a:pt x="1108951" y="621321"/>
                  <a:pt x="1109104" y="621626"/>
                </a:cubicBezTo>
                <a:cubicBezTo>
                  <a:pt x="1112939" y="630516"/>
                  <a:pt x="1098969" y="635964"/>
                  <a:pt x="1085634" y="636637"/>
                </a:cubicBezTo>
                <a:cubicBezTo>
                  <a:pt x="1081545" y="636841"/>
                  <a:pt x="1078459" y="637387"/>
                  <a:pt x="1076071" y="637819"/>
                </a:cubicBezTo>
                <a:cubicBezTo>
                  <a:pt x="1076541" y="639901"/>
                  <a:pt x="1076909" y="642200"/>
                  <a:pt x="1076744" y="643927"/>
                </a:cubicBezTo>
                <a:cubicBezTo>
                  <a:pt x="1076655" y="644994"/>
                  <a:pt x="1075220" y="646353"/>
                  <a:pt x="1073201" y="647737"/>
                </a:cubicBezTo>
                <a:cubicBezTo>
                  <a:pt x="1071143" y="653020"/>
                  <a:pt x="1054786" y="663257"/>
                  <a:pt x="1045642" y="669416"/>
                </a:cubicBezTo>
                <a:cubicBezTo>
                  <a:pt x="1035507" y="676262"/>
                  <a:pt x="1021651" y="672832"/>
                  <a:pt x="1021651" y="662584"/>
                </a:cubicBezTo>
                <a:cubicBezTo>
                  <a:pt x="1021651" y="652360"/>
                  <a:pt x="1029119" y="654405"/>
                  <a:pt x="1030707" y="659180"/>
                </a:cubicBezTo>
                <a:cubicBezTo>
                  <a:pt x="1031303" y="660958"/>
                  <a:pt x="1033107" y="659663"/>
                  <a:pt x="1035558" y="657427"/>
                </a:cubicBezTo>
                <a:cubicBezTo>
                  <a:pt x="1033018" y="654278"/>
                  <a:pt x="1033069" y="649236"/>
                  <a:pt x="1033602" y="645350"/>
                </a:cubicBezTo>
                <a:cubicBezTo>
                  <a:pt x="1030554" y="643635"/>
                  <a:pt x="1035304" y="628357"/>
                  <a:pt x="1029119" y="625728"/>
                </a:cubicBezTo>
                <a:cubicBezTo>
                  <a:pt x="1022718" y="622985"/>
                  <a:pt x="1015251" y="637323"/>
                  <a:pt x="1016317" y="628446"/>
                </a:cubicBezTo>
                <a:cubicBezTo>
                  <a:pt x="1017371" y="619581"/>
                  <a:pt x="1026985" y="612063"/>
                  <a:pt x="1021118" y="600468"/>
                </a:cubicBezTo>
                <a:cubicBezTo>
                  <a:pt x="1015251" y="588860"/>
                  <a:pt x="1004583" y="588860"/>
                  <a:pt x="1002462" y="597725"/>
                </a:cubicBezTo>
                <a:cubicBezTo>
                  <a:pt x="1000315" y="606615"/>
                  <a:pt x="992848" y="602500"/>
                  <a:pt x="990194" y="609332"/>
                </a:cubicBezTo>
                <a:cubicBezTo>
                  <a:pt x="987526" y="616165"/>
                  <a:pt x="984860" y="631189"/>
                  <a:pt x="986993" y="642111"/>
                </a:cubicBezTo>
                <a:cubicBezTo>
                  <a:pt x="989127" y="653020"/>
                  <a:pt x="986460" y="658494"/>
                  <a:pt x="978459" y="664628"/>
                </a:cubicBezTo>
                <a:cubicBezTo>
                  <a:pt x="970470" y="670788"/>
                  <a:pt x="966279" y="655243"/>
                  <a:pt x="969391" y="635291"/>
                </a:cubicBezTo>
                <a:cubicBezTo>
                  <a:pt x="971524" y="621626"/>
                  <a:pt x="977392" y="608659"/>
                  <a:pt x="972045" y="608659"/>
                </a:cubicBezTo>
                <a:cubicBezTo>
                  <a:pt x="966724" y="608659"/>
                  <a:pt x="979005" y="592264"/>
                  <a:pt x="990194" y="588860"/>
                </a:cubicBezTo>
                <a:cubicBezTo>
                  <a:pt x="1001382" y="585444"/>
                  <a:pt x="1015251" y="586815"/>
                  <a:pt x="1015251" y="582701"/>
                </a:cubicBezTo>
                <a:cubicBezTo>
                  <a:pt x="1015251" y="581888"/>
                  <a:pt x="1015759" y="581329"/>
                  <a:pt x="1016610" y="580948"/>
                </a:cubicBezTo>
                <a:cubicBezTo>
                  <a:pt x="1014324" y="578649"/>
                  <a:pt x="1011796" y="576465"/>
                  <a:pt x="1009752" y="574852"/>
                </a:cubicBezTo>
                <a:cubicBezTo>
                  <a:pt x="1009561" y="575716"/>
                  <a:pt x="1009117" y="576528"/>
                  <a:pt x="1008329" y="577252"/>
                </a:cubicBezTo>
                <a:cubicBezTo>
                  <a:pt x="1003935" y="581177"/>
                  <a:pt x="1005116" y="571093"/>
                  <a:pt x="997115" y="571093"/>
                </a:cubicBezTo>
                <a:cubicBezTo>
                  <a:pt x="989127" y="571093"/>
                  <a:pt x="981126" y="580656"/>
                  <a:pt x="974712" y="576566"/>
                </a:cubicBezTo>
                <a:cubicBezTo>
                  <a:pt x="968324" y="572477"/>
                  <a:pt x="971524" y="567003"/>
                  <a:pt x="965670" y="567003"/>
                </a:cubicBezTo>
                <a:cubicBezTo>
                  <a:pt x="959802" y="567003"/>
                  <a:pt x="969937" y="552679"/>
                  <a:pt x="961403" y="558800"/>
                </a:cubicBezTo>
                <a:cubicBezTo>
                  <a:pt x="952855" y="564959"/>
                  <a:pt x="940067" y="579983"/>
                  <a:pt x="934199" y="573150"/>
                </a:cubicBezTo>
                <a:cubicBezTo>
                  <a:pt x="928332" y="566330"/>
                  <a:pt x="923010" y="575208"/>
                  <a:pt x="918743" y="569734"/>
                </a:cubicBezTo>
                <a:cubicBezTo>
                  <a:pt x="914476" y="564273"/>
                  <a:pt x="933678" y="549262"/>
                  <a:pt x="942721" y="549948"/>
                </a:cubicBezTo>
                <a:cubicBezTo>
                  <a:pt x="944956" y="550101"/>
                  <a:pt x="947014" y="548856"/>
                  <a:pt x="948906" y="546888"/>
                </a:cubicBezTo>
                <a:cubicBezTo>
                  <a:pt x="944131" y="544652"/>
                  <a:pt x="934314" y="539725"/>
                  <a:pt x="931710" y="543789"/>
                </a:cubicBezTo>
                <a:cubicBezTo>
                  <a:pt x="928510" y="548793"/>
                  <a:pt x="923887" y="545618"/>
                  <a:pt x="921398" y="541515"/>
                </a:cubicBezTo>
                <a:cubicBezTo>
                  <a:pt x="918921" y="537413"/>
                  <a:pt x="915721" y="542874"/>
                  <a:pt x="911453" y="536512"/>
                </a:cubicBezTo>
                <a:cubicBezTo>
                  <a:pt x="907174" y="530136"/>
                  <a:pt x="902932" y="534696"/>
                  <a:pt x="900430" y="536054"/>
                </a:cubicBezTo>
                <a:cubicBezTo>
                  <a:pt x="897953" y="537413"/>
                  <a:pt x="894740" y="533781"/>
                  <a:pt x="890117" y="531508"/>
                </a:cubicBezTo>
                <a:cubicBezTo>
                  <a:pt x="885495" y="529222"/>
                  <a:pt x="889063" y="523304"/>
                  <a:pt x="885152" y="519659"/>
                </a:cubicBezTo>
                <a:cubicBezTo>
                  <a:pt x="881228" y="516027"/>
                  <a:pt x="881024" y="526555"/>
                  <a:pt x="881024" y="526555"/>
                </a:cubicBezTo>
                <a:lnTo>
                  <a:pt x="549631" y="528841"/>
                </a:lnTo>
                <a:cubicBezTo>
                  <a:pt x="549999" y="529565"/>
                  <a:pt x="550380" y="530251"/>
                  <a:pt x="550812" y="530822"/>
                </a:cubicBezTo>
                <a:cubicBezTo>
                  <a:pt x="554812" y="536296"/>
                  <a:pt x="551612" y="540385"/>
                  <a:pt x="552933" y="546875"/>
                </a:cubicBezTo>
                <a:cubicBezTo>
                  <a:pt x="554279" y="553365"/>
                  <a:pt x="553212" y="562572"/>
                  <a:pt x="549211" y="562572"/>
                </a:cubicBezTo>
                <a:cubicBezTo>
                  <a:pt x="545211" y="562572"/>
                  <a:pt x="544677" y="556768"/>
                  <a:pt x="547611" y="554711"/>
                </a:cubicBezTo>
                <a:cubicBezTo>
                  <a:pt x="550545" y="552679"/>
                  <a:pt x="548957" y="545160"/>
                  <a:pt x="546011" y="545160"/>
                </a:cubicBezTo>
                <a:cubicBezTo>
                  <a:pt x="544309" y="545160"/>
                  <a:pt x="543611" y="542595"/>
                  <a:pt x="543687" y="539585"/>
                </a:cubicBezTo>
                <a:cubicBezTo>
                  <a:pt x="538239" y="541503"/>
                  <a:pt x="531990" y="540627"/>
                  <a:pt x="524688" y="539522"/>
                </a:cubicBezTo>
                <a:cubicBezTo>
                  <a:pt x="524815" y="539903"/>
                  <a:pt x="524929" y="540309"/>
                  <a:pt x="524954" y="540715"/>
                </a:cubicBezTo>
                <a:cubicBezTo>
                  <a:pt x="525208" y="544817"/>
                  <a:pt x="526809" y="554038"/>
                  <a:pt x="531076" y="561200"/>
                </a:cubicBezTo>
                <a:cubicBezTo>
                  <a:pt x="535356" y="568362"/>
                  <a:pt x="532409" y="572807"/>
                  <a:pt x="536410" y="575538"/>
                </a:cubicBezTo>
                <a:cubicBezTo>
                  <a:pt x="540423" y="578281"/>
                  <a:pt x="540144" y="581342"/>
                  <a:pt x="536410" y="580656"/>
                </a:cubicBezTo>
                <a:cubicBezTo>
                  <a:pt x="532676" y="579983"/>
                  <a:pt x="535356" y="584415"/>
                  <a:pt x="534009" y="594664"/>
                </a:cubicBezTo>
                <a:cubicBezTo>
                  <a:pt x="532676" y="604900"/>
                  <a:pt x="532955" y="626071"/>
                  <a:pt x="532155" y="632561"/>
                </a:cubicBezTo>
                <a:cubicBezTo>
                  <a:pt x="531355" y="639038"/>
                  <a:pt x="525488" y="649617"/>
                  <a:pt x="528955" y="656449"/>
                </a:cubicBezTo>
                <a:cubicBezTo>
                  <a:pt x="532409" y="663269"/>
                  <a:pt x="534822" y="672832"/>
                  <a:pt x="532955" y="681354"/>
                </a:cubicBezTo>
                <a:cubicBezTo>
                  <a:pt x="531076" y="689901"/>
                  <a:pt x="531355" y="695019"/>
                  <a:pt x="534276" y="701509"/>
                </a:cubicBezTo>
                <a:cubicBezTo>
                  <a:pt x="537223" y="707999"/>
                  <a:pt x="534822" y="719251"/>
                  <a:pt x="538010" y="721639"/>
                </a:cubicBezTo>
                <a:cubicBezTo>
                  <a:pt x="541223" y="724039"/>
                  <a:pt x="544144" y="728814"/>
                  <a:pt x="547091" y="734948"/>
                </a:cubicBezTo>
                <a:cubicBezTo>
                  <a:pt x="550012" y="741108"/>
                  <a:pt x="552666" y="737348"/>
                  <a:pt x="553212" y="743495"/>
                </a:cubicBezTo>
                <a:cubicBezTo>
                  <a:pt x="553733" y="749629"/>
                  <a:pt x="553733" y="750671"/>
                  <a:pt x="558013" y="753058"/>
                </a:cubicBezTo>
                <a:cubicBezTo>
                  <a:pt x="562280" y="755446"/>
                  <a:pt x="559600" y="761580"/>
                  <a:pt x="559600" y="764996"/>
                </a:cubicBezTo>
                <a:cubicBezTo>
                  <a:pt x="559600" y="768400"/>
                  <a:pt x="565213" y="774559"/>
                  <a:pt x="572148" y="782408"/>
                </a:cubicBezTo>
                <a:cubicBezTo>
                  <a:pt x="579069" y="790257"/>
                  <a:pt x="573214" y="796759"/>
                  <a:pt x="578282" y="796759"/>
                </a:cubicBezTo>
                <a:cubicBezTo>
                  <a:pt x="583336" y="796759"/>
                  <a:pt x="588150" y="800506"/>
                  <a:pt x="593204" y="804582"/>
                </a:cubicBezTo>
                <a:cubicBezTo>
                  <a:pt x="598271" y="808697"/>
                  <a:pt x="599872" y="806297"/>
                  <a:pt x="603339" y="807325"/>
                </a:cubicBezTo>
                <a:cubicBezTo>
                  <a:pt x="606806" y="808342"/>
                  <a:pt x="613207" y="817905"/>
                  <a:pt x="614527" y="824394"/>
                </a:cubicBezTo>
                <a:cubicBezTo>
                  <a:pt x="615163" y="827442"/>
                  <a:pt x="615963" y="830655"/>
                  <a:pt x="617233" y="834097"/>
                </a:cubicBezTo>
                <a:lnTo>
                  <a:pt x="644881" y="829462"/>
                </a:lnTo>
                <a:cubicBezTo>
                  <a:pt x="644881" y="829462"/>
                  <a:pt x="653428" y="837120"/>
                  <a:pt x="658254" y="838580"/>
                </a:cubicBezTo>
                <a:cubicBezTo>
                  <a:pt x="663118" y="840041"/>
                  <a:pt x="689305" y="852449"/>
                  <a:pt x="689305" y="852449"/>
                </a:cubicBezTo>
                <a:lnTo>
                  <a:pt x="723494" y="852080"/>
                </a:lnTo>
                <a:lnTo>
                  <a:pt x="727481" y="845502"/>
                </a:lnTo>
                <a:lnTo>
                  <a:pt x="746277" y="845502"/>
                </a:lnTo>
                <a:cubicBezTo>
                  <a:pt x="746277" y="845502"/>
                  <a:pt x="758241" y="860475"/>
                  <a:pt x="759955" y="861186"/>
                </a:cubicBezTo>
                <a:cubicBezTo>
                  <a:pt x="761657" y="861910"/>
                  <a:pt x="767639" y="868844"/>
                  <a:pt x="767639" y="873226"/>
                </a:cubicBezTo>
                <a:cubicBezTo>
                  <a:pt x="767639" y="877595"/>
                  <a:pt x="769061" y="881252"/>
                  <a:pt x="771906" y="883081"/>
                </a:cubicBezTo>
                <a:cubicBezTo>
                  <a:pt x="774751" y="884897"/>
                  <a:pt x="784441" y="892924"/>
                  <a:pt x="785863" y="892187"/>
                </a:cubicBezTo>
                <a:cubicBezTo>
                  <a:pt x="787298" y="891476"/>
                  <a:pt x="790143" y="877595"/>
                  <a:pt x="795274" y="877976"/>
                </a:cubicBezTo>
                <a:cubicBezTo>
                  <a:pt x="800405" y="878331"/>
                  <a:pt x="814349" y="883437"/>
                  <a:pt x="816635" y="893647"/>
                </a:cubicBezTo>
                <a:cubicBezTo>
                  <a:pt x="818909" y="903871"/>
                  <a:pt x="825741" y="912240"/>
                  <a:pt x="828014" y="914437"/>
                </a:cubicBezTo>
                <a:cubicBezTo>
                  <a:pt x="830301" y="916609"/>
                  <a:pt x="829158" y="922807"/>
                  <a:pt x="830859" y="926109"/>
                </a:cubicBezTo>
                <a:cubicBezTo>
                  <a:pt x="832574" y="929398"/>
                  <a:pt x="832307" y="935583"/>
                  <a:pt x="834288" y="935583"/>
                </a:cubicBezTo>
                <a:cubicBezTo>
                  <a:pt x="836282" y="935583"/>
                  <a:pt x="846531" y="943609"/>
                  <a:pt x="851090" y="943241"/>
                </a:cubicBezTo>
                <a:cubicBezTo>
                  <a:pt x="852449" y="943139"/>
                  <a:pt x="854253" y="944193"/>
                  <a:pt x="856094" y="945641"/>
                </a:cubicBezTo>
                <a:cubicBezTo>
                  <a:pt x="856653" y="933449"/>
                  <a:pt x="846849" y="931392"/>
                  <a:pt x="852627" y="925791"/>
                </a:cubicBezTo>
                <a:cubicBezTo>
                  <a:pt x="859282" y="919289"/>
                  <a:pt x="852348" y="913828"/>
                  <a:pt x="855548" y="911110"/>
                </a:cubicBezTo>
                <a:cubicBezTo>
                  <a:pt x="858749" y="908379"/>
                  <a:pt x="864349" y="905662"/>
                  <a:pt x="864349" y="901547"/>
                </a:cubicBezTo>
                <a:cubicBezTo>
                  <a:pt x="864349" y="897457"/>
                  <a:pt x="867283" y="897457"/>
                  <a:pt x="871537" y="898143"/>
                </a:cubicBezTo>
                <a:cubicBezTo>
                  <a:pt x="875805" y="898816"/>
                  <a:pt x="883806" y="889253"/>
                  <a:pt x="883272" y="885507"/>
                </a:cubicBezTo>
                <a:cubicBezTo>
                  <a:pt x="882751" y="881747"/>
                  <a:pt x="884072" y="881074"/>
                  <a:pt x="889140" y="882433"/>
                </a:cubicBezTo>
                <a:cubicBezTo>
                  <a:pt x="894207" y="883792"/>
                  <a:pt x="893407" y="874902"/>
                  <a:pt x="896607" y="876299"/>
                </a:cubicBezTo>
                <a:cubicBezTo>
                  <a:pt x="899808" y="877658"/>
                  <a:pt x="902475" y="880046"/>
                  <a:pt x="902729" y="876972"/>
                </a:cubicBezTo>
                <a:cubicBezTo>
                  <a:pt x="903008" y="873886"/>
                  <a:pt x="906208" y="874572"/>
                  <a:pt x="908609" y="878687"/>
                </a:cubicBezTo>
                <a:cubicBezTo>
                  <a:pt x="910996" y="882776"/>
                  <a:pt x="917943" y="883792"/>
                  <a:pt x="918464" y="879017"/>
                </a:cubicBezTo>
                <a:cubicBezTo>
                  <a:pt x="919010" y="874242"/>
                  <a:pt x="923010" y="879017"/>
                  <a:pt x="926465" y="883792"/>
                </a:cubicBezTo>
                <a:cubicBezTo>
                  <a:pt x="929932" y="888580"/>
                  <a:pt x="931532" y="887209"/>
                  <a:pt x="936599" y="887551"/>
                </a:cubicBezTo>
                <a:cubicBezTo>
                  <a:pt x="941667" y="887894"/>
                  <a:pt x="941667" y="886180"/>
                  <a:pt x="941946" y="882103"/>
                </a:cubicBezTo>
                <a:cubicBezTo>
                  <a:pt x="942200" y="877988"/>
                  <a:pt x="947534" y="890955"/>
                  <a:pt x="952601" y="891654"/>
                </a:cubicBezTo>
                <a:cubicBezTo>
                  <a:pt x="957669" y="892339"/>
                  <a:pt x="953656" y="887551"/>
                  <a:pt x="949935" y="883792"/>
                </a:cubicBezTo>
                <a:cubicBezTo>
                  <a:pt x="946188" y="880046"/>
                  <a:pt x="950722" y="878331"/>
                  <a:pt x="947534" y="875258"/>
                </a:cubicBezTo>
                <a:cubicBezTo>
                  <a:pt x="944334" y="872184"/>
                  <a:pt x="951535" y="868095"/>
                  <a:pt x="957935" y="868451"/>
                </a:cubicBezTo>
                <a:cubicBezTo>
                  <a:pt x="964324" y="868781"/>
                  <a:pt x="964057" y="870825"/>
                  <a:pt x="966457" y="866050"/>
                </a:cubicBezTo>
                <a:cubicBezTo>
                  <a:pt x="968870" y="861275"/>
                  <a:pt x="971271" y="866050"/>
                  <a:pt x="971271" y="870140"/>
                </a:cubicBezTo>
                <a:cubicBezTo>
                  <a:pt x="971271" y="874242"/>
                  <a:pt x="981659" y="867765"/>
                  <a:pt x="987247" y="867765"/>
                </a:cubicBezTo>
                <a:cubicBezTo>
                  <a:pt x="992848" y="867765"/>
                  <a:pt x="997915" y="873886"/>
                  <a:pt x="998449" y="877988"/>
                </a:cubicBezTo>
                <a:cubicBezTo>
                  <a:pt x="998995" y="882103"/>
                  <a:pt x="1002716" y="884135"/>
                  <a:pt x="1006716" y="879703"/>
                </a:cubicBezTo>
                <a:cubicBezTo>
                  <a:pt x="1010704" y="875258"/>
                  <a:pt x="1014184" y="870140"/>
                  <a:pt x="1017918" y="874902"/>
                </a:cubicBezTo>
                <a:cubicBezTo>
                  <a:pt x="1021651" y="879703"/>
                  <a:pt x="1025372" y="886180"/>
                  <a:pt x="1029906" y="891984"/>
                </a:cubicBezTo>
                <a:cubicBezTo>
                  <a:pt x="1034453" y="897788"/>
                  <a:pt x="1027785" y="904963"/>
                  <a:pt x="1030186" y="909395"/>
                </a:cubicBezTo>
                <a:cubicBezTo>
                  <a:pt x="1032586" y="913828"/>
                  <a:pt x="1029906" y="919987"/>
                  <a:pt x="1035253" y="924762"/>
                </a:cubicBezTo>
                <a:cubicBezTo>
                  <a:pt x="1040574" y="929538"/>
                  <a:pt x="1035786" y="939444"/>
                  <a:pt x="1040054" y="940815"/>
                </a:cubicBezTo>
                <a:cubicBezTo>
                  <a:pt x="1044308" y="942174"/>
                  <a:pt x="1047775" y="950709"/>
                  <a:pt x="1048296" y="954099"/>
                </a:cubicBezTo>
                <a:cubicBezTo>
                  <a:pt x="1048842" y="957528"/>
                  <a:pt x="1056843" y="961973"/>
                  <a:pt x="1057377" y="956170"/>
                </a:cubicBezTo>
                <a:cubicBezTo>
                  <a:pt x="1057910" y="950366"/>
                  <a:pt x="1062177" y="943533"/>
                  <a:pt x="1062710" y="938085"/>
                </a:cubicBezTo>
                <a:cubicBezTo>
                  <a:pt x="1063244" y="932611"/>
                  <a:pt x="1059510" y="913155"/>
                  <a:pt x="1056043" y="907020"/>
                </a:cubicBezTo>
                <a:cubicBezTo>
                  <a:pt x="1052589" y="900874"/>
                  <a:pt x="1056843" y="899502"/>
                  <a:pt x="1052589" y="892339"/>
                </a:cubicBezTo>
                <a:cubicBezTo>
                  <a:pt x="1048296" y="885151"/>
                  <a:pt x="1045642" y="872527"/>
                  <a:pt x="1045921" y="862291"/>
                </a:cubicBezTo>
                <a:cubicBezTo>
                  <a:pt x="1046175" y="852042"/>
                  <a:pt x="1055510" y="835316"/>
                  <a:pt x="1060031" y="830198"/>
                </a:cubicBezTo>
                <a:cubicBezTo>
                  <a:pt x="1064577" y="825080"/>
                  <a:pt x="1069632" y="827823"/>
                  <a:pt x="1070699" y="822350"/>
                </a:cubicBezTo>
                <a:cubicBezTo>
                  <a:pt x="1071778" y="816889"/>
                  <a:pt x="1077366" y="810056"/>
                  <a:pt x="1080567" y="810056"/>
                </a:cubicBezTo>
                <a:cubicBezTo>
                  <a:pt x="1083767" y="810056"/>
                  <a:pt x="1087234" y="811097"/>
                  <a:pt x="1087768" y="806652"/>
                </a:cubicBezTo>
                <a:cubicBezTo>
                  <a:pt x="1088301" y="802207"/>
                  <a:pt x="1093635" y="796759"/>
                  <a:pt x="1100569" y="795400"/>
                </a:cubicBezTo>
                <a:cubicBezTo>
                  <a:pt x="1107503" y="794016"/>
                  <a:pt x="1103490" y="789228"/>
                  <a:pt x="1101623" y="785151"/>
                </a:cubicBezTo>
                <a:cubicBezTo>
                  <a:pt x="1099769" y="781049"/>
                  <a:pt x="1103236" y="776947"/>
                  <a:pt x="1104570" y="779678"/>
                </a:cubicBezTo>
                <a:cubicBezTo>
                  <a:pt x="1105891" y="782408"/>
                  <a:pt x="1110158" y="782751"/>
                  <a:pt x="1112837" y="780363"/>
                </a:cubicBezTo>
                <a:cubicBezTo>
                  <a:pt x="1115504" y="777976"/>
                  <a:pt x="1121626" y="771486"/>
                  <a:pt x="1115758" y="771156"/>
                </a:cubicBezTo>
                <a:cubicBezTo>
                  <a:pt x="1109904" y="770800"/>
                  <a:pt x="1108558" y="767727"/>
                  <a:pt x="1112037" y="766025"/>
                </a:cubicBezTo>
                <a:cubicBezTo>
                  <a:pt x="1115504" y="764311"/>
                  <a:pt x="1112558" y="756145"/>
                  <a:pt x="1107770" y="755446"/>
                </a:cubicBezTo>
                <a:cubicBezTo>
                  <a:pt x="1102969" y="754747"/>
                  <a:pt x="1104570" y="751699"/>
                  <a:pt x="1107503" y="747928"/>
                </a:cubicBezTo>
                <a:cubicBezTo>
                  <a:pt x="1110437" y="744181"/>
                  <a:pt x="1103236" y="738047"/>
                  <a:pt x="1099769" y="734948"/>
                </a:cubicBezTo>
                <a:cubicBezTo>
                  <a:pt x="1096302" y="731888"/>
                  <a:pt x="1101890" y="730186"/>
                  <a:pt x="1104570" y="729500"/>
                </a:cubicBezTo>
                <a:cubicBezTo>
                  <a:pt x="1107237" y="728814"/>
                  <a:pt x="1105090" y="713117"/>
                  <a:pt x="1106437" y="709358"/>
                </a:cubicBezTo>
                <a:cubicBezTo>
                  <a:pt x="1107770" y="705611"/>
                  <a:pt x="1112291" y="705611"/>
                  <a:pt x="1110437" y="709358"/>
                </a:cubicBezTo>
                <a:cubicBezTo>
                  <a:pt x="1108558" y="713117"/>
                  <a:pt x="1105891" y="719251"/>
                  <a:pt x="1109358" y="724369"/>
                </a:cubicBezTo>
                <a:cubicBezTo>
                  <a:pt x="1112837" y="729500"/>
                  <a:pt x="1113904" y="734948"/>
                  <a:pt x="1112558" y="742822"/>
                </a:cubicBezTo>
                <a:cubicBezTo>
                  <a:pt x="1111237" y="750671"/>
                  <a:pt x="1113904" y="748613"/>
                  <a:pt x="1117905" y="738377"/>
                </a:cubicBezTo>
                <a:cubicBezTo>
                  <a:pt x="1121892" y="728128"/>
                  <a:pt x="1122426" y="719251"/>
                  <a:pt x="1119772" y="718235"/>
                </a:cubicBezTo>
                <a:cubicBezTo>
                  <a:pt x="1117105" y="717219"/>
                  <a:pt x="1117359" y="706970"/>
                  <a:pt x="1120305" y="711758"/>
                </a:cubicBezTo>
                <a:cubicBezTo>
                  <a:pt x="1123226" y="716533"/>
                  <a:pt x="1124293" y="717219"/>
                  <a:pt x="1128839" y="711072"/>
                </a:cubicBezTo>
                <a:cubicBezTo>
                  <a:pt x="1133361" y="704925"/>
                  <a:pt x="1138161" y="694346"/>
                  <a:pt x="1135228" y="691946"/>
                </a:cubicBezTo>
                <a:cubicBezTo>
                  <a:pt x="1132294" y="689558"/>
                  <a:pt x="1136561" y="687158"/>
                  <a:pt x="1141895" y="687514"/>
                </a:cubicBezTo>
                <a:cubicBezTo>
                  <a:pt x="1147229" y="687844"/>
                  <a:pt x="1158684" y="683412"/>
                  <a:pt x="1159484" y="681354"/>
                </a:cubicBezTo>
                <a:cubicBezTo>
                  <a:pt x="1162101" y="674687"/>
                  <a:pt x="1141082" y="684428"/>
                  <a:pt x="1141082" y="680681"/>
                </a:cubicBezTo>
                <a:cubicBezTo>
                  <a:pt x="1141082" y="676935"/>
                  <a:pt x="1154417" y="673175"/>
                  <a:pt x="1160564" y="672832"/>
                </a:cubicBezTo>
                <a:cubicBezTo>
                  <a:pt x="1166685" y="672502"/>
                  <a:pt x="1163764" y="661911"/>
                  <a:pt x="1166431" y="666343"/>
                </a:cubicBezTo>
                <a:cubicBezTo>
                  <a:pt x="1169086" y="670788"/>
                  <a:pt x="1173086" y="670089"/>
                  <a:pt x="1176553" y="667371"/>
                </a:cubicBezTo>
                <a:cubicBezTo>
                  <a:pt x="1180020" y="664628"/>
                  <a:pt x="1177353" y="656780"/>
                  <a:pt x="1173353" y="655421"/>
                </a:cubicBezTo>
                <a:cubicBezTo>
                  <a:pt x="1169352" y="654049"/>
                  <a:pt x="1176274" y="650646"/>
                  <a:pt x="1174953" y="647572"/>
                </a:cubicBezTo>
                <a:cubicBezTo>
                  <a:pt x="1173620" y="644486"/>
                  <a:pt x="1177620" y="632205"/>
                  <a:pt x="1182687" y="630846"/>
                </a:cubicBezTo>
                <a:cubicBezTo>
                  <a:pt x="1187755" y="629475"/>
                  <a:pt x="1185342" y="625385"/>
                  <a:pt x="1189609" y="625385"/>
                </a:cubicBezTo>
                <a:cubicBezTo>
                  <a:pt x="1193876" y="625385"/>
                  <a:pt x="1194676" y="618883"/>
                  <a:pt x="1198410" y="614108"/>
                </a:cubicBezTo>
                <a:cubicBezTo>
                  <a:pt x="1202144" y="609332"/>
                  <a:pt x="1207490" y="621626"/>
                  <a:pt x="1213344" y="614794"/>
                </a:cubicBezTo>
                <a:cubicBezTo>
                  <a:pt x="1215732" y="611999"/>
                  <a:pt x="1218996" y="608901"/>
                  <a:pt x="1222323" y="606183"/>
                </a:cubicBezTo>
                <a:cubicBezTo>
                  <a:pt x="1208646" y="583043"/>
                  <a:pt x="1212519" y="567562"/>
                  <a:pt x="1212189" y="563359"/>
                </a:cubicBezTo>
                <a:close/>
                <a:moveTo>
                  <a:pt x="19710" y="286741"/>
                </a:moveTo>
                <a:cubicBezTo>
                  <a:pt x="19190" y="281280"/>
                  <a:pt x="7722" y="286398"/>
                  <a:pt x="9055" y="291529"/>
                </a:cubicBezTo>
                <a:cubicBezTo>
                  <a:pt x="10376" y="296621"/>
                  <a:pt x="21222" y="299987"/>
                  <a:pt x="25857" y="298006"/>
                </a:cubicBezTo>
                <a:cubicBezTo>
                  <a:pt x="29858" y="296291"/>
                  <a:pt x="31178" y="290843"/>
                  <a:pt x="28257" y="287414"/>
                </a:cubicBezTo>
                <a:cubicBezTo>
                  <a:pt x="25324" y="283998"/>
                  <a:pt x="20256" y="292202"/>
                  <a:pt x="19710" y="286741"/>
                </a:cubicBezTo>
                <a:close/>
                <a:moveTo>
                  <a:pt x="189547" y="327012"/>
                </a:moveTo>
                <a:cubicBezTo>
                  <a:pt x="189827" y="323253"/>
                  <a:pt x="185560" y="323596"/>
                  <a:pt x="180213" y="331457"/>
                </a:cubicBezTo>
                <a:cubicBezTo>
                  <a:pt x="174892" y="339306"/>
                  <a:pt x="170370" y="343396"/>
                  <a:pt x="169570" y="347167"/>
                </a:cubicBezTo>
                <a:cubicBezTo>
                  <a:pt x="168745" y="350914"/>
                  <a:pt x="162623" y="346482"/>
                  <a:pt x="160756" y="351244"/>
                </a:cubicBezTo>
                <a:cubicBezTo>
                  <a:pt x="158902" y="356045"/>
                  <a:pt x="162077" y="366624"/>
                  <a:pt x="165824" y="363207"/>
                </a:cubicBezTo>
                <a:cubicBezTo>
                  <a:pt x="169570" y="359804"/>
                  <a:pt x="169824" y="363207"/>
                  <a:pt x="172225" y="363207"/>
                </a:cubicBezTo>
                <a:cubicBezTo>
                  <a:pt x="174612" y="363207"/>
                  <a:pt x="185560" y="353644"/>
                  <a:pt x="187947" y="348844"/>
                </a:cubicBezTo>
                <a:cubicBezTo>
                  <a:pt x="190348" y="344081"/>
                  <a:pt x="183680" y="342722"/>
                  <a:pt x="183426" y="339649"/>
                </a:cubicBezTo>
                <a:cubicBezTo>
                  <a:pt x="183159" y="336563"/>
                  <a:pt x="189027" y="336563"/>
                  <a:pt x="191948" y="334518"/>
                </a:cubicBezTo>
                <a:cubicBezTo>
                  <a:pt x="194881" y="332473"/>
                  <a:pt x="189281" y="330759"/>
                  <a:pt x="189547" y="327012"/>
                </a:cubicBezTo>
                <a:close/>
                <a:moveTo>
                  <a:pt x="54381" y="407238"/>
                </a:moveTo>
                <a:cubicBezTo>
                  <a:pt x="48514" y="404508"/>
                  <a:pt x="33071" y="416509"/>
                  <a:pt x="38392" y="417487"/>
                </a:cubicBezTo>
                <a:cubicBezTo>
                  <a:pt x="42113" y="418160"/>
                  <a:pt x="43713" y="413398"/>
                  <a:pt x="47968" y="413398"/>
                </a:cubicBezTo>
                <a:cubicBezTo>
                  <a:pt x="52248" y="413398"/>
                  <a:pt x="60249" y="409969"/>
                  <a:pt x="54381" y="407238"/>
                </a:cubicBezTo>
                <a:close/>
                <a:moveTo>
                  <a:pt x="9055" y="437972"/>
                </a:moveTo>
                <a:cubicBezTo>
                  <a:pt x="15443" y="434556"/>
                  <a:pt x="18110" y="430454"/>
                  <a:pt x="15443" y="426365"/>
                </a:cubicBezTo>
                <a:cubicBezTo>
                  <a:pt x="12789" y="422275"/>
                  <a:pt x="4127" y="440589"/>
                  <a:pt x="9055" y="437972"/>
                </a:cubicBezTo>
                <a:close/>
                <a:moveTo>
                  <a:pt x="458927" y="389497"/>
                </a:moveTo>
                <a:cubicBezTo>
                  <a:pt x="460692" y="383578"/>
                  <a:pt x="461048" y="379946"/>
                  <a:pt x="447535" y="373101"/>
                </a:cubicBezTo>
                <a:cubicBezTo>
                  <a:pt x="434048" y="366281"/>
                  <a:pt x="435445" y="361734"/>
                  <a:pt x="426212" y="340792"/>
                </a:cubicBezTo>
                <a:cubicBezTo>
                  <a:pt x="416966" y="319862"/>
                  <a:pt x="400253" y="310744"/>
                  <a:pt x="400253" y="303022"/>
                </a:cubicBezTo>
                <a:cubicBezTo>
                  <a:pt x="400253" y="295275"/>
                  <a:pt x="383921" y="296177"/>
                  <a:pt x="383921" y="302095"/>
                </a:cubicBezTo>
                <a:cubicBezTo>
                  <a:pt x="383921" y="308013"/>
                  <a:pt x="376796" y="309855"/>
                  <a:pt x="372897" y="313017"/>
                </a:cubicBezTo>
                <a:cubicBezTo>
                  <a:pt x="368986" y="316192"/>
                  <a:pt x="367208" y="311188"/>
                  <a:pt x="363664" y="305283"/>
                </a:cubicBezTo>
                <a:cubicBezTo>
                  <a:pt x="360096" y="299377"/>
                  <a:pt x="351549" y="293459"/>
                  <a:pt x="351549" y="289814"/>
                </a:cubicBezTo>
                <a:cubicBezTo>
                  <a:pt x="351549" y="286169"/>
                  <a:pt x="349428" y="278435"/>
                  <a:pt x="343382" y="282080"/>
                </a:cubicBezTo>
                <a:cubicBezTo>
                  <a:pt x="337337" y="285725"/>
                  <a:pt x="334137" y="282080"/>
                  <a:pt x="332372" y="284810"/>
                </a:cubicBezTo>
                <a:cubicBezTo>
                  <a:pt x="330594" y="287541"/>
                  <a:pt x="325971" y="283134"/>
                  <a:pt x="325971" y="283134"/>
                </a:cubicBezTo>
                <a:lnTo>
                  <a:pt x="325971" y="47181"/>
                </a:lnTo>
                <a:cubicBezTo>
                  <a:pt x="323825" y="46914"/>
                  <a:pt x="321932" y="46444"/>
                  <a:pt x="320459" y="45720"/>
                </a:cubicBezTo>
                <a:cubicBezTo>
                  <a:pt x="312737" y="41986"/>
                  <a:pt x="301269" y="35154"/>
                  <a:pt x="295123" y="36856"/>
                </a:cubicBezTo>
                <a:cubicBezTo>
                  <a:pt x="289001" y="38557"/>
                  <a:pt x="276746" y="40615"/>
                  <a:pt x="272478" y="37872"/>
                </a:cubicBezTo>
                <a:cubicBezTo>
                  <a:pt x="268198" y="35154"/>
                  <a:pt x="262331" y="32754"/>
                  <a:pt x="253543" y="34455"/>
                </a:cubicBezTo>
                <a:cubicBezTo>
                  <a:pt x="244742" y="36183"/>
                  <a:pt x="239154" y="28308"/>
                  <a:pt x="227939" y="24905"/>
                </a:cubicBezTo>
                <a:cubicBezTo>
                  <a:pt x="216751" y="21489"/>
                  <a:pt x="201015" y="25934"/>
                  <a:pt x="197269" y="27635"/>
                </a:cubicBezTo>
                <a:cubicBezTo>
                  <a:pt x="193548" y="29350"/>
                  <a:pt x="194348" y="22505"/>
                  <a:pt x="189547" y="23190"/>
                </a:cubicBezTo>
                <a:cubicBezTo>
                  <a:pt x="184759" y="23889"/>
                  <a:pt x="188481" y="20460"/>
                  <a:pt x="185826" y="15342"/>
                </a:cubicBezTo>
                <a:cubicBezTo>
                  <a:pt x="183159" y="10224"/>
                  <a:pt x="169824" y="15012"/>
                  <a:pt x="165024" y="15697"/>
                </a:cubicBezTo>
                <a:cubicBezTo>
                  <a:pt x="160223" y="16371"/>
                  <a:pt x="158902" y="12611"/>
                  <a:pt x="159156" y="9538"/>
                </a:cubicBezTo>
                <a:cubicBezTo>
                  <a:pt x="159423" y="6477"/>
                  <a:pt x="154902" y="7493"/>
                  <a:pt x="153035" y="11583"/>
                </a:cubicBezTo>
                <a:cubicBezTo>
                  <a:pt x="151168" y="15697"/>
                  <a:pt x="145834" y="16371"/>
                  <a:pt x="143700" y="13653"/>
                </a:cubicBezTo>
                <a:cubicBezTo>
                  <a:pt x="141567" y="10922"/>
                  <a:pt x="148234" y="9893"/>
                  <a:pt x="148488" y="6807"/>
                </a:cubicBezTo>
                <a:cubicBezTo>
                  <a:pt x="148768" y="3734"/>
                  <a:pt x="141567" y="2045"/>
                  <a:pt x="138900" y="1016"/>
                </a:cubicBezTo>
                <a:cubicBezTo>
                  <a:pt x="136233" y="0"/>
                  <a:pt x="131953" y="4420"/>
                  <a:pt x="126365" y="10922"/>
                </a:cubicBezTo>
                <a:cubicBezTo>
                  <a:pt x="120764" y="17386"/>
                  <a:pt x="112497" y="16726"/>
                  <a:pt x="107429" y="16028"/>
                </a:cubicBezTo>
                <a:cubicBezTo>
                  <a:pt x="102362" y="15342"/>
                  <a:pt x="95961" y="16726"/>
                  <a:pt x="96240" y="20460"/>
                </a:cubicBezTo>
                <a:cubicBezTo>
                  <a:pt x="96507" y="24219"/>
                  <a:pt x="102629" y="23889"/>
                  <a:pt x="98907" y="28664"/>
                </a:cubicBezTo>
                <a:cubicBezTo>
                  <a:pt x="95174" y="33427"/>
                  <a:pt x="93840" y="22174"/>
                  <a:pt x="90094" y="27305"/>
                </a:cubicBezTo>
                <a:cubicBezTo>
                  <a:pt x="86373" y="32411"/>
                  <a:pt x="75184" y="32068"/>
                  <a:pt x="72517" y="31382"/>
                </a:cubicBezTo>
                <a:cubicBezTo>
                  <a:pt x="69837" y="30709"/>
                  <a:pt x="61049" y="42990"/>
                  <a:pt x="58382" y="46406"/>
                </a:cubicBezTo>
                <a:cubicBezTo>
                  <a:pt x="55702" y="49835"/>
                  <a:pt x="60515" y="52908"/>
                  <a:pt x="53302" y="62802"/>
                </a:cubicBezTo>
                <a:cubicBezTo>
                  <a:pt x="46114" y="72695"/>
                  <a:pt x="26924" y="70650"/>
                  <a:pt x="22923" y="70650"/>
                </a:cubicBezTo>
                <a:cubicBezTo>
                  <a:pt x="18910" y="70650"/>
                  <a:pt x="21857" y="76454"/>
                  <a:pt x="19710" y="80213"/>
                </a:cubicBezTo>
                <a:cubicBezTo>
                  <a:pt x="17589" y="83973"/>
                  <a:pt x="22111" y="87376"/>
                  <a:pt x="33045" y="91135"/>
                </a:cubicBezTo>
                <a:cubicBezTo>
                  <a:pt x="43967" y="94895"/>
                  <a:pt x="51448" y="113310"/>
                  <a:pt x="52781" y="117755"/>
                </a:cubicBezTo>
                <a:cubicBezTo>
                  <a:pt x="54102" y="122200"/>
                  <a:pt x="67716" y="117424"/>
                  <a:pt x="73038" y="118440"/>
                </a:cubicBezTo>
                <a:cubicBezTo>
                  <a:pt x="78384" y="119469"/>
                  <a:pt x="72517" y="129007"/>
                  <a:pt x="77038" y="131763"/>
                </a:cubicBezTo>
                <a:cubicBezTo>
                  <a:pt x="81572" y="134480"/>
                  <a:pt x="88519" y="130391"/>
                  <a:pt x="89840" y="135166"/>
                </a:cubicBezTo>
                <a:cubicBezTo>
                  <a:pt x="91173" y="139954"/>
                  <a:pt x="80772" y="135166"/>
                  <a:pt x="75438" y="140297"/>
                </a:cubicBezTo>
                <a:cubicBezTo>
                  <a:pt x="70117" y="145403"/>
                  <a:pt x="67437" y="147803"/>
                  <a:pt x="65303" y="144044"/>
                </a:cubicBezTo>
                <a:cubicBezTo>
                  <a:pt x="63170" y="140297"/>
                  <a:pt x="54381" y="142672"/>
                  <a:pt x="49860" y="143358"/>
                </a:cubicBezTo>
                <a:cubicBezTo>
                  <a:pt x="45314" y="144044"/>
                  <a:pt x="49581" y="136195"/>
                  <a:pt x="49860" y="132766"/>
                </a:cubicBezTo>
                <a:cubicBezTo>
                  <a:pt x="50114" y="129362"/>
                  <a:pt x="43713" y="126987"/>
                  <a:pt x="34925" y="133452"/>
                </a:cubicBezTo>
                <a:cubicBezTo>
                  <a:pt x="26111" y="139954"/>
                  <a:pt x="29324" y="137567"/>
                  <a:pt x="28257" y="142672"/>
                </a:cubicBezTo>
                <a:cubicBezTo>
                  <a:pt x="27178" y="147803"/>
                  <a:pt x="23457" y="139611"/>
                  <a:pt x="17856" y="144044"/>
                </a:cubicBezTo>
                <a:cubicBezTo>
                  <a:pt x="12243" y="148476"/>
                  <a:pt x="3200" y="151562"/>
                  <a:pt x="1600" y="155982"/>
                </a:cubicBezTo>
                <a:cubicBezTo>
                  <a:pt x="0" y="160427"/>
                  <a:pt x="13589" y="163500"/>
                  <a:pt x="18910" y="164872"/>
                </a:cubicBezTo>
                <a:cubicBezTo>
                  <a:pt x="24257" y="166230"/>
                  <a:pt x="12522" y="170663"/>
                  <a:pt x="16789" y="172377"/>
                </a:cubicBezTo>
                <a:cubicBezTo>
                  <a:pt x="21056" y="174066"/>
                  <a:pt x="19190" y="179197"/>
                  <a:pt x="25857" y="183630"/>
                </a:cubicBezTo>
                <a:cubicBezTo>
                  <a:pt x="32525" y="188075"/>
                  <a:pt x="47434" y="183630"/>
                  <a:pt x="51448" y="183630"/>
                </a:cubicBezTo>
                <a:cubicBezTo>
                  <a:pt x="55448" y="183630"/>
                  <a:pt x="59182" y="189789"/>
                  <a:pt x="62370" y="185344"/>
                </a:cubicBezTo>
                <a:cubicBezTo>
                  <a:pt x="65570" y="180912"/>
                  <a:pt x="77584" y="168631"/>
                  <a:pt x="83706" y="175794"/>
                </a:cubicBezTo>
                <a:cubicBezTo>
                  <a:pt x="89840" y="182956"/>
                  <a:pt x="77038" y="181940"/>
                  <a:pt x="80251" y="186360"/>
                </a:cubicBezTo>
                <a:cubicBezTo>
                  <a:pt x="83426" y="190805"/>
                  <a:pt x="87439" y="201397"/>
                  <a:pt x="81572" y="206871"/>
                </a:cubicBezTo>
                <a:cubicBezTo>
                  <a:pt x="75705" y="212319"/>
                  <a:pt x="70117" y="208560"/>
                  <a:pt x="66916" y="208217"/>
                </a:cubicBezTo>
                <a:cubicBezTo>
                  <a:pt x="63703" y="207887"/>
                  <a:pt x="65570" y="215735"/>
                  <a:pt x="60515" y="220853"/>
                </a:cubicBezTo>
                <a:cubicBezTo>
                  <a:pt x="55448" y="225971"/>
                  <a:pt x="51714" y="215405"/>
                  <a:pt x="45314" y="215405"/>
                </a:cubicBezTo>
                <a:cubicBezTo>
                  <a:pt x="38913" y="215405"/>
                  <a:pt x="40259" y="225971"/>
                  <a:pt x="40513" y="231089"/>
                </a:cubicBezTo>
                <a:cubicBezTo>
                  <a:pt x="40792" y="236220"/>
                  <a:pt x="30924" y="230061"/>
                  <a:pt x="28524" y="242354"/>
                </a:cubicBezTo>
                <a:cubicBezTo>
                  <a:pt x="26111" y="254635"/>
                  <a:pt x="15989" y="244069"/>
                  <a:pt x="22657" y="256019"/>
                </a:cubicBezTo>
                <a:cubicBezTo>
                  <a:pt x="29324" y="267957"/>
                  <a:pt x="28257" y="260464"/>
                  <a:pt x="33591" y="265227"/>
                </a:cubicBezTo>
                <a:cubicBezTo>
                  <a:pt x="38913" y="270002"/>
                  <a:pt x="27711" y="278549"/>
                  <a:pt x="33045" y="279908"/>
                </a:cubicBezTo>
                <a:cubicBezTo>
                  <a:pt x="38392" y="281280"/>
                  <a:pt x="44247" y="293561"/>
                  <a:pt x="47968" y="298006"/>
                </a:cubicBezTo>
                <a:cubicBezTo>
                  <a:pt x="51714" y="302451"/>
                  <a:pt x="56502" y="295605"/>
                  <a:pt x="62103" y="295275"/>
                </a:cubicBezTo>
                <a:cubicBezTo>
                  <a:pt x="67716" y="294932"/>
                  <a:pt x="65049" y="285039"/>
                  <a:pt x="68237" y="288798"/>
                </a:cubicBezTo>
                <a:cubicBezTo>
                  <a:pt x="71437" y="292545"/>
                  <a:pt x="75984" y="303454"/>
                  <a:pt x="73038" y="306210"/>
                </a:cubicBezTo>
                <a:cubicBezTo>
                  <a:pt x="70117" y="308928"/>
                  <a:pt x="72517" y="317462"/>
                  <a:pt x="71971" y="321551"/>
                </a:cubicBezTo>
                <a:cubicBezTo>
                  <a:pt x="71437" y="325654"/>
                  <a:pt x="84252" y="324295"/>
                  <a:pt x="85026" y="319507"/>
                </a:cubicBezTo>
                <a:cubicBezTo>
                  <a:pt x="85852" y="314732"/>
                  <a:pt x="95961" y="313347"/>
                  <a:pt x="101575" y="321209"/>
                </a:cubicBezTo>
                <a:cubicBezTo>
                  <a:pt x="107175" y="329070"/>
                  <a:pt x="109029" y="330429"/>
                  <a:pt x="109029" y="324295"/>
                </a:cubicBezTo>
                <a:cubicBezTo>
                  <a:pt x="109029" y="318135"/>
                  <a:pt x="113843" y="311303"/>
                  <a:pt x="114097" y="316433"/>
                </a:cubicBezTo>
                <a:cubicBezTo>
                  <a:pt x="114376" y="321551"/>
                  <a:pt x="118897" y="322910"/>
                  <a:pt x="127165" y="318135"/>
                </a:cubicBezTo>
                <a:cubicBezTo>
                  <a:pt x="135433" y="313347"/>
                  <a:pt x="131699" y="318491"/>
                  <a:pt x="127432" y="325311"/>
                </a:cubicBezTo>
                <a:cubicBezTo>
                  <a:pt x="121552" y="334747"/>
                  <a:pt x="127432" y="348514"/>
                  <a:pt x="123164" y="349885"/>
                </a:cubicBezTo>
                <a:cubicBezTo>
                  <a:pt x="118897" y="351244"/>
                  <a:pt x="115443" y="365252"/>
                  <a:pt x="108509" y="366281"/>
                </a:cubicBezTo>
                <a:cubicBezTo>
                  <a:pt x="101575" y="367297"/>
                  <a:pt x="89840" y="384036"/>
                  <a:pt x="88239" y="386779"/>
                </a:cubicBezTo>
                <a:cubicBezTo>
                  <a:pt x="86627" y="389497"/>
                  <a:pt x="71717" y="381305"/>
                  <a:pt x="69583" y="389141"/>
                </a:cubicBezTo>
                <a:cubicBezTo>
                  <a:pt x="67437" y="397002"/>
                  <a:pt x="58407" y="402844"/>
                  <a:pt x="60769" y="405880"/>
                </a:cubicBezTo>
                <a:cubicBezTo>
                  <a:pt x="62370" y="407924"/>
                  <a:pt x="74638" y="400076"/>
                  <a:pt x="75184" y="395986"/>
                </a:cubicBezTo>
                <a:cubicBezTo>
                  <a:pt x="75705" y="391897"/>
                  <a:pt x="77305" y="392557"/>
                  <a:pt x="79438" y="395643"/>
                </a:cubicBezTo>
                <a:cubicBezTo>
                  <a:pt x="81572" y="398717"/>
                  <a:pt x="86906" y="394272"/>
                  <a:pt x="89294" y="391541"/>
                </a:cubicBezTo>
                <a:cubicBezTo>
                  <a:pt x="91694" y="388811"/>
                  <a:pt x="95707" y="389839"/>
                  <a:pt x="98107" y="390182"/>
                </a:cubicBezTo>
                <a:cubicBezTo>
                  <a:pt x="100508" y="390513"/>
                  <a:pt x="101575" y="386423"/>
                  <a:pt x="108775" y="384709"/>
                </a:cubicBezTo>
                <a:cubicBezTo>
                  <a:pt x="115964" y="383020"/>
                  <a:pt x="114376" y="380289"/>
                  <a:pt x="115964" y="375501"/>
                </a:cubicBezTo>
                <a:cubicBezTo>
                  <a:pt x="117564" y="370726"/>
                  <a:pt x="134633" y="360490"/>
                  <a:pt x="137833" y="359448"/>
                </a:cubicBezTo>
                <a:cubicBezTo>
                  <a:pt x="141021" y="358420"/>
                  <a:pt x="139167" y="351600"/>
                  <a:pt x="142621" y="351244"/>
                </a:cubicBezTo>
                <a:cubicBezTo>
                  <a:pt x="146088" y="350914"/>
                  <a:pt x="151435" y="345453"/>
                  <a:pt x="155956" y="340678"/>
                </a:cubicBezTo>
                <a:cubicBezTo>
                  <a:pt x="160503" y="335903"/>
                  <a:pt x="161557" y="337947"/>
                  <a:pt x="165024" y="336233"/>
                </a:cubicBezTo>
                <a:cubicBezTo>
                  <a:pt x="168491" y="334518"/>
                  <a:pt x="165824" y="325654"/>
                  <a:pt x="169291" y="324955"/>
                </a:cubicBezTo>
                <a:cubicBezTo>
                  <a:pt x="172758" y="324295"/>
                  <a:pt x="175412" y="320866"/>
                  <a:pt x="175412" y="317107"/>
                </a:cubicBezTo>
                <a:cubicBezTo>
                  <a:pt x="175412" y="313347"/>
                  <a:pt x="166624" y="313347"/>
                  <a:pt x="165824" y="310972"/>
                </a:cubicBezTo>
                <a:cubicBezTo>
                  <a:pt x="165024" y="308572"/>
                  <a:pt x="172758" y="299707"/>
                  <a:pt x="175692" y="300050"/>
                </a:cubicBezTo>
                <a:cubicBezTo>
                  <a:pt x="178613" y="300406"/>
                  <a:pt x="183426" y="296291"/>
                  <a:pt x="183680" y="290843"/>
                </a:cubicBezTo>
                <a:cubicBezTo>
                  <a:pt x="183959" y="285369"/>
                  <a:pt x="188227" y="284353"/>
                  <a:pt x="191681" y="279565"/>
                </a:cubicBezTo>
                <a:cubicBezTo>
                  <a:pt x="195148" y="274790"/>
                  <a:pt x="194348" y="270688"/>
                  <a:pt x="197815" y="270358"/>
                </a:cubicBezTo>
                <a:cubicBezTo>
                  <a:pt x="201282" y="270002"/>
                  <a:pt x="204483" y="263868"/>
                  <a:pt x="208216" y="261138"/>
                </a:cubicBezTo>
                <a:cubicBezTo>
                  <a:pt x="211937" y="258394"/>
                  <a:pt x="208216" y="264541"/>
                  <a:pt x="215405" y="264884"/>
                </a:cubicBezTo>
                <a:cubicBezTo>
                  <a:pt x="222606" y="265227"/>
                  <a:pt x="221018" y="273761"/>
                  <a:pt x="215684" y="270688"/>
                </a:cubicBezTo>
                <a:cubicBezTo>
                  <a:pt x="210350" y="267602"/>
                  <a:pt x="207950" y="267957"/>
                  <a:pt x="203162" y="273761"/>
                </a:cubicBezTo>
                <a:cubicBezTo>
                  <a:pt x="198348" y="279565"/>
                  <a:pt x="202082" y="281280"/>
                  <a:pt x="198348" y="287769"/>
                </a:cubicBezTo>
                <a:cubicBezTo>
                  <a:pt x="194615" y="294234"/>
                  <a:pt x="194348" y="298336"/>
                  <a:pt x="199149" y="299022"/>
                </a:cubicBezTo>
                <a:cubicBezTo>
                  <a:pt x="203937" y="299707"/>
                  <a:pt x="199415" y="304140"/>
                  <a:pt x="194881" y="305854"/>
                </a:cubicBezTo>
                <a:cubicBezTo>
                  <a:pt x="190348" y="307543"/>
                  <a:pt x="193548" y="310972"/>
                  <a:pt x="199669" y="310972"/>
                </a:cubicBezTo>
                <a:cubicBezTo>
                  <a:pt x="205816" y="310972"/>
                  <a:pt x="214884" y="299707"/>
                  <a:pt x="223418" y="294234"/>
                </a:cubicBezTo>
                <a:cubicBezTo>
                  <a:pt x="231940" y="288798"/>
                  <a:pt x="238341" y="294234"/>
                  <a:pt x="240754" y="293205"/>
                </a:cubicBezTo>
                <a:cubicBezTo>
                  <a:pt x="243154" y="292202"/>
                  <a:pt x="238074" y="287084"/>
                  <a:pt x="241008" y="285369"/>
                </a:cubicBezTo>
                <a:cubicBezTo>
                  <a:pt x="243942" y="283655"/>
                  <a:pt x="237541" y="282639"/>
                  <a:pt x="235687" y="276162"/>
                </a:cubicBezTo>
                <a:cubicBezTo>
                  <a:pt x="233807" y="269672"/>
                  <a:pt x="238607" y="273761"/>
                  <a:pt x="239674" y="268643"/>
                </a:cubicBezTo>
                <a:cubicBezTo>
                  <a:pt x="240754" y="263525"/>
                  <a:pt x="243675" y="265557"/>
                  <a:pt x="246342" y="267957"/>
                </a:cubicBezTo>
                <a:cubicBezTo>
                  <a:pt x="248996" y="270358"/>
                  <a:pt x="252743" y="265557"/>
                  <a:pt x="255143" y="272047"/>
                </a:cubicBezTo>
                <a:cubicBezTo>
                  <a:pt x="257543" y="278549"/>
                  <a:pt x="260210" y="270358"/>
                  <a:pt x="264477" y="274790"/>
                </a:cubicBezTo>
                <a:cubicBezTo>
                  <a:pt x="268732" y="279210"/>
                  <a:pt x="263665" y="278549"/>
                  <a:pt x="259131" y="279908"/>
                </a:cubicBezTo>
                <a:cubicBezTo>
                  <a:pt x="254597" y="281280"/>
                  <a:pt x="257010" y="289128"/>
                  <a:pt x="260477" y="285369"/>
                </a:cubicBezTo>
                <a:cubicBezTo>
                  <a:pt x="263931" y="281610"/>
                  <a:pt x="266865" y="279210"/>
                  <a:pt x="270078" y="282994"/>
                </a:cubicBezTo>
                <a:cubicBezTo>
                  <a:pt x="273266" y="286741"/>
                  <a:pt x="274599" y="285039"/>
                  <a:pt x="277266" y="281610"/>
                </a:cubicBezTo>
                <a:cubicBezTo>
                  <a:pt x="279933" y="278206"/>
                  <a:pt x="279933" y="281953"/>
                  <a:pt x="279933" y="284683"/>
                </a:cubicBezTo>
                <a:cubicBezTo>
                  <a:pt x="279933" y="287414"/>
                  <a:pt x="285534" y="288443"/>
                  <a:pt x="293535" y="290157"/>
                </a:cubicBezTo>
                <a:cubicBezTo>
                  <a:pt x="301523" y="291859"/>
                  <a:pt x="315925" y="289459"/>
                  <a:pt x="319659" y="289128"/>
                </a:cubicBezTo>
                <a:cubicBezTo>
                  <a:pt x="323393" y="288798"/>
                  <a:pt x="322072" y="296291"/>
                  <a:pt x="330327" y="298336"/>
                </a:cubicBezTo>
                <a:cubicBezTo>
                  <a:pt x="338582" y="300406"/>
                  <a:pt x="340728" y="287769"/>
                  <a:pt x="344983" y="292202"/>
                </a:cubicBezTo>
                <a:cubicBezTo>
                  <a:pt x="349250" y="296621"/>
                  <a:pt x="344983" y="298336"/>
                  <a:pt x="342582" y="301765"/>
                </a:cubicBezTo>
                <a:cubicBezTo>
                  <a:pt x="340182" y="305169"/>
                  <a:pt x="345249" y="305511"/>
                  <a:pt x="348450" y="307213"/>
                </a:cubicBezTo>
                <a:cubicBezTo>
                  <a:pt x="351650" y="308928"/>
                  <a:pt x="359118" y="311658"/>
                  <a:pt x="362585" y="316091"/>
                </a:cubicBezTo>
                <a:cubicBezTo>
                  <a:pt x="366052" y="320535"/>
                  <a:pt x="368186" y="325311"/>
                  <a:pt x="376720" y="330759"/>
                </a:cubicBezTo>
                <a:cubicBezTo>
                  <a:pt x="385242" y="336233"/>
                  <a:pt x="376974" y="317107"/>
                  <a:pt x="383642" y="323253"/>
                </a:cubicBezTo>
                <a:cubicBezTo>
                  <a:pt x="390309" y="329400"/>
                  <a:pt x="387909" y="323596"/>
                  <a:pt x="393243" y="329743"/>
                </a:cubicBezTo>
                <a:cubicBezTo>
                  <a:pt x="398577" y="335903"/>
                  <a:pt x="396710" y="327012"/>
                  <a:pt x="394309" y="316776"/>
                </a:cubicBezTo>
                <a:cubicBezTo>
                  <a:pt x="391909" y="306540"/>
                  <a:pt x="396710" y="313347"/>
                  <a:pt x="399110" y="318135"/>
                </a:cubicBezTo>
                <a:cubicBezTo>
                  <a:pt x="401510" y="322910"/>
                  <a:pt x="401510" y="332143"/>
                  <a:pt x="399910" y="338277"/>
                </a:cubicBezTo>
                <a:cubicBezTo>
                  <a:pt x="398310" y="344424"/>
                  <a:pt x="390309" y="339306"/>
                  <a:pt x="391109" y="335903"/>
                </a:cubicBezTo>
                <a:cubicBezTo>
                  <a:pt x="391909" y="332473"/>
                  <a:pt x="383121" y="333845"/>
                  <a:pt x="382841" y="338620"/>
                </a:cubicBezTo>
                <a:cubicBezTo>
                  <a:pt x="382575" y="343396"/>
                  <a:pt x="388442" y="352616"/>
                  <a:pt x="392709" y="353644"/>
                </a:cubicBezTo>
                <a:cubicBezTo>
                  <a:pt x="396976" y="354673"/>
                  <a:pt x="393763" y="363207"/>
                  <a:pt x="396430" y="364223"/>
                </a:cubicBezTo>
                <a:cubicBezTo>
                  <a:pt x="400101" y="365633"/>
                  <a:pt x="399910" y="374485"/>
                  <a:pt x="402044" y="373101"/>
                </a:cubicBezTo>
                <a:cubicBezTo>
                  <a:pt x="404177" y="371742"/>
                  <a:pt x="403377" y="361163"/>
                  <a:pt x="400977" y="356400"/>
                </a:cubicBezTo>
                <a:cubicBezTo>
                  <a:pt x="398577" y="351600"/>
                  <a:pt x="399656" y="344767"/>
                  <a:pt x="402831" y="346151"/>
                </a:cubicBezTo>
                <a:cubicBezTo>
                  <a:pt x="406044" y="347510"/>
                  <a:pt x="402831" y="354673"/>
                  <a:pt x="404431" y="357061"/>
                </a:cubicBezTo>
                <a:cubicBezTo>
                  <a:pt x="406044" y="359448"/>
                  <a:pt x="407898" y="354673"/>
                  <a:pt x="411645" y="351955"/>
                </a:cubicBezTo>
                <a:cubicBezTo>
                  <a:pt x="415379" y="349199"/>
                  <a:pt x="410045" y="341351"/>
                  <a:pt x="411391" y="337261"/>
                </a:cubicBezTo>
                <a:cubicBezTo>
                  <a:pt x="412712" y="333159"/>
                  <a:pt x="416979" y="340678"/>
                  <a:pt x="418566" y="347841"/>
                </a:cubicBezTo>
                <a:cubicBezTo>
                  <a:pt x="420167" y="355016"/>
                  <a:pt x="414566" y="354673"/>
                  <a:pt x="414566" y="358420"/>
                </a:cubicBezTo>
                <a:cubicBezTo>
                  <a:pt x="414566" y="362179"/>
                  <a:pt x="409499" y="360490"/>
                  <a:pt x="407898" y="362522"/>
                </a:cubicBezTo>
                <a:cubicBezTo>
                  <a:pt x="406298" y="364566"/>
                  <a:pt x="407098" y="378232"/>
                  <a:pt x="409245" y="378574"/>
                </a:cubicBezTo>
                <a:cubicBezTo>
                  <a:pt x="411391" y="378905"/>
                  <a:pt x="412712" y="367297"/>
                  <a:pt x="414045" y="373101"/>
                </a:cubicBezTo>
                <a:cubicBezTo>
                  <a:pt x="415379" y="378905"/>
                  <a:pt x="420433" y="365608"/>
                  <a:pt x="421767" y="371056"/>
                </a:cubicBezTo>
                <a:cubicBezTo>
                  <a:pt x="423100" y="376530"/>
                  <a:pt x="429501" y="382664"/>
                  <a:pt x="431902" y="381305"/>
                </a:cubicBezTo>
                <a:cubicBezTo>
                  <a:pt x="434302" y="379946"/>
                  <a:pt x="430835" y="374130"/>
                  <a:pt x="427101" y="373787"/>
                </a:cubicBezTo>
                <a:cubicBezTo>
                  <a:pt x="423380" y="373456"/>
                  <a:pt x="423901" y="365608"/>
                  <a:pt x="427380" y="365252"/>
                </a:cubicBezTo>
                <a:cubicBezTo>
                  <a:pt x="430835" y="364922"/>
                  <a:pt x="436969" y="376530"/>
                  <a:pt x="436715" y="380619"/>
                </a:cubicBezTo>
                <a:cubicBezTo>
                  <a:pt x="436423" y="384709"/>
                  <a:pt x="433502" y="384378"/>
                  <a:pt x="430568" y="388468"/>
                </a:cubicBezTo>
                <a:cubicBezTo>
                  <a:pt x="427634" y="392557"/>
                  <a:pt x="423634" y="381648"/>
                  <a:pt x="420167" y="381991"/>
                </a:cubicBezTo>
                <a:cubicBezTo>
                  <a:pt x="416712" y="382334"/>
                  <a:pt x="420167" y="389141"/>
                  <a:pt x="421767" y="393916"/>
                </a:cubicBezTo>
                <a:cubicBezTo>
                  <a:pt x="423380" y="398717"/>
                  <a:pt x="417512" y="405194"/>
                  <a:pt x="422034" y="408953"/>
                </a:cubicBezTo>
                <a:cubicBezTo>
                  <a:pt x="426580" y="412712"/>
                  <a:pt x="425234" y="406565"/>
                  <a:pt x="426034" y="403835"/>
                </a:cubicBezTo>
                <a:cubicBezTo>
                  <a:pt x="426834" y="401117"/>
                  <a:pt x="430301" y="404508"/>
                  <a:pt x="432702" y="406908"/>
                </a:cubicBezTo>
                <a:cubicBezTo>
                  <a:pt x="434937" y="409131"/>
                  <a:pt x="435369" y="401447"/>
                  <a:pt x="435369" y="398361"/>
                </a:cubicBezTo>
                <a:cubicBezTo>
                  <a:pt x="435369" y="395313"/>
                  <a:pt x="439369" y="397002"/>
                  <a:pt x="441490" y="401117"/>
                </a:cubicBezTo>
                <a:cubicBezTo>
                  <a:pt x="443636" y="405194"/>
                  <a:pt x="443890" y="396672"/>
                  <a:pt x="447091" y="397345"/>
                </a:cubicBezTo>
                <a:cubicBezTo>
                  <a:pt x="450304" y="398031"/>
                  <a:pt x="448158" y="404508"/>
                  <a:pt x="448158" y="408267"/>
                </a:cubicBezTo>
                <a:cubicBezTo>
                  <a:pt x="448158" y="412026"/>
                  <a:pt x="453758" y="405194"/>
                  <a:pt x="453225" y="409283"/>
                </a:cubicBezTo>
                <a:cubicBezTo>
                  <a:pt x="453149" y="409905"/>
                  <a:pt x="453149" y="410490"/>
                  <a:pt x="453212" y="411036"/>
                </a:cubicBezTo>
                <a:cubicBezTo>
                  <a:pt x="456159" y="408318"/>
                  <a:pt x="459232" y="405511"/>
                  <a:pt x="461404" y="403594"/>
                </a:cubicBezTo>
                <a:cubicBezTo>
                  <a:pt x="467093" y="398590"/>
                  <a:pt x="457136" y="395415"/>
                  <a:pt x="458927" y="38949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5" name="Picture 465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379" y="3598908"/>
            <a:ext cx="177791" cy="165406"/>
          </a:xfrm>
          <a:prstGeom prst="rect">
            <a:avLst/>
          </a:prstGeom>
          <a:noFill/>
        </p:spPr>
      </p:pic>
      <p:sp>
        <p:nvSpPr>
          <p:cNvPr id="466" name="Freeform 466"/>
          <p:cNvSpPr/>
          <p:nvPr/>
        </p:nvSpPr>
        <p:spPr>
          <a:xfrm>
            <a:off x="3440283" y="3611608"/>
            <a:ext cx="154977" cy="141033"/>
          </a:xfrm>
          <a:custGeom>
            <a:avLst/>
            <a:gdLst/>
            <a:ahLst/>
            <a:cxnLst/>
            <a:rect l="0" t="0" r="0" b="0"/>
            <a:pathLst>
              <a:path w="154977" h="141033">
                <a:moveTo>
                  <a:pt x="154101" y="74866"/>
                </a:moveTo>
                <a:cubicBezTo>
                  <a:pt x="153212" y="67132"/>
                  <a:pt x="140995" y="77190"/>
                  <a:pt x="143611" y="79425"/>
                </a:cubicBezTo>
                <a:cubicBezTo>
                  <a:pt x="148933" y="83984"/>
                  <a:pt x="154977" y="82600"/>
                  <a:pt x="154101" y="74866"/>
                </a:cubicBezTo>
                <a:close/>
                <a:moveTo>
                  <a:pt x="153047" y="25121"/>
                </a:moveTo>
                <a:cubicBezTo>
                  <a:pt x="148780" y="24994"/>
                  <a:pt x="143980" y="25590"/>
                  <a:pt x="140703" y="24663"/>
                </a:cubicBezTo>
                <a:cubicBezTo>
                  <a:pt x="136804" y="23571"/>
                  <a:pt x="128587" y="23012"/>
                  <a:pt x="126428" y="20231"/>
                </a:cubicBezTo>
                <a:cubicBezTo>
                  <a:pt x="124269" y="17475"/>
                  <a:pt x="120802" y="15253"/>
                  <a:pt x="120802" y="18567"/>
                </a:cubicBezTo>
                <a:cubicBezTo>
                  <a:pt x="120802" y="21895"/>
                  <a:pt x="114757" y="22454"/>
                  <a:pt x="111303" y="19685"/>
                </a:cubicBezTo>
                <a:cubicBezTo>
                  <a:pt x="107823" y="16904"/>
                  <a:pt x="102222" y="14694"/>
                  <a:pt x="99606" y="12471"/>
                </a:cubicBezTo>
                <a:cubicBezTo>
                  <a:pt x="98234" y="11328"/>
                  <a:pt x="95453" y="9843"/>
                  <a:pt x="92786" y="8141"/>
                </a:cubicBezTo>
                <a:cubicBezTo>
                  <a:pt x="89166" y="9042"/>
                  <a:pt x="78829" y="4166"/>
                  <a:pt x="71983" y="5232"/>
                </a:cubicBezTo>
                <a:cubicBezTo>
                  <a:pt x="64694" y="6363"/>
                  <a:pt x="41414" y="3861"/>
                  <a:pt x="32347" y="4788"/>
                </a:cubicBezTo>
                <a:cubicBezTo>
                  <a:pt x="23279" y="5677"/>
                  <a:pt x="22745" y="0"/>
                  <a:pt x="17780" y="0"/>
                </a:cubicBezTo>
                <a:cubicBezTo>
                  <a:pt x="12789" y="0"/>
                  <a:pt x="14935" y="7734"/>
                  <a:pt x="7823" y="7950"/>
                </a:cubicBezTo>
                <a:cubicBezTo>
                  <a:pt x="698" y="8191"/>
                  <a:pt x="0" y="13881"/>
                  <a:pt x="5143" y="19126"/>
                </a:cubicBezTo>
                <a:cubicBezTo>
                  <a:pt x="8090" y="22098"/>
                  <a:pt x="7734" y="28384"/>
                  <a:pt x="7302" y="34163"/>
                </a:cubicBezTo>
                <a:cubicBezTo>
                  <a:pt x="8788" y="33922"/>
                  <a:pt x="9880" y="33401"/>
                  <a:pt x="10515" y="32410"/>
                </a:cubicBezTo>
                <a:cubicBezTo>
                  <a:pt x="12674" y="29108"/>
                  <a:pt x="14833" y="29629"/>
                  <a:pt x="14833" y="32969"/>
                </a:cubicBezTo>
                <a:cubicBezTo>
                  <a:pt x="14833" y="36297"/>
                  <a:pt x="19583" y="35192"/>
                  <a:pt x="22187" y="35192"/>
                </a:cubicBezTo>
                <a:cubicBezTo>
                  <a:pt x="24777" y="35192"/>
                  <a:pt x="23914" y="37960"/>
                  <a:pt x="26949" y="35192"/>
                </a:cubicBezTo>
                <a:cubicBezTo>
                  <a:pt x="29972" y="32410"/>
                  <a:pt x="34290" y="33528"/>
                  <a:pt x="34290" y="36855"/>
                </a:cubicBezTo>
                <a:cubicBezTo>
                  <a:pt x="34290" y="40183"/>
                  <a:pt x="40792" y="38506"/>
                  <a:pt x="37338" y="42951"/>
                </a:cubicBezTo>
                <a:cubicBezTo>
                  <a:pt x="33858" y="47384"/>
                  <a:pt x="29527" y="48489"/>
                  <a:pt x="29527" y="51816"/>
                </a:cubicBezTo>
                <a:cubicBezTo>
                  <a:pt x="29527" y="55131"/>
                  <a:pt x="33426" y="62319"/>
                  <a:pt x="30404" y="66205"/>
                </a:cubicBezTo>
                <a:cubicBezTo>
                  <a:pt x="27381" y="70066"/>
                  <a:pt x="31267" y="76720"/>
                  <a:pt x="28245" y="76720"/>
                </a:cubicBezTo>
                <a:cubicBezTo>
                  <a:pt x="25209" y="76720"/>
                  <a:pt x="21755" y="78383"/>
                  <a:pt x="25209" y="82816"/>
                </a:cubicBezTo>
                <a:cubicBezTo>
                  <a:pt x="28676" y="87235"/>
                  <a:pt x="31267" y="91121"/>
                  <a:pt x="28676" y="91121"/>
                </a:cubicBezTo>
                <a:cubicBezTo>
                  <a:pt x="26098" y="91121"/>
                  <a:pt x="24346" y="97776"/>
                  <a:pt x="25641" y="99427"/>
                </a:cubicBezTo>
                <a:cubicBezTo>
                  <a:pt x="26949" y="101091"/>
                  <a:pt x="32994" y="106082"/>
                  <a:pt x="28245" y="107174"/>
                </a:cubicBezTo>
                <a:cubicBezTo>
                  <a:pt x="23507" y="108279"/>
                  <a:pt x="23507" y="113270"/>
                  <a:pt x="23507" y="116598"/>
                </a:cubicBezTo>
                <a:cubicBezTo>
                  <a:pt x="23507" y="117830"/>
                  <a:pt x="24257" y="119696"/>
                  <a:pt x="25235" y="121602"/>
                </a:cubicBezTo>
                <a:cubicBezTo>
                  <a:pt x="27457" y="121106"/>
                  <a:pt x="29629" y="121005"/>
                  <a:pt x="31623" y="122211"/>
                </a:cubicBezTo>
                <a:cubicBezTo>
                  <a:pt x="36601" y="125170"/>
                  <a:pt x="39497" y="141033"/>
                  <a:pt x="46202" y="139953"/>
                </a:cubicBezTo>
                <a:cubicBezTo>
                  <a:pt x="49047" y="139496"/>
                  <a:pt x="47625" y="136778"/>
                  <a:pt x="49047" y="134937"/>
                </a:cubicBezTo>
                <a:cubicBezTo>
                  <a:pt x="50470" y="133133"/>
                  <a:pt x="53149" y="134492"/>
                  <a:pt x="55994" y="134492"/>
                </a:cubicBezTo>
                <a:cubicBezTo>
                  <a:pt x="58826" y="134492"/>
                  <a:pt x="60249" y="129260"/>
                  <a:pt x="66992" y="129031"/>
                </a:cubicBezTo>
                <a:cubicBezTo>
                  <a:pt x="73761" y="128815"/>
                  <a:pt x="78029" y="128129"/>
                  <a:pt x="82296" y="128345"/>
                </a:cubicBezTo>
                <a:cubicBezTo>
                  <a:pt x="86550" y="128574"/>
                  <a:pt x="89941" y="126745"/>
                  <a:pt x="90995" y="122884"/>
                </a:cubicBezTo>
                <a:cubicBezTo>
                  <a:pt x="92062" y="119011"/>
                  <a:pt x="95618" y="115607"/>
                  <a:pt x="100431" y="114693"/>
                </a:cubicBezTo>
                <a:cubicBezTo>
                  <a:pt x="105207" y="113804"/>
                  <a:pt x="104508" y="107403"/>
                  <a:pt x="104851" y="103771"/>
                </a:cubicBezTo>
                <a:cubicBezTo>
                  <a:pt x="105207" y="100139"/>
                  <a:pt x="113220" y="94665"/>
                  <a:pt x="113741" y="91947"/>
                </a:cubicBezTo>
                <a:cubicBezTo>
                  <a:pt x="114287" y="89191"/>
                  <a:pt x="109118" y="78739"/>
                  <a:pt x="113919" y="69393"/>
                </a:cubicBezTo>
                <a:cubicBezTo>
                  <a:pt x="118719" y="60071"/>
                  <a:pt x="123875" y="59626"/>
                  <a:pt x="123875" y="54381"/>
                </a:cubicBezTo>
                <a:cubicBezTo>
                  <a:pt x="123875" y="49568"/>
                  <a:pt x="128854" y="47803"/>
                  <a:pt x="134899" y="46876"/>
                </a:cubicBezTo>
                <a:cubicBezTo>
                  <a:pt x="140944" y="45974"/>
                  <a:pt x="142887" y="40729"/>
                  <a:pt x="148056" y="37998"/>
                </a:cubicBezTo>
                <a:cubicBezTo>
                  <a:pt x="152387" y="35712"/>
                  <a:pt x="153924" y="31610"/>
                  <a:pt x="153047" y="2512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Freeform 467"/>
          <p:cNvSpPr/>
          <p:nvPr/>
        </p:nvSpPr>
        <p:spPr>
          <a:xfrm>
            <a:off x="3709055" y="3550612"/>
            <a:ext cx="40665" cy="29018"/>
          </a:xfrm>
          <a:custGeom>
            <a:avLst/>
            <a:gdLst/>
            <a:ahLst/>
            <a:cxnLst/>
            <a:rect l="0" t="0" r="0" b="0"/>
            <a:pathLst>
              <a:path w="40665" h="29018">
                <a:moveTo>
                  <a:pt x="292" y="25374"/>
                </a:moveTo>
                <a:cubicBezTo>
                  <a:pt x="3174" y="23901"/>
                  <a:pt x="6400" y="23317"/>
                  <a:pt x="7962" y="24130"/>
                </a:cubicBezTo>
                <a:cubicBezTo>
                  <a:pt x="9359" y="24828"/>
                  <a:pt x="9817" y="26694"/>
                  <a:pt x="10058" y="28714"/>
                </a:cubicBezTo>
                <a:cubicBezTo>
                  <a:pt x="12522" y="28256"/>
                  <a:pt x="17017" y="27355"/>
                  <a:pt x="18554" y="26618"/>
                </a:cubicBezTo>
                <a:cubicBezTo>
                  <a:pt x="20675" y="25602"/>
                  <a:pt x="25476" y="29018"/>
                  <a:pt x="25996" y="26974"/>
                </a:cubicBezTo>
                <a:cubicBezTo>
                  <a:pt x="26542" y="24917"/>
                  <a:pt x="28130" y="20129"/>
                  <a:pt x="30276" y="20129"/>
                </a:cubicBezTo>
                <a:cubicBezTo>
                  <a:pt x="32410" y="20129"/>
                  <a:pt x="31076" y="12967"/>
                  <a:pt x="33210" y="12636"/>
                </a:cubicBezTo>
                <a:cubicBezTo>
                  <a:pt x="35318" y="12294"/>
                  <a:pt x="40665" y="6134"/>
                  <a:pt x="40665" y="6134"/>
                </a:cubicBezTo>
                <a:cubicBezTo>
                  <a:pt x="40665" y="6134"/>
                  <a:pt x="38544" y="686"/>
                  <a:pt x="37744" y="330"/>
                </a:cubicBezTo>
                <a:cubicBezTo>
                  <a:pt x="36944" y="0"/>
                  <a:pt x="34264" y="3746"/>
                  <a:pt x="29476" y="3746"/>
                </a:cubicBezTo>
                <a:cubicBezTo>
                  <a:pt x="24663" y="3746"/>
                  <a:pt x="21221" y="8534"/>
                  <a:pt x="19075" y="8534"/>
                </a:cubicBezTo>
                <a:cubicBezTo>
                  <a:pt x="16941" y="8534"/>
                  <a:pt x="10286" y="5791"/>
                  <a:pt x="5740" y="5448"/>
                </a:cubicBezTo>
                <a:cubicBezTo>
                  <a:pt x="4140" y="5359"/>
                  <a:pt x="2476" y="5181"/>
                  <a:pt x="927" y="4966"/>
                </a:cubicBezTo>
                <a:cubicBezTo>
                  <a:pt x="495" y="10122"/>
                  <a:pt x="0" y="18085"/>
                  <a:pt x="292" y="2537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Freeform 468"/>
          <p:cNvSpPr/>
          <p:nvPr/>
        </p:nvSpPr>
        <p:spPr>
          <a:xfrm>
            <a:off x="3709055" y="3550612"/>
            <a:ext cx="40665" cy="29018"/>
          </a:xfrm>
          <a:custGeom>
            <a:avLst/>
            <a:gdLst/>
            <a:ahLst/>
            <a:cxnLst/>
            <a:rect l="0" t="0" r="0" b="0"/>
            <a:pathLst>
              <a:path w="40665" h="29018">
                <a:moveTo>
                  <a:pt x="292" y="25374"/>
                </a:moveTo>
                <a:cubicBezTo>
                  <a:pt x="3174" y="23901"/>
                  <a:pt x="6400" y="23317"/>
                  <a:pt x="7962" y="24130"/>
                </a:cubicBezTo>
                <a:cubicBezTo>
                  <a:pt x="9359" y="24828"/>
                  <a:pt x="9817" y="26694"/>
                  <a:pt x="10058" y="28714"/>
                </a:cubicBezTo>
                <a:cubicBezTo>
                  <a:pt x="12522" y="28256"/>
                  <a:pt x="17017" y="27355"/>
                  <a:pt x="18554" y="26618"/>
                </a:cubicBezTo>
                <a:cubicBezTo>
                  <a:pt x="20675" y="25602"/>
                  <a:pt x="25476" y="29018"/>
                  <a:pt x="25996" y="26974"/>
                </a:cubicBezTo>
                <a:cubicBezTo>
                  <a:pt x="26542" y="24917"/>
                  <a:pt x="28130" y="20129"/>
                  <a:pt x="30276" y="20129"/>
                </a:cubicBezTo>
                <a:cubicBezTo>
                  <a:pt x="32410" y="20129"/>
                  <a:pt x="31076" y="12967"/>
                  <a:pt x="33210" y="12636"/>
                </a:cubicBezTo>
                <a:cubicBezTo>
                  <a:pt x="35318" y="12294"/>
                  <a:pt x="40665" y="6134"/>
                  <a:pt x="40665" y="6134"/>
                </a:cubicBezTo>
                <a:cubicBezTo>
                  <a:pt x="40665" y="6134"/>
                  <a:pt x="38544" y="686"/>
                  <a:pt x="37744" y="330"/>
                </a:cubicBezTo>
                <a:cubicBezTo>
                  <a:pt x="36944" y="0"/>
                  <a:pt x="34264" y="3746"/>
                  <a:pt x="29476" y="3746"/>
                </a:cubicBezTo>
                <a:cubicBezTo>
                  <a:pt x="24663" y="3746"/>
                  <a:pt x="21221" y="8534"/>
                  <a:pt x="19075" y="8534"/>
                </a:cubicBezTo>
                <a:cubicBezTo>
                  <a:pt x="16941" y="8534"/>
                  <a:pt x="10286" y="5791"/>
                  <a:pt x="5740" y="5448"/>
                </a:cubicBezTo>
                <a:cubicBezTo>
                  <a:pt x="4140" y="5359"/>
                  <a:pt x="2476" y="5181"/>
                  <a:pt x="927" y="4966"/>
                </a:cubicBezTo>
                <a:cubicBezTo>
                  <a:pt x="495" y="10122"/>
                  <a:pt x="0" y="18085"/>
                  <a:pt x="292" y="2537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9" name="Picture 469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692" y="3635641"/>
            <a:ext cx="101625" cy="147291"/>
          </a:xfrm>
          <a:prstGeom prst="rect">
            <a:avLst/>
          </a:prstGeom>
          <a:noFill/>
        </p:spPr>
      </p:pic>
      <p:sp>
        <p:nvSpPr>
          <p:cNvPr id="470" name="Freeform 470"/>
          <p:cNvSpPr/>
          <p:nvPr/>
        </p:nvSpPr>
        <p:spPr>
          <a:xfrm>
            <a:off x="3792392" y="3648341"/>
            <a:ext cx="76224" cy="122122"/>
          </a:xfrm>
          <a:custGeom>
            <a:avLst/>
            <a:gdLst/>
            <a:ahLst/>
            <a:cxnLst/>
            <a:rect l="0" t="0" r="0" b="0"/>
            <a:pathLst>
              <a:path w="76224" h="122122">
                <a:moveTo>
                  <a:pt x="65214" y="114833"/>
                </a:moveTo>
                <a:cubicBezTo>
                  <a:pt x="62370" y="112802"/>
                  <a:pt x="49581" y="116191"/>
                  <a:pt x="46215" y="112116"/>
                </a:cubicBezTo>
                <a:cubicBezTo>
                  <a:pt x="42824" y="108001"/>
                  <a:pt x="35941" y="115328"/>
                  <a:pt x="38913" y="115963"/>
                </a:cubicBezTo>
                <a:cubicBezTo>
                  <a:pt x="43180" y="116877"/>
                  <a:pt x="49581" y="121665"/>
                  <a:pt x="56515" y="121881"/>
                </a:cubicBezTo>
                <a:cubicBezTo>
                  <a:pt x="63462" y="122122"/>
                  <a:pt x="72872" y="117792"/>
                  <a:pt x="72694" y="115506"/>
                </a:cubicBezTo>
                <a:cubicBezTo>
                  <a:pt x="72503" y="113233"/>
                  <a:pt x="68071" y="116877"/>
                  <a:pt x="65214" y="114833"/>
                </a:cubicBezTo>
                <a:close/>
                <a:moveTo>
                  <a:pt x="75272" y="0"/>
                </a:moveTo>
                <a:cubicBezTo>
                  <a:pt x="72579" y="356"/>
                  <a:pt x="68871" y="1626"/>
                  <a:pt x="69493" y="3543"/>
                </a:cubicBezTo>
                <a:cubicBezTo>
                  <a:pt x="70205" y="5817"/>
                  <a:pt x="67690" y="7176"/>
                  <a:pt x="64884" y="7176"/>
                </a:cubicBezTo>
                <a:cubicBezTo>
                  <a:pt x="64884" y="7176"/>
                  <a:pt x="54902" y="6287"/>
                  <a:pt x="52070" y="4458"/>
                </a:cubicBezTo>
                <a:cubicBezTo>
                  <a:pt x="49911" y="3086"/>
                  <a:pt x="40411" y="3785"/>
                  <a:pt x="35941" y="4216"/>
                </a:cubicBezTo>
                <a:cubicBezTo>
                  <a:pt x="35903" y="4445"/>
                  <a:pt x="35839" y="4674"/>
                  <a:pt x="35712" y="4902"/>
                </a:cubicBezTo>
                <a:cubicBezTo>
                  <a:pt x="34646" y="6960"/>
                  <a:pt x="26124" y="12535"/>
                  <a:pt x="24511" y="11506"/>
                </a:cubicBezTo>
                <a:cubicBezTo>
                  <a:pt x="22911" y="10490"/>
                  <a:pt x="22123" y="14923"/>
                  <a:pt x="18910" y="15939"/>
                </a:cubicBezTo>
                <a:cubicBezTo>
                  <a:pt x="15710" y="16967"/>
                  <a:pt x="10909" y="15608"/>
                  <a:pt x="10655" y="17310"/>
                </a:cubicBezTo>
                <a:cubicBezTo>
                  <a:pt x="10376" y="19012"/>
                  <a:pt x="8242" y="23787"/>
                  <a:pt x="6388" y="26187"/>
                </a:cubicBezTo>
                <a:cubicBezTo>
                  <a:pt x="4521" y="28575"/>
                  <a:pt x="6121" y="31306"/>
                  <a:pt x="3467" y="31979"/>
                </a:cubicBezTo>
                <a:cubicBezTo>
                  <a:pt x="1689" y="32436"/>
                  <a:pt x="965" y="36614"/>
                  <a:pt x="0" y="40297"/>
                </a:cubicBezTo>
                <a:cubicBezTo>
                  <a:pt x="165" y="40399"/>
                  <a:pt x="330" y="40564"/>
                  <a:pt x="521" y="40640"/>
                </a:cubicBezTo>
                <a:cubicBezTo>
                  <a:pt x="4420" y="42228"/>
                  <a:pt x="7455" y="48158"/>
                  <a:pt x="6921" y="53835"/>
                </a:cubicBezTo>
                <a:cubicBezTo>
                  <a:pt x="6388" y="59538"/>
                  <a:pt x="12611" y="61595"/>
                  <a:pt x="15456" y="57480"/>
                </a:cubicBezTo>
                <a:cubicBezTo>
                  <a:pt x="18288" y="53391"/>
                  <a:pt x="26302" y="59766"/>
                  <a:pt x="26302" y="62484"/>
                </a:cubicBezTo>
                <a:cubicBezTo>
                  <a:pt x="26302" y="65215"/>
                  <a:pt x="18123" y="59538"/>
                  <a:pt x="13487" y="63856"/>
                </a:cubicBezTo>
                <a:cubicBezTo>
                  <a:pt x="8890" y="68174"/>
                  <a:pt x="17043" y="72276"/>
                  <a:pt x="15989" y="76822"/>
                </a:cubicBezTo>
                <a:cubicBezTo>
                  <a:pt x="14910" y="81382"/>
                  <a:pt x="18123" y="87744"/>
                  <a:pt x="22225" y="87528"/>
                </a:cubicBezTo>
                <a:cubicBezTo>
                  <a:pt x="26302" y="87300"/>
                  <a:pt x="30899" y="95949"/>
                  <a:pt x="33414" y="94348"/>
                </a:cubicBezTo>
                <a:cubicBezTo>
                  <a:pt x="35890" y="92774"/>
                  <a:pt x="30378" y="80696"/>
                  <a:pt x="31267" y="78880"/>
                </a:cubicBezTo>
                <a:cubicBezTo>
                  <a:pt x="32169" y="77051"/>
                  <a:pt x="37135" y="82068"/>
                  <a:pt x="39611" y="78410"/>
                </a:cubicBezTo>
                <a:cubicBezTo>
                  <a:pt x="42126" y="74778"/>
                  <a:pt x="37846" y="72047"/>
                  <a:pt x="34112" y="72276"/>
                </a:cubicBezTo>
                <a:cubicBezTo>
                  <a:pt x="30378" y="72504"/>
                  <a:pt x="33934" y="65888"/>
                  <a:pt x="38379" y="69317"/>
                </a:cubicBezTo>
                <a:cubicBezTo>
                  <a:pt x="42824" y="72733"/>
                  <a:pt x="44958" y="68415"/>
                  <a:pt x="47079" y="67932"/>
                </a:cubicBezTo>
                <a:cubicBezTo>
                  <a:pt x="49213" y="67488"/>
                  <a:pt x="49759" y="57709"/>
                  <a:pt x="43180" y="55436"/>
                </a:cubicBezTo>
                <a:cubicBezTo>
                  <a:pt x="36614" y="53162"/>
                  <a:pt x="37490" y="61595"/>
                  <a:pt x="33223" y="55880"/>
                </a:cubicBezTo>
                <a:cubicBezTo>
                  <a:pt x="28956" y="50203"/>
                  <a:pt x="37135" y="52477"/>
                  <a:pt x="37135" y="47701"/>
                </a:cubicBezTo>
                <a:cubicBezTo>
                  <a:pt x="37135" y="42913"/>
                  <a:pt x="30569" y="36081"/>
                  <a:pt x="27368" y="30391"/>
                </a:cubicBezTo>
                <a:cubicBezTo>
                  <a:pt x="24168" y="24714"/>
                  <a:pt x="31813" y="21984"/>
                  <a:pt x="33566" y="26073"/>
                </a:cubicBezTo>
                <a:cubicBezTo>
                  <a:pt x="35357" y="30175"/>
                  <a:pt x="40157" y="29502"/>
                  <a:pt x="43180" y="27902"/>
                </a:cubicBezTo>
                <a:cubicBezTo>
                  <a:pt x="46215" y="26302"/>
                  <a:pt x="39980" y="19012"/>
                  <a:pt x="45479" y="16294"/>
                </a:cubicBezTo>
                <a:cubicBezTo>
                  <a:pt x="51003" y="13564"/>
                  <a:pt x="51003" y="18339"/>
                  <a:pt x="52794" y="19253"/>
                </a:cubicBezTo>
                <a:cubicBezTo>
                  <a:pt x="54547" y="20168"/>
                  <a:pt x="56159" y="13564"/>
                  <a:pt x="61836" y="13564"/>
                </a:cubicBezTo>
                <a:cubicBezTo>
                  <a:pt x="64821" y="13564"/>
                  <a:pt x="67423" y="16066"/>
                  <a:pt x="69963" y="18504"/>
                </a:cubicBezTo>
                <a:cubicBezTo>
                  <a:pt x="71513" y="16320"/>
                  <a:pt x="72770" y="15062"/>
                  <a:pt x="72770" y="13221"/>
                </a:cubicBezTo>
                <a:cubicBezTo>
                  <a:pt x="72770" y="10821"/>
                  <a:pt x="76224" y="9804"/>
                  <a:pt x="76224" y="6045"/>
                </a:cubicBezTo>
                <a:cubicBezTo>
                  <a:pt x="76224" y="4242"/>
                  <a:pt x="75691" y="1969"/>
                  <a:pt x="75272" y="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" name="Freeform 471"/>
          <p:cNvSpPr/>
          <p:nvPr/>
        </p:nvSpPr>
        <p:spPr>
          <a:xfrm>
            <a:off x="3933849" y="3753845"/>
            <a:ext cx="31825" cy="25260"/>
          </a:xfrm>
          <a:custGeom>
            <a:avLst/>
            <a:gdLst/>
            <a:ahLst/>
            <a:cxnLst/>
            <a:rect l="0" t="0" r="0" b="0"/>
            <a:pathLst>
              <a:path w="31825" h="25260">
                <a:moveTo>
                  <a:pt x="21348" y="15697"/>
                </a:moveTo>
                <a:cubicBezTo>
                  <a:pt x="20993" y="13183"/>
                  <a:pt x="23672" y="7963"/>
                  <a:pt x="27748" y="5906"/>
                </a:cubicBezTo>
                <a:cubicBezTo>
                  <a:pt x="31825" y="3861"/>
                  <a:pt x="30237" y="0"/>
                  <a:pt x="27571" y="2959"/>
                </a:cubicBezTo>
                <a:cubicBezTo>
                  <a:pt x="24891" y="5906"/>
                  <a:pt x="18491" y="9094"/>
                  <a:pt x="10503" y="9563"/>
                </a:cubicBezTo>
                <a:cubicBezTo>
                  <a:pt x="2502" y="10008"/>
                  <a:pt x="0" y="16751"/>
                  <a:pt x="5004" y="20472"/>
                </a:cubicBezTo>
                <a:cubicBezTo>
                  <a:pt x="11392" y="25260"/>
                  <a:pt x="21703" y="18211"/>
                  <a:pt x="21348" y="1569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" name="Freeform 472"/>
          <p:cNvSpPr/>
          <p:nvPr/>
        </p:nvSpPr>
        <p:spPr>
          <a:xfrm>
            <a:off x="3933849" y="3753845"/>
            <a:ext cx="31825" cy="25260"/>
          </a:xfrm>
          <a:custGeom>
            <a:avLst/>
            <a:gdLst/>
            <a:ahLst/>
            <a:cxnLst/>
            <a:rect l="0" t="0" r="0" b="0"/>
            <a:pathLst>
              <a:path w="31825" h="25260">
                <a:moveTo>
                  <a:pt x="21348" y="15697"/>
                </a:moveTo>
                <a:cubicBezTo>
                  <a:pt x="20993" y="13183"/>
                  <a:pt x="23672" y="7963"/>
                  <a:pt x="27748" y="5906"/>
                </a:cubicBezTo>
                <a:cubicBezTo>
                  <a:pt x="31825" y="3861"/>
                  <a:pt x="30237" y="0"/>
                  <a:pt x="27571" y="2959"/>
                </a:cubicBezTo>
                <a:cubicBezTo>
                  <a:pt x="24891" y="5906"/>
                  <a:pt x="18491" y="9094"/>
                  <a:pt x="10503" y="9563"/>
                </a:cubicBezTo>
                <a:cubicBezTo>
                  <a:pt x="2502" y="10008"/>
                  <a:pt x="0" y="16751"/>
                  <a:pt x="5004" y="20472"/>
                </a:cubicBezTo>
                <a:cubicBezTo>
                  <a:pt x="11392" y="25260"/>
                  <a:pt x="21703" y="18211"/>
                  <a:pt x="21348" y="1569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Freeform 473"/>
          <p:cNvSpPr/>
          <p:nvPr/>
        </p:nvSpPr>
        <p:spPr>
          <a:xfrm>
            <a:off x="3168346" y="3071571"/>
            <a:ext cx="100863" cy="65112"/>
          </a:xfrm>
          <a:custGeom>
            <a:avLst/>
            <a:gdLst/>
            <a:ahLst/>
            <a:cxnLst/>
            <a:rect l="0" t="0" r="0" b="0"/>
            <a:pathLst>
              <a:path w="100863" h="65112">
                <a:moveTo>
                  <a:pt x="84747" y="46240"/>
                </a:moveTo>
                <a:cubicBezTo>
                  <a:pt x="90169" y="45885"/>
                  <a:pt x="90017" y="38252"/>
                  <a:pt x="92239" y="38595"/>
                </a:cubicBezTo>
                <a:cubicBezTo>
                  <a:pt x="94462" y="38963"/>
                  <a:pt x="98081" y="33261"/>
                  <a:pt x="99478" y="29705"/>
                </a:cubicBezTo>
                <a:cubicBezTo>
                  <a:pt x="100863" y="26162"/>
                  <a:pt x="97942" y="19748"/>
                  <a:pt x="94614" y="19748"/>
                </a:cubicBezTo>
                <a:cubicBezTo>
                  <a:pt x="91274" y="19748"/>
                  <a:pt x="88772" y="16357"/>
                  <a:pt x="89484" y="13881"/>
                </a:cubicBezTo>
                <a:cubicBezTo>
                  <a:pt x="90169" y="11379"/>
                  <a:pt x="87668" y="8191"/>
                  <a:pt x="87794" y="6401"/>
                </a:cubicBezTo>
                <a:cubicBezTo>
                  <a:pt x="87947" y="4623"/>
                  <a:pt x="83643" y="6223"/>
                  <a:pt x="81420" y="6934"/>
                </a:cubicBezTo>
                <a:cubicBezTo>
                  <a:pt x="79185" y="7645"/>
                  <a:pt x="74460" y="0"/>
                  <a:pt x="72390" y="1422"/>
                </a:cubicBezTo>
                <a:cubicBezTo>
                  <a:pt x="70308" y="2845"/>
                  <a:pt x="71832" y="6591"/>
                  <a:pt x="71273" y="8712"/>
                </a:cubicBezTo>
                <a:cubicBezTo>
                  <a:pt x="70727" y="10858"/>
                  <a:pt x="65723" y="6744"/>
                  <a:pt x="65723" y="9258"/>
                </a:cubicBezTo>
                <a:cubicBezTo>
                  <a:pt x="65723" y="11735"/>
                  <a:pt x="63640" y="12090"/>
                  <a:pt x="61964" y="9423"/>
                </a:cubicBezTo>
                <a:cubicBezTo>
                  <a:pt x="60300" y="6744"/>
                  <a:pt x="56414" y="8344"/>
                  <a:pt x="56541" y="10490"/>
                </a:cubicBezTo>
                <a:cubicBezTo>
                  <a:pt x="56680" y="12611"/>
                  <a:pt x="54877" y="10858"/>
                  <a:pt x="51677" y="8344"/>
                </a:cubicBezTo>
                <a:cubicBezTo>
                  <a:pt x="48489" y="5867"/>
                  <a:pt x="45136" y="11214"/>
                  <a:pt x="45428" y="13881"/>
                </a:cubicBezTo>
                <a:cubicBezTo>
                  <a:pt x="45720" y="16548"/>
                  <a:pt x="44311" y="17259"/>
                  <a:pt x="41669" y="11379"/>
                </a:cubicBezTo>
                <a:cubicBezTo>
                  <a:pt x="39053" y="5512"/>
                  <a:pt x="35980" y="11912"/>
                  <a:pt x="37376" y="15125"/>
                </a:cubicBezTo>
                <a:cubicBezTo>
                  <a:pt x="38761" y="18326"/>
                  <a:pt x="38202" y="22225"/>
                  <a:pt x="36119" y="20625"/>
                </a:cubicBezTo>
                <a:cubicBezTo>
                  <a:pt x="34049" y="19024"/>
                  <a:pt x="31268" y="21704"/>
                  <a:pt x="30011" y="24193"/>
                </a:cubicBezTo>
                <a:cubicBezTo>
                  <a:pt x="28753" y="26683"/>
                  <a:pt x="24308" y="16904"/>
                  <a:pt x="27509" y="14579"/>
                </a:cubicBezTo>
                <a:cubicBezTo>
                  <a:pt x="30709" y="12281"/>
                  <a:pt x="17374" y="2476"/>
                  <a:pt x="13196" y="2476"/>
                </a:cubicBezTo>
                <a:cubicBezTo>
                  <a:pt x="9043" y="2476"/>
                  <a:pt x="11799" y="6401"/>
                  <a:pt x="14593" y="9258"/>
                </a:cubicBezTo>
                <a:cubicBezTo>
                  <a:pt x="17374" y="12090"/>
                  <a:pt x="12637" y="11379"/>
                  <a:pt x="11113" y="8890"/>
                </a:cubicBezTo>
                <a:cubicBezTo>
                  <a:pt x="9576" y="6401"/>
                  <a:pt x="6668" y="8344"/>
                  <a:pt x="4991" y="11912"/>
                </a:cubicBezTo>
                <a:cubicBezTo>
                  <a:pt x="3328" y="15481"/>
                  <a:pt x="546" y="17424"/>
                  <a:pt x="280" y="19926"/>
                </a:cubicBezTo>
                <a:cubicBezTo>
                  <a:pt x="0" y="22415"/>
                  <a:pt x="4991" y="25082"/>
                  <a:pt x="9309" y="22771"/>
                </a:cubicBezTo>
                <a:cubicBezTo>
                  <a:pt x="13615" y="20472"/>
                  <a:pt x="18466" y="20104"/>
                  <a:pt x="20714" y="22771"/>
                </a:cubicBezTo>
                <a:cubicBezTo>
                  <a:pt x="22911" y="25438"/>
                  <a:pt x="16663" y="26505"/>
                  <a:pt x="18885" y="28638"/>
                </a:cubicBezTo>
                <a:cubicBezTo>
                  <a:pt x="21120" y="30759"/>
                  <a:pt x="19304" y="32550"/>
                  <a:pt x="14021" y="32016"/>
                </a:cubicBezTo>
                <a:cubicBezTo>
                  <a:pt x="8751" y="31483"/>
                  <a:pt x="2350" y="33439"/>
                  <a:pt x="3328" y="35750"/>
                </a:cubicBezTo>
                <a:cubicBezTo>
                  <a:pt x="4306" y="38049"/>
                  <a:pt x="16815" y="33807"/>
                  <a:pt x="16955" y="36106"/>
                </a:cubicBezTo>
                <a:cubicBezTo>
                  <a:pt x="17095" y="38417"/>
                  <a:pt x="16955" y="42342"/>
                  <a:pt x="20282" y="40564"/>
                </a:cubicBezTo>
                <a:cubicBezTo>
                  <a:pt x="23622" y="38786"/>
                  <a:pt x="21400" y="43764"/>
                  <a:pt x="23064" y="44640"/>
                </a:cubicBezTo>
                <a:cubicBezTo>
                  <a:pt x="24727" y="45542"/>
                  <a:pt x="24308" y="49808"/>
                  <a:pt x="19863" y="50177"/>
                </a:cubicBezTo>
                <a:cubicBezTo>
                  <a:pt x="15418" y="50519"/>
                  <a:pt x="13246" y="51662"/>
                  <a:pt x="15126" y="54075"/>
                </a:cubicBezTo>
                <a:cubicBezTo>
                  <a:pt x="17501" y="57098"/>
                  <a:pt x="22378" y="54952"/>
                  <a:pt x="27090" y="53542"/>
                </a:cubicBezTo>
                <a:cubicBezTo>
                  <a:pt x="31801" y="52120"/>
                  <a:pt x="38621" y="59409"/>
                  <a:pt x="44184" y="62241"/>
                </a:cubicBezTo>
                <a:cubicBezTo>
                  <a:pt x="49734" y="65112"/>
                  <a:pt x="59322" y="61187"/>
                  <a:pt x="60427" y="57454"/>
                </a:cubicBezTo>
                <a:cubicBezTo>
                  <a:pt x="61545" y="53707"/>
                  <a:pt x="69050" y="55142"/>
                  <a:pt x="72098" y="52475"/>
                </a:cubicBezTo>
                <a:cubicBezTo>
                  <a:pt x="75159" y="49808"/>
                  <a:pt x="79325" y="46608"/>
                  <a:pt x="84747" y="4624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" name="Freeform 474"/>
          <p:cNvSpPr/>
          <p:nvPr/>
        </p:nvSpPr>
        <p:spPr>
          <a:xfrm>
            <a:off x="3168346" y="3071571"/>
            <a:ext cx="100863" cy="65112"/>
          </a:xfrm>
          <a:custGeom>
            <a:avLst/>
            <a:gdLst/>
            <a:ahLst/>
            <a:cxnLst/>
            <a:rect l="0" t="0" r="0" b="0"/>
            <a:pathLst>
              <a:path w="100863" h="65112">
                <a:moveTo>
                  <a:pt x="84747" y="46240"/>
                </a:moveTo>
                <a:cubicBezTo>
                  <a:pt x="90169" y="45885"/>
                  <a:pt x="90017" y="38252"/>
                  <a:pt x="92239" y="38595"/>
                </a:cubicBezTo>
                <a:cubicBezTo>
                  <a:pt x="94462" y="38963"/>
                  <a:pt x="98081" y="33261"/>
                  <a:pt x="99478" y="29705"/>
                </a:cubicBezTo>
                <a:cubicBezTo>
                  <a:pt x="100863" y="26162"/>
                  <a:pt x="97942" y="19748"/>
                  <a:pt x="94614" y="19748"/>
                </a:cubicBezTo>
                <a:cubicBezTo>
                  <a:pt x="91274" y="19748"/>
                  <a:pt x="88772" y="16357"/>
                  <a:pt x="89484" y="13881"/>
                </a:cubicBezTo>
                <a:cubicBezTo>
                  <a:pt x="90169" y="11379"/>
                  <a:pt x="87668" y="8191"/>
                  <a:pt x="87794" y="6401"/>
                </a:cubicBezTo>
                <a:cubicBezTo>
                  <a:pt x="87947" y="4623"/>
                  <a:pt x="83643" y="6223"/>
                  <a:pt x="81420" y="6934"/>
                </a:cubicBezTo>
                <a:cubicBezTo>
                  <a:pt x="79185" y="7645"/>
                  <a:pt x="74460" y="0"/>
                  <a:pt x="72390" y="1422"/>
                </a:cubicBezTo>
                <a:cubicBezTo>
                  <a:pt x="70308" y="2845"/>
                  <a:pt x="71832" y="6591"/>
                  <a:pt x="71273" y="8712"/>
                </a:cubicBezTo>
                <a:cubicBezTo>
                  <a:pt x="70727" y="10858"/>
                  <a:pt x="65723" y="6744"/>
                  <a:pt x="65723" y="9258"/>
                </a:cubicBezTo>
                <a:cubicBezTo>
                  <a:pt x="65723" y="11735"/>
                  <a:pt x="63640" y="12090"/>
                  <a:pt x="61964" y="9423"/>
                </a:cubicBezTo>
                <a:cubicBezTo>
                  <a:pt x="60300" y="6744"/>
                  <a:pt x="56414" y="8344"/>
                  <a:pt x="56541" y="10490"/>
                </a:cubicBezTo>
                <a:cubicBezTo>
                  <a:pt x="56680" y="12611"/>
                  <a:pt x="54877" y="10858"/>
                  <a:pt x="51677" y="8344"/>
                </a:cubicBezTo>
                <a:cubicBezTo>
                  <a:pt x="48489" y="5867"/>
                  <a:pt x="45136" y="11214"/>
                  <a:pt x="45428" y="13881"/>
                </a:cubicBezTo>
                <a:cubicBezTo>
                  <a:pt x="45720" y="16548"/>
                  <a:pt x="44311" y="17259"/>
                  <a:pt x="41669" y="11379"/>
                </a:cubicBezTo>
                <a:cubicBezTo>
                  <a:pt x="39053" y="5512"/>
                  <a:pt x="35980" y="11912"/>
                  <a:pt x="37376" y="15125"/>
                </a:cubicBezTo>
                <a:cubicBezTo>
                  <a:pt x="38761" y="18326"/>
                  <a:pt x="38202" y="22225"/>
                  <a:pt x="36119" y="20625"/>
                </a:cubicBezTo>
                <a:cubicBezTo>
                  <a:pt x="34049" y="19024"/>
                  <a:pt x="31268" y="21704"/>
                  <a:pt x="30011" y="24193"/>
                </a:cubicBezTo>
                <a:cubicBezTo>
                  <a:pt x="28753" y="26683"/>
                  <a:pt x="24308" y="16904"/>
                  <a:pt x="27509" y="14579"/>
                </a:cubicBezTo>
                <a:cubicBezTo>
                  <a:pt x="30709" y="12281"/>
                  <a:pt x="17374" y="2476"/>
                  <a:pt x="13196" y="2476"/>
                </a:cubicBezTo>
                <a:cubicBezTo>
                  <a:pt x="9043" y="2476"/>
                  <a:pt x="11799" y="6401"/>
                  <a:pt x="14593" y="9258"/>
                </a:cubicBezTo>
                <a:cubicBezTo>
                  <a:pt x="17374" y="12090"/>
                  <a:pt x="12637" y="11379"/>
                  <a:pt x="11113" y="8890"/>
                </a:cubicBezTo>
                <a:cubicBezTo>
                  <a:pt x="9576" y="6401"/>
                  <a:pt x="6668" y="8344"/>
                  <a:pt x="4991" y="11912"/>
                </a:cubicBezTo>
                <a:cubicBezTo>
                  <a:pt x="3328" y="15481"/>
                  <a:pt x="546" y="17424"/>
                  <a:pt x="280" y="19926"/>
                </a:cubicBezTo>
                <a:cubicBezTo>
                  <a:pt x="0" y="22415"/>
                  <a:pt x="4991" y="25082"/>
                  <a:pt x="9309" y="22771"/>
                </a:cubicBezTo>
                <a:cubicBezTo>
                  <a:pt x="13615" y="20472"/>
                  <a:pt x="18466" y="20104"/>
                  <a:pt x="20714" y="22771"/>
                </a:cubicBezTo>
                <a:cubicBezTo>
                  <a:pt x="22911" y="25438"/>
                  <a:pt x="16663" y="26505"/>
                  <a:pt x="18885" y="28638"/>
                </a:cubicBezTo>
                <a:cubicBezTo>
                  <a:pt x="21120" y="30759"/>
                  <a:pt x="19304" y="32550"/>
                  <a:pt x="14021" y="32016"/>
                </a:cubicBezTo>
                <a:cubicBezTo>
                  <a:pt x="8751" y="31483"/>
                  <a:pt x="2350" y="33439"/>
                  <a:pt x="3328" y="35750"/>
                </a:cubicBezTo>
                <a:cubicBezTo>
                  <a:pt x="4306" y="38049"/>
                  <a:pt x="16815" y="33807"/>
                  <a:pt x="16955" y="36106"/>
                </a:cubicBezTo>
                <a:cubicBezTo>
                  <a:pt x="17095" y="38417"/>
                  <a:pt x="16955" y="42342"/>
                  <a:pt x="20282" y="40564"/>
                </a:cubicBezTo>
                <a:cubicBezTo>
                  <a:pt x="23622" y="38786"/>
                  <a:pt x="21400" y="43764"/>
                  <a:pt x="23064" y="44640"/>
                </a:cubicBezTo>
                <a:cubicBezTo>
                  <a:pt x="24727" y="45542"/>
                  <a:pt x="24308" y="49808"/>
                  <a:pt x="19863" y="50177"/>
                </a:cubicBezTo>
                <a:cubicBezTo>
                  <a:pt x="15418" y="50519"/>
                  <a:pt x="13246" y="51662"/>
                  <a:pt x="15126" y="54075"/>
                </a:cubicBezTo>
                <a:cubicBezTo>
                  <a:pt x="17501" y="57098"/>
                  <a:pt x="22378" y="54952"/>
                  <a:pt x="27090" y="53542"/>
                </a:cubicBezTo>
                <a:cubicBezTo>
                  <a:pt x="31801" y="52120"/>
                  <a:pt x="38621" y="59409"/>
                  <a:pt x="44184" y="62241"/>
                </a:cubicBezTo>
                <a:cubicBezTo>
                  <a:pt x="49734" y="65112"/>
                  <a:pt x="59322" y="61187"/>
                  <a:pt x="60427" y="57454"/>
                </a:cubicBezTo>
                <a:cubicBezTo>
                  <a:pt x="61545" y="53707"/>
                  <a:pt x="69050" y="55142"/>
                  <a:pt x="72098" y="52475"/>
                </a:cubicBezTo>
                <a:cubicBezTo>
                  <a:pt x="75159" y="49808"/>
                  <a:pt x="79325" y="46608"/>
                  <a:pt x="84747" y="4624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" name="Freeform 475"/>
          <p:cNvSpPr/>
          <p:nvPr/>
        </p:nvSpPr>
        <p:spPr>
          <a:xfrm>
            <a:off x="3427486" y="3380621"/>
            <a:ext cx="54393" cy="77367"/>
          </a:xfrm>
          <a:custGeom>
            <a:avLst/>
            <a:gdLst/>
            <a:ahLst/>
            <a:cxnLst/>
            <a:rect l="0" t="0" r="0" b="0"/>
            <a:pathLst>
              <a:path w="54393" h="77367">
                <a:moveTo>
                  <a:pt x="48666" y="24472"/>
                </a:moveTo>
                <a:cubicBezTo>
                  <a:pt x="47168" y="23050"/>
                  <a:pt x="45771" y="21488"/>
                  <a:pt x="44679" y="19850"/>
                </a:cubicBezTo>
                <a:cubicBezTo>
                  <a:pt x="40132" y="12979"/>
                  <a:pt x="38240" y="18478"/>
                  <a:pt x="37694" y="22606"/>
                </a:cubicBezTo>
                <a:cubicBezTo>
                  <a:pt x="37160" y="26719"/>
                  <a:pt x="32868" y="21221"/>
                  <a:pt x="30188" y="20535"/>
                </a:cubicBezTo>
                <a:cubicBezTo>
                  <a:pt x="27496" y="19850"/>
                  <a:pt x="31001" y="13322"/>
                  <a:pt x="32868" y="11582"/>
                </a:cubicBezTo>
                <a:cubicBezTo>
                  <a:pt x="34138" y="10452"/>
                  <a:pt x="35370" y="7251"/>
                  <a:pt x="36144" y="2819"/>
                </a:cubicBezTo>
                <a:cubicBezTo>
                  <a:pt x="35649" y="2819"/>
                  <a:pt x="35141" y="2743"/>
                  <a:pt x="34658" y="2489"/>
                </a:cubicBezTo>
                <a:cubicBezTo>
                  <a:pt x="29693" y="0"/>
                  <a:pt x="22746" y="0"/>
                  <a:pt x="22568" y="5689"/>
                </a:cubicBezTo>
                <a:cubicBezTo>
                  <a:pt x="22390" y="11379"/>
                  <a:pt x="28067" y="9309"/>
                  <a:pt x="28270" y="12966"/>
                </a:cubicBezTo>
                <a:cubicBezTo>
                  <a:pt x="28423" y="16611"/>
                  <a:pt x="22568" y="15684"/>
                  <a:pt x="18479" y="19342"/>
                </a:cubicBezTo>
                <a:cubicBezTo>
                  <a:pt x="14389" y="22974"/>
                  <a:pt x="9944" y="16827"/>
                  <a:pt x="5690" y="19545"/>
                </a:cubicBezTo>
                <a:cubicBezTo>
                  <a:pt x="1397" y="22288"/>
                  <a:pt x="10313" y="25475"/>
                  <a:pt x="7099" y="31177"/>
                </a:cubicBezTo>
                <a:cubicBezTo>
                  <a:pt x="3899" y="36867"/>
                  <a:pt x="7290" y="36625"/>
                  <a:pt x="12611" y="42086"/>
                </a:cubicBezTo>
                <a:cubicBezTo>
                  <a:pt x="17945" y="47560"/>
                  <a:pt x="9411" y="48919"/>
                  <a:pt x="9411" y="55053"/>
                </a:cubicBezTo>
                <a:cubicBezTo>
                  <a:pt x="9411" y="61200"/>
                  <a:pt x="2845" y="60997"/>
                  <a:pt x="1397" y="65086"/>
                </a:cubicBezTo>
                <a:cubicBezTo>
                  <a:pt x="0" y="69175"/>
                  <a:pt x="7099" y="77367"/>
                  <a:pt x="13335" y="77367"/>
                </a:cubicBezTo>
                <a:cubicBezTo>
                  <a:pt x="17755" y="77367"/>
                  <a:pt x="28067" y="73722"/>
                  <a:pt x="34112" y="66445"/>
                </a:cubicBezTo>
                <a:cubicBezTo>
                  <a:pt x="40157" y="59155"/>
                  <a:pt x="43358" y="66204"/>
                  <a:pt x="48869" y="62572"/>
                </a:cubicBezTo>
                <a:cubicBezTo>
                  <a:pt x="54393" y="58939"/>
                  <a:pt x="51002" y="32307"/>
                  <a:pt x="48869" y="26834"/>
                </a:cubicBezTo>
                <a:cubicBezTo>
                  <a:pt x="48489" y="25881"/>
                  <a:pt x="48501" y="25132"/>
                  <a:pt x="48666" y="2447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" name="Freeform 476"/>
          <p:cNvSpPr/>
          <p:nvPr/>
        </p:nvSpPr>
        <p:spPr>
          <a:xfrm>
            <a:off x="3427486" y="3380621"/>
            <a:ext cx="54393" cy="77367"/>
          </a:xfrm>
          <a:custGeom>
            <a:avLst/>
            <a:gdLst/>
            <a:ahLst/>
            <a:cxnLst/>
            <a:rect l="0" t="0" r="0" b="0"/>
            <a:pathLst>
              <a:path w="54393" h="77367">
                <a:moveTo>
                  <a:pt x="48666" y="24472"/>
                </a:moveTo>
                <a:cubicBezTo>
                  <a:pt x="47168" y="23050"/>
                  <a:pt x="45771" y="21488"/>
                  <a:pt x="44679" y="19850"/>
                </a:cubicBezTo>
                <a:cubicBezTo>
                  <a:pt x="40132" y="12979"/>
                  <a:pt x="38240" y="18478"/>
                  <a:pt x="37694" y="22606"/>
                </a:cubicBezTo>
                <a:cubicBezTo>
                  <a:pt x="37160" y="26719"/>
                  <a:pt x="32868" y="21221"/>
                  <a:pt x="30188" y="20535"/>
                </a:cubicBezTo>
                <a:cubicBezTo>
                  <a:pt x="27496" y="19850"/>
                  <a:pt x="31001" y="13322"/>
                  <a:pt x="32868" y="11582"/>
                </a:cubicBezTo>
                <a:cubicBezTo>
                  <a:pt x="34138" y="10452"/>
                  <a:pt x="35370" y="7251"/>
                  <a:pt x="36144" y="2819"/>
                </a:cubicBezTo>
                <a:cubicBezTo>
                  <a:pt x="35649" y="2819"/>
                  <a:pt x="35141" y="2743"/>
                  <a:pt x="34658" y="2489"/>
                </a:cubicBezTo>
                <a:cubicBezTo>
                  <a:pt x="29693" y="0"/>
                  <a:pt x="22746" y="0"/>
                  <a:pt x="22568" y="5689"/>
                </a:cubicBezTo>
                <a:cubicBezTo>
                  <a:pt x="22390" y="11379"/>
                  <a:pt x="28067" y="9309"/>
                  <a:pt x="28270" y="12966"/>
                </a:cubicBezTo>
                <a:cubicBezTo>
                  <a:pt x="28423" y="16611"/>
                  <a:pt x="22568" y="15684"/>
                  <a:pt x="18479" y="19342"/>
                </a:cubicBezTo>
                <a:cubicBezTo>
                  <a:pt x="14389" y="22974"/>
                  <a:pt x="9944" y="16827"/>
                  <a:pt x="5690" y="19545"/>
                </a:cubicBezTo>
                <a:cubicBezTo>
                  <a:pt x="1397" y="22288"/>
                  <a:pt x="10313" y="25475"/>
                  <a:pt x="7099" y="31177"/>
                </a:cubicBezTo>
                <a:cubicBezTo>
                  <a:pt x="3899" y="36867"/>
                  <a:pt x="7290" y="36625"/>
                  <a:pt x="12611" y="42086"/>
                </a:cubicBezTo>
                <a:cubicBezTo>
                  <a:pt x="17945" y="47560"/>
                  <a:pt x="9411" y="48919"/>
                  <a:pt x="9411" y="55053"/>
                </a:cubicBezTo>
                <a:cubicBezTo>
                  <a:pt x="9411" y="61200"/>
                  <a:pt x="2845" y="60997"/>
                  <a:pt x="1397" y="65086"/>
                </a:cubicBezTo>
                <a:cubicBezTo>
                  <a:pt x="0" y="69175"/>
                  <a:pt x="7099" y="77367"/>
                  <a:pt x="13335" y="77367"/>
                </a:cubicBezTo>
                <a:cubicBezTo>
                  <a:pt x="17755" y="77367"/>
                  <a:pt x="28067" y="73722"/>
                  <a:pt x="34112" y="66445"/>
                </a:cubicBezTo>
                <a:cubicBezTo>
                  <a:pt x="40157" y="59155"/>
                  <a:pt x="43358" y="66204"/>
                  <a:pt x="48869" y="62572"/>
                </a:cubicBezTo>
                <a:cubicBezTo>
                  <a:pt x="54393" y="58939"/>
                  <a:pt x="51002" y="32307"/>
                  <a:pt x="48869" y="26834"/>
                </a:cubicBezTo>
                <a:cubicBezTo>
                  <a:pt x="48489" y="25881"/>
                  <a:pt x="48501" y="25132"/>
                  <a:pt x="48666" y="2447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7" name="Picture 477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995" y="3243314"/>
            <a:ext cx="144609" cy="258919"/>
          </a:xfrm>
          <a:prstGeom prst="rect">
            <a:avLst/>
          </a:prstGeom>
          <a:noFill/>
        </p:spPr>
      </p:pic>
      <p:sp>
        <p:nvSpPr>
          <p:cNvPr id="478" name="Freeform 478"/>
          <p:cNvSpPr/>
          <p:nvPr/>
        </p:nvSpPr>
        <p:spPr>
          <a:xfrm>
            <a:off x="3454992" y="3254535"/>
            <a:ext cx="121259" cy="236905"/>
          </a:xfrm>
          <a:custGeom>
            <a:avLst/>
            <a:gdLst/>
            <a:ahLst/>
            <a:cxnLst/>
            <a:rect l="0" t="0" r="0" b="0"/>
            <a:pathLst>
              <a:path w="121259" h="236905">
                <a:moveTo>
                  <a:pt x="82867" y="18656"/>
                </a:moveTo>
                <a:cubicBezTo>
                  <a:pt x="85889" y="14808"/>
                  <a:pt x="89432" y="0"/>
                  <a:pt x="84835" y="1600"/>
                </a:cubicBezTo>
                <a:cubicBezTo>
                  <a:pt x="80201" y="3201"/>
                  <a:pt x="81534" y="20332"/>
                  <a:pt x="82867" y="18656"/>
                </a:cubicBezTo>
                <a:close/>
                <a:moveTo>
                  <a:pt x="14084" y="68046"/>
                </a:moveTo>
                <a:cubicBezTo>
                  <a:pt x="18872" y="67817"/>
                  <a:pt x="24397" y="57352"/>
                  <a:pt x="22073" y="54381"/>
                </a:cubicBezTo>
                <a:cubicBezTo>
                  <a:pt x="19774" y="51434"/>
                  <a:pt x="10516" y="68211"/>
                  <a:pt x="14084" y="68046"/>
                </a:cubicBezTo>
                <a:close/>
                <a:moveTo>
                  <a:pt x="120903" y="182295"/>
                </a:moveTo>
                <a:cubicBezTo>
                  <a:pt x="121259" y="175462"/>
                  <a:pt x="109524" y="170687"/>
                  <a:pt x="108279" y="174307"/>
                </a:cubicBezTo>
                <a:cubicBezTo>
                  <a:pt x="107047" y="177952"/>
                  <a:pt x="104368" y="177507"/>
                  <a:pt x="102399" y="173418"/>
                </a:cubicBezTo>
                <a:cubicBezTo>
                  <a:pt x="100469" y="169303"/>
                  <a:pt x="104190" y="165442"/>
                  <a:pt x="102234" y="164985"/>
                </a:cubicBezTo>
                <a:cubicBezTo>
                  <a:pt x="100278" y="164540"/>
                  <a:pt x="97802" y="158851"/>
                  <a:pt x="98322" y="156577"/>
                </a:cubicBezTo>
                <a:cubicBezTo>
                  <a:pt x="98856" y="154292"/>
                  <a:pt x="95300" y="139725"/>
                  <a:pt x="89267" y="137909"/>
                </a:cubicBezTo>
                <a:cubicBezTo>
                  <a:pt x="83222" y="136080"/>
                  <a:pt x="82334" y="125158"/>
                  <a:pt x="81267" y="119265"/>
                </a:cubicBezTo>
                <a:cubicBezTo>
                  <a:pt x="80201" y="113321"/>
                  <a:pt x="76276" y="116509"/>
                  <a:pt x="73254" y="111505"/>
                </a:cubicBezTo>
                <a:cubicBezTo>
                  <a:pt x="70231" y="106501"/>
                  <a:pt x="65088" y="109016"/>
                  <a:pt x="62420" y="109232"/>
                </a:cubicBezTo>
                <a:cubicBezTo>
                  <a:pt x="59766" y="109461"/>
                  <a:pt x="62420" y="102857"/>
                  <a:pt x="66688" y="99224"/>
                </a:cubicBezTo>
                <a:cubicBezTo>
                  <a:pt x="70955" y="95592"/>
                  <a:pt x="75933" y="76237"/>
                  <a:pt x="75933" y="72364"/>
                </a:cubicBezTo>
                <a:cubicBezTo>
                  <a:pt x="75933" y="68490"/>
                  <a:pt x="57264" y="68719"/>
                  <a:pt x="53721" y="71005"/>
                </a:cubicBezTo>
                <a:cubicBezTo>
                  <a:pt x="50152" y="73278"/>
                  <a:pt x="46609" y="67601"/>
                  <a:pt x="49632" y="65988"/>
                </a:cubicBezTo>
                <a:cubicBezTo>
                  <a:pt x="52641" y="64401"/>
                  <a:pt x="59042" y="56438"/>
                  <a:pt x="58687" y="53250"/>
                </a:cubicBezTo>
                <a:cubicBezTo>
                  <a:pt x="58344" y="50063"/>
                  <a:pt x="63132" y="47104"/>
                  <a:pt x="60477" y="44144"/>
                </a:cubicBezTo>
                <a:cubicBezTo>
                  <a:pt x="57810" y="41185"/>
                  <a:pt x="57442" y="48018"/>
                  <a:pt x="55143" y="50304"/>
                </a:cubicBezTo>
                <a:cubicBezTo>
                  <a:pt x="52845" y="52565"/>
                  <a:pt x="47676" y="51891"/>
                  <a:pt x="42164" y="50520"/>
                </a:cubicBezTo>
                <a:cubicBezTo>
                  <a:pt x="36639" y="49148"/>
                  <a:pt x="34519" y="59156"/>
                  <a:pt x="34696" y="63486"/>
                </a:cubicBezTo>
                <a:cubicBezTo>
                  <a:pt x="34887" y="67817"/>
                  <a:pt x="28296" y="70319"/>
                  <a:pt x="29350" y="73964"/>
                </a:cubicBezTo>
                <a:cubicBezTo>
                  <a:pt x="30416" y="77609"/>
                  <a:pt x="28118" y="80327"/>
                  <a:pt x="26340" y="78282"/>
                </a:cubicBezTo>
                <a:cubicBezTo>
                  <a:pt x="24574" y="76237"/>
                  <a:pt x="22606" y="71233"/>
                  <a:pt x="19050" y="74878"/>
                </a:cubicBezTo>
                <a:cubicBezTo>
                  <a:pt x="15507" y="78523"/>
                  <a:pt x="23152" y="83286"/>
                  <a:pt x="27762" y="83972"/>
                </a:cubicBezTo>
                <a:cubicBezTo>
                  <a:pt x="32385" y="84657"/>
                  <a:pt x="24219" y="88975"/>
                  <a:pt x="23317" y="95338"/>
                </a:cubicBezTo>
                <a:cubicBezTo>
                  <a:pt x="22428" y="101713"/>
                  <a:pt x="29350" y="98996"/>
                  <a:pt x="29718" y="103542"/>
                </a:cubicBezTo>
                <a:cubicBezTo>
                  <a:pt x="30074" y="108102"/>
                  <a:pt x="19761" y="108787"/>
                  <a:pt x="19761" y="113105"/>
                </a:cubicBezTo>
                <a:cubicBezTo>
                  <a:pt x="19761" y="117436"/>
                  <a:pt x="25629" y="111061"/>
                  <a:pt x="28296" y="109232"/>
                </a:cubicBezTo>
                <a:cubicBezTo>
                  <a:pt x="30963" y="107416"/>
                  <a:pt x="26886" y="119913"/>
                  <a:pt x="33274" y="118566"/>
                </a:cubicBezTo>
                <a:cubicBezTo>
                  <a:pt x="39675" y="117195"/>
                  <a:pt x="37884" y="106057"/>
                  <a:pt x="40208" y="106501"/>
                </a:cubicBezTo>
                <a:cubicBezTo>
                  <a:pt x="42532" y="106946"/>
                  <a:pt x="39141" y="112420"/>
                  <a:pt x="41097" y="117195"/>
                </a:cubicBezTo>
                <a:cubicBezTo>
                  <a:pt x="43053" y="121957"/>
                  <a:pt x="36487" y="129247"/>
                  <a:pt x="36830" y="132676"/>
                </a:cubicBezTo>
                <a:cubicBezTo>
                  <a:pt x="37186" y="136080"/>
                  <a:pt x="49975" y="136080"/>
                  <a:pt x="54077" y="130631"/>
                </a:cubicBezTo>
                <a:cubicBezTo>
                  <a:pt x="58166" y="125158"/>
                  <a:pt x="60109" y="131089"/>
                  <a:pt x="57264" y="135191"/>
                </a:cubicBezTo>
                <a:cubicBezTo>
                  <a:pt x="54445" y="139280"/>
                  <a:pt x="55664" y="143141"/>
                  <a:pt x="59233" y="144741"/>
                </a:cubicBezTo>
                <a:cubicBezTo>
                  <a:pt x="62789" y="146329"/>
                  <a:pt x="64033" y="146799"/>
                  <a:pt x="62433" y="150418"/>
                </a:cubicBezTo>
                <a:cubicBezTo>
                  <a:pt x="60833" y="154088"/>
                  <a:pt x="62243" y="160895"/>
                  <a:pt x="61366" y="164299"/>
                </a:cubicBezTo>
                <a:cubicBezTo>
                  <a:pt x="60477" y="167703"/>
                  <a:pt x="49454" y="167258"/>
                  <a:pt x="49098" y="164985"/>
                </a:cubicBezTo>
                <a:cubicBezTo>
                  <a:pt x="48743" y="162724"/>
                  <a:pt x="44107" y="164299"/>
                  <a:pt x="45377" y="167500"/>
                </a:cubicBezTo>
                <a:cubicBezTo>
                  <a:pt x="46609" y="170687"/>
                  <a:pt x="41453" y="174091"/>
                  <a:pt x="41808" y="177063"/>
                </a:cubicBezTo>
                <a:cubicBezTo>
                  <a:pt x="42177" y="180022"/>
                  <a:pt x="48743" y="179336"/>
                  <a:pt x="48908" y="182981"/>
                </a:cubicBezTo>
                <a:cubicBezTo>
                  <a:pt x="49085" y="186600"/>
                  <a:pt x="44107" y="190918"/>
                  <a:pt x="37363" y="193446"/>
                </a:cubicBezTo>
                <a:cubicBezTo>
                  <a:pt x="30620" y="195948"/>
                  <a:pt x="38786" y="202767"/>
                  <a:pt x="41986" y="199808"/>
                </a:cubicBezTo>
                <a:cubicBezTo>
                  <a:pt x="45187" y="196849"/>
                  <a:pt x="44475" y="201866"/>
                  <a:pt x="49098" y="201866"/>
                </a:cubicBezTo>
                <a:cubicBezTo>
                  <a:pt x="53721" y="201866"/>
                  <a:pt x="56566" y="206628"/>
                  <a:pt x="61709" y="204126"/>
                </a:cubicBezTo>
                <a:cubicBezTo>
                  <a:pt x="66878" y="201637"/>
                  <a:pt x="66700" y="204126"/>
                  <a:pt x="62789" y="208000"/>
                </a:cubicBezTo>
                <a:cubicBezTo>
                  <a:pt x="58865" y="211873"/>
                  <a:pt x="52997" y="207771"/>
                  <a:pt x="49454" y="210286"/>
                </a:cubicBezTo>
                <a:cubicBezTo>
                  <a:pt x="45885" y="212775"/>
                  <a:pt x="31432" y="230149"/>
                  <a:pt x="34163" y="234416"/>
                </a:cubicBezTo>
                <a:cubicBezTo>
                  <a:pt x="35763" y="236905"/>
                  <a:pt x="37884" y="230771"/>
                  <a:pt x="43053" y="228040"/>
                </a:cubicBezTo>
                <a:cubicBezTo>
                  <a:pt x="48222" y="225297"/>
                  <a:pt x="49085" y="229844"/>
                  <a:pt x="51943" y="230301"/>
                </a:cubicBezTo>
                <a:cubicBezTo>
                  <a:pt x="54775" y="230771"/>
                  <a:pt x="54953" y="222808"/>
                  <a:pt x="57264" y="223481"/>
                </a:cubicBezTo>
                <a:cubicBezTo>
                  <a:pt x="59576" y="224167"/>
                  <a:pt x="61709" y="220967"/>
                  <a:pt x="65989" y="221894"/>
                </a:cubicBezTo>
                <a:cubicBezTo>
                  <a:pt x="70231" y="222808"/>
                  <a:pt x="73254" y="220738"/>
                  <a:pt x="75400" y="218477"/>
                </a:cubicBezTo>
                <a:cubicBezTo>
                  <a:pt x="77546" y="216204"/>
                  <a:pt x="83222" y="223011"/>
                  <a:pt x="84987" y="221436"/>
                </a:cubicBezTo>
                <a:cubicBezTo>
                  <a:pt x="86765" y="219849"/>
                  <a:pt x="94601" y="218007"/>
                  <a:pt x="98500" y="218236"/>
                </a:cubicBezTo>
                <a:cubicBezTo>
                  <a:pt x="102399" y="218477"/>
                  <a:pt x="112546" y="212559"/>
                  <a:pt x="115213" y="209359"/>
                </a:cubicBezTo>
                <a:cubicBezTo>
                  <a:pt x="117868" y="206196"/>
                  <a:pt x="113613" y="205511"/>
                  <a:pt x="110070" y="206196"/>
                </a:cubicBezTo>
                <a:cubicBezTo>
                  <a:pt x="106501" y="206869"/>
                  <a:pt x="107200" y="201637"/>
                  <a:pt x="110946" y="197078"/>
                </a:cubicBezTo>
                <a:cubicBezTo>
                  <a:pt x="114680" y="192544"/>
                  <a:pt x="120535" y="189115"/>
                  <a:pt x="120903" y="182295"/>
                </a:cubicBezTo>
                <a:close/>
                <a:moveTo>
                  <a:pt x="23673" y="125843"/>
                </a:moveTo>
                <a:cubicBezTo>
                  <a:pt x="19177" y="120294"/>
                  <a:pt x="13399" y="129018"/>
                  <a:pt x="8636" y="128917"/>
                </a:cubicBezTo>
                <a:cubicBezTo>
                  <a:pt x="7861" y="133349"/>
                  <a:pt x="6617" y="136524"/>
                  <a:pt x="5372" y="137680"/>
                </a:cubicBezTo>
                <a:cubicBezTo>
                  <a:pt x="3480" y="139407"/>
                  <a:pt x="0" y="145935"/>
                  <a:pt x="2680" y="146633"/>
                </a:cubicBezTo>
                <a:cubicBezTo>
                  <a:pt x="5372" y="147307"/>
                  <a:pt x="9652" y="152818"/>
                  <a:pt x="10198" y="148678"/>
                </a:cubicBezTo>
                <a:cubicBezTo>
                  <a:pt x="10719" y="144551"/>
                  <a:pt x="12611" y="139051"/>
                  <a:pt x="17183" y="145935"/>
                </a:cubicBezTo>
                <a:cubicBezTo>
                  <a:pt x="18250" y="147573"/>
                  <a:pt x="19660" y="149123"/>
                  <a:pt x="21171" y="150570"/>
                </a:cubicBezTo>
                <a:cubicBezTo>
                  <a:pt x="21895" y="147434"/>
                  <a:pt x="27508" y="146900"/>
                  <a:pt x="30416" y="143141"/>
                </a:cubicBezTo>
                <a:cubicBezTo>
                  <a:pt x="33985" y="138594"/>
                  <a:pt x="28651" y="131990"/>
                  <a:pt x="23673" y="12584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9" name="Picture 479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995" y="3243314"/>
            <a:ext cx="144609" cy="258919"/>
          </a:xfrm>
          <a:prstGeom prst="rect">
            <a:avLst/>
          </a:prstGeom>
          <a:noFill/>
        </p:spPr>
      </p:pic>
      <p:sp>
        <p:nvSpPr>
          <p:cNvPr id="480" name="Freeform 480"/>
          <p:cNvSpPr/>
          <p:nvPr/>
        </p:nvSpPr>
        <p:spPr>
          <a:xfrm>
            <a:off x="3454992" y="3254535"/>
            <a:ext cx="121259" cy="236905"/>
          </a:xfrm>
          <a:custGeom>
            <a:avLst/>
            <a:gdLst/>
            <a:ahLst/>
            <a:cxnLst/>
            <a:rect l="0" t="0" r="0" b="0"/>
            <a:pathLst>
              <a:path w="121259" h="236905">
                <a:moveTo>
                  <a:pt x="82867" y="18656"/>
                </a:moveTo>
                <a:cubicBezTo>
                  <a:pt x="85889" y="14808"/>
                  <a:pt x="89432" y="0"/>
                  <a:pt x="84835" y="1600"/>
                </a:cubicBezTo>
                <a:cubicBezTo>
                  <a:pt x="80201" y="3201"/>
                  <a:pt x="81534" y="20332"/>
                  <a:pt x="82867" y="18656"/>
                </a:cubicBezTo>
                <a:close/>
                <a:moveTo>
                  <a:pt x="14084" y="68046"/>
                </a:moveTo>
                <a:cubicBezTo>
                  <a:pt x="18872" y="67817"/>
                  <a:pt x="24397" y="57352"/>
                  <a:pt x="22073" y="54381"/>
                </a:cubicBezTo>
                <a:cubicBezTo>
                  <a:pt x="19774" y="51434"/>
                  <a:pt x="10516" y="68211"/>
                  <a:pt x="14084" y="68046"/>
                </a:cubicBezTo>
                <a:close/>
                <a:moveTo>
                  <a:pt x="120903" y="182295"/>
                </a:moveTo>
                <a:cubicBezTo>
                  <a:pt x="121259" y="175462"/>
                  <a:pt x="109524" y="170687"/>
                  <a:pt x="108279" y="174307"/>
                </a:cubicBezTo>
                <a:cubicBezTo>
                  <a:pt x="107047" y="177952"/>
                  <a:pt x="104368" y="177507"/>
                  <a:pt x="102399" y="173418"/>
                </a:cubicBezTo>
                <a:cubicBezTo>
                  <a:pt x="100469" y="169303"/>
                  <a:pt x="104190" y="165442"/>
                  <a:pt x="102234" y="164985"/>
                </a:cubicBezTo>
                <a:cubicBezTo>
                  <a:pt x="100278" y="164540"/>
                  <a:pt x="97802" y="158851"/>
                  <a:pt x="98322" y="156577"/>
                </a:cubicBezTo>
                <a:cubicBezTo>
                  <a:pt x="98856" y="154292"/>
                  <a:pt x="95300" y="139725"/>
                  <a:pt x="89267" y="137909"/>
                </a:cubicBezTo>
                <a:cubicBezTo>
                  <a:pt x="83222" y="136080"/>
                  <a:pt x="82334" y="125158"/>
                  <a:pt x="81267" y="119265"/>
                </a:cubicBezTo>
                <a:cubicBezTo>
                  <a:pt x="80201" y="113321"/>
                  <a:pt x="76276" y="116509"/>
                  <a:pt x="73254" y="111505"/>
                </a:cubicBezTo>
                <a:cubicBezTo>
                  <a:pt x="70231" y="106501"/>
                  <a:pt x="65088" y="109016"/>
                  <a:pt x="62420" y="109232"/>
                </a:cubicBezTo>
                <a:cubicBezTo>
                  <a:pt x="59766" y="109461"/>
                  <a:pt x="62420" y="102857"/>
                  <a:pt x="66688" y="99224"/>
                </a:cubicBezTo>
                <a:cubicBezTo>
                  <a:pt x="70955" y="95592"/>
                  <a:pt x="75933" y="76237"/>
                  <a:pt x="75933" y="72364"/>
                </a:cubicBezTo>
                <a:cubicBezTo>
                  <a:pt x="75933" y="68490"/>
                  <a:pt x="57264" y="68719"/>
                  <a:pt x="53721" y="71005"/>
                </a:cubicBezTo>
                <a:cubicBezTo>
                  <a:pt x="50152" y="73278"/>
                  <a:pt x="46609" y="67601"/>
                  <a:pt x="49632" y="65988"/>
                </a:cubicBezTo>
                <a:cubicBezTo>
                  <a:pt x="52641" y="64401"/>
                  <a:pt x="59042" y="56438"/>
                  <a:pt x="58687" y="53250"/>
                </a:cubicBezTo>
                <a:cubicBezTo>
                  <a:pt x="58344" y="50063"/>
                  <a:pt x="63132" y="47104"/>
                  <a:pt x="60477" y="44144"/>
                </a:cubicBezTo>
                <a:cubicBezTo>
                  <a:pt x="57810" y="41185"/>
                  <a:pt x="57442" y="48018"/>
                  <a:pt x="55143" y="50304"/>
                </a:cubicBezTo>
                <a:cubicBezTo>
                  <a:pt x="52845" y="52565"/>
                  <a:pt x="47676" y="51891"/>
                  <a:pt x="42164" y="50520"/>
                </a:cubicBezTo>
                <a:cubicBezTo>
                  <a:pt x="36639" y="49148"/>
                  <a:pt x="34519" y="59156"/>
                  <a:pt x="34696" y="63486"/>
                </a:cubicBezTo>
                <a:cubicBezTo>
                  <a:pt x="34887" y="67817"/>
                  <a:pt x="28296" y="70319"/>
                  <a:pt x="29350" y="73964"/>
                </a:cubicBezTo>
                <a:cubicBezTo>
                  <a:pt x="30416" y="77609"/>
                  <a:pt x="28118" y="80327"/>
                  <a:pt x="26340" y="78282"/>
                </a:cubicBezTo>
                <a:cubicBezTo>
                  <a:pt x="24574" y="76237"/>
                  <a:pt x="22606" y="71233"/>
                  <a:pt x="19050" y="74878"/>
                </a:cubicBezTo>
                <a:cubicBezTo>
                  <a:pt x="15507" y="78523"/>
                  <a:pt x="23152" y="83286"/>
                  <a:pt x="27762" y="83972"/>
                </a:cubicBezTo>
                <a:cubicBezTo>
                  <a:pt x="32385" y="84657"/>
                  <a:pt x="24219" y="88975"/>
                  <a:pt x="23317" y="95338"/>
                </a:cubicBezTo>
                <a:cubicBezTo>
                  <a:pt x="22428" y="101713"/>
                  <a:pt x="29350" y="98996"/>
                  <a:pt x="29718" y="103542"/>
                </a:cubicBezTo>
                <a:cubicBezTo>
                  <a:pt x="30074" y="108102"/>
                  <a:pt x="19761" y="108787"/>
                  <a:pt x="19761" y="113105"/>
                </a:cubicBezTo>
                <a:cubicBezTo>
                  <a:pt x="19761" y="117436"/>
                  <a:pt x="25629" y="111061"/>
                  <a:pt x="28296" y="109232"/>
                </a:cubicBezTo>
                <a:cubicBezTo>
                  <a:pt x="30963" y="107416"/>
                  <a:pt x="26886" y="119913"/>
                  <a:pt x="33274" y="118566"/>
                </a:cubicBezTo>
                <a:cubicBezTo>
                  <a:pt x="39675" y="117195"/>
                  <a:pt x="37884" y="106057"/>
                  <a:pt x="40208" y="106501"/>
                </a:cubicBezTo>
                <a:cubicBezTo>
                  <a:pt x="42532" y="106946"/>
                  <a:pt x="39141" y="112420"/>
                  <a:pt x="41097" y="117195"/>
                </a:cubicBezTo>
                <a:cubicBezTo>
                  <a:pt x="43053" y="121957"/>
                  <a:pt x="36487" y="129247"/>
                  <a:pt x="36830" y="132676"/>
                </a:cubicBezTo>
                <a:cubicBezTo>
                  <a:pt x="37186" y="136080"/>
                  <a:pt x="49975" y="136080"/>
                  <a:pt x="54077" y="130631"/>
                </a:cubicBezTo>
                <a:cubicBezTo>
                  <a:pt x="58166" y="125158"/>
                  <a:pt x="60109" y="131089"/>
                  <a:pt x="57264" y="135191"/>
                </a:cubicBezTo>
                <a:cubicBezTo>
                  <a:pt x="54445" y="139280"/>
                  <a:pt x="55664" y="143141"/>
                  <a:pt x="59233" y="144741"/>
                </a:cubicBezTo>
                <a:cubicBezTo>
                  <a:pt x="62789" y="146329"/>
                  <a:pt x="64033" y="146799"/>
                  <a:pt x="62433" y="150418"/>
                </a:cubicBezTo>
                <a:cubicBezTo>
                  <a:pt x="60833" y="154088"/>
                  <a:pt x="62243" y="160895"/>
                  <a:pt x="61366" y="164299"/>
                </a:cubicBezTo>
                <a:cubicBezTo>
                  <a:pt x="60477" y="167703"/>
                  <a:pt x="49454" y="167258"/>
                  <a:pt x="49098" y="164985"/>
                </a:cubicBezTo>
                <a:cubicBezTo>
                  <a:pt x="48743" y="162724"/>
                  <a:pt x="44107" y="164299"/>
                  <a:pt x="45377" y="167500"/>
                </a:cubicBezTo>
                <a:cubicBezTo>
                  <a:pt x="46609" y="170687"/>
                  <a:pt x="41453" y="174091"/>
                  <a:pt x="41808" y="177063"/>
                </a:cubicBezTo>
                <a:cubicBezTo>
                  <a:pt x="42177" y="180022"/>
                  <a:pt x="48743" y="179336"/>
                  <a:pt x="48908" y="182981"/>
                </a:cubicBezTo>
                <a:cubicBezTo>
                  <a:pt x="49085" y="186600"/>
                  <a:pt x="44107" y="190918"/>
                  <a:pt x="37363" y="193446"/>
                </a:cubicBezTo>
                <a:cubicBezTo>
                  <a:pt x="30620" y="195948"/>
                  <a:pt x="38786" y="202767"/>
                  <a:pt x="41986" y="199808"/>
                </a:cubicBezTo>
                <a:cubicBezTo>
                  <a:pt x="45187" y="196849"/>
                  <a:pt x="44475" y="201866"/>
                  <a:pt x="49098" y="201866"/>
                </a:cubicBezTo>
                <a:cubicBezTo>
                  <a:pt x="53721" y="201866"/>
                  <a:pt x="56566" y="206628"/>
                  <a:pt x="61709" y="204126"/>
                </a:cubicBezTo>
                <a:cubicBezTo>
                  <a:pt x="66878" y="201637"/>
                  <a:pt x="66700" y="204126"/>
                  <a:pt x="62789" y="208000"/>
                </a:cubicBezTo>
                <a:cubicBezTo>
                  <a:pt x="58865" y="211873"/>
                  <a:pt x="52997" y="207771"/>
                  <a:pt x="49454" y="210286"/>
                </a:cubicBezTo>
                <a:cubicBezTo>
                  <a:pt x="45885" y="212775"/>
                  <a:pt x="31432" y="230149"/>
                  <a:pt x="34163" y="234416"/>
                </a:cubicBezTo>
                <a:cubicBezTo>
                  <a:pt x="35763" y="236905"/>
                  <a:pt x="37884" y="230771"/>
                  <a:pt x="43053" y="228040"/>
                </a:cubicBezTo>
                <a:cubicBezTo>
                  <a:pt x="48222" y="225297"/>
                  <a:pt x="49085" y="229844"/>
                  <a:pt x="51943" y="230301"/>
                </a:cubicBezTo>
                <a:cubicBezTo>
                  <a:pt x="54775" y="230771"/>
                  <a:pt x="54953" y="222808"/>
                  <a:pt x="57264" y="223481"/>
                </a:cubicBezTo>
                <a:cubicBezTo>
                  <a:pt x="59576" y="224167"/>
                  <a:pt x="61709" y="220967"/>
                  <a:pt x="65989" y="221894"/>
                </a:cubicBezTo>
                <a:cubicBezTo>
                  <a:pt x="70231" y="222808"/>
                  <a:pt x="73254" y="220738"/>
                  <a:pt x="75400" y="218477"/>
                </a:cubicBezTo>
                <a:cubicBezTo>
                  <a:pt x="77546" y="216204"/>
                  <a:pt x="83222" y="223011"/>
                  <a:pt x="84987" y="221436"/>
                </a:cubicBezTo>
                <a:cubicBezTo>
                  <a:pt x="86765" y="219849"/>
                  <a:pt x="94601" y="218007"/>
                  <a:pt x="98500" y="218236"/>
                </a:cubicBezTo>
                <a:cubicBezTo>
                  <a:pt x="102399" y="218477"/>
                  <a:pt x="112546" y="212559"/>
                  <a:pt x="115213" y="209359"/>
                </a:cubicBezTo>
                <a:cubicBezTo>
                  <a:pt x="117868" y="206196"/>
                  <a:pt x="113613" y="205511"/>
                  <a:pt x="110070" y="206196"/>
                </a:cubicBezTo>
                <a:cubicBezTo>
                  <a:pt x="106501" y="206869"/>
                  <a:pt x="107200" y="201637"/>
                  <a:pt x="110946" y="197078"/>
                </a:cubicBezTo>
                <a:cubicBezTo>
                  <a:pt x="114680" y="192544"/>
                  <a:pt x="120535" y="189115"/>
                  <a:pt x="120903" y="182295"/>
                </a:cubicBezTo>
                <a:close/>
                <a:moveTo>
                  <a:pt x="23673" y="125843"/>
                </a:moveTo>
                <a:cubicBezTo>
                  <a:pt x="19177" y="120294"/>
                  <a:pt x="13399" y="129018"/>
                  <a:pt x="8636" y="128917"/>
                </a:cubicBezTo>
                <a:cubicBezTo>
                  <a:pt x="7861" y="133349"/>
                  <a:pt x="6617" y="136524"/>
                  <a:pt x="5372" y="137680"/>
                </a:cubicBezTo>
                <a:cubicBezTo>
                  <a:pt x="3480" y="139407"/>
                  <a:pt x="0" y="145935"/>
                  <a:pt x="2680" y="146633"/>
                </a:cubicBezTo>
                <a:cubicBezTo>
                  <a:pt x="5372" y="147307"/>
                  <a:pt x="9652" y="152818"/>
                  <a:pt x="10198" y="148678"/>
                </a:cubicBezTo>
                <a:cubicBezTo>
                  <a:pt x="10719" y="144551"/>
                  <a:pt x="12611" y="139051"/>
                  <a:pt x="17183" y="145935"/>
                </a:cubicBezTo>
                <a:cubicBezTo>
                  <a:pt x="18250" y="147573"/>
                  <a:pt x="19660" y="149123"/>
                  <a:pt x="21171" y="150570"/>
                </a:cubicBezTo>
                <a:cubicBezTo>
                  <a:pt x="21895" y="147434"/>
                  <a:pt x="27508" y="146900"/>
                  <a:pt x="30416" y="143141"/>
                </a:cubicBezTo>
                <a:cubicBezTo>
                  <a:pt x="33985" y="138594"/>
                  <a:pt x="28651" y="131990"/>
                  <a:pt x="23673" y="12584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1" name="Picture 481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8754" y="3311746"/>
            <a:ext cx="81011" cy="93460"/>
          </a:xfrm>
          <a:prstGeom prst="rect">
            <a:avLst/>
          </a:prstGeom>
          <a:noFill/>
        </p:spPr>
      </p:pic>
      <p:sp>
        <p:nvSpPr>
          <p:cNvPr id="482" name="Freeform 482"/>
          <p:cNvSpPr/>
          <p:nvPr/>
        </p:nvSpPr>
        <p:spPr>
          <a:xfrm>
            <a:off x="3650552" y="3323036"/>
            <a:ext cx="57848" cy="70319"/>
          </a:xfrm>
          <a:custGeom>
            <a:avLst/>
            <a:gdLst/>
            <a:ahLst/>
            <a:cxnLst/>
            <a:rect l="0" t="0" r="0" b="0"/>
            <a:pathLst>
              <a:path w="57848" h="70319">
                <a:moveTo>
                  <a:pt x="56172" y="40055"/>
                </a:moveTo>
                <a:cubicBezTo>
                  <a:pt x="54750" y="38925"/>
                  <a:pt x="53683" y="43242"/>
                  <a:pt x="52083" y="43699"/>
                </a:cubicBezTo>
                <a:cubicBezTo>
                  <a:pt x="50483" y="44144"/>
                  <a:pt x="48705" y="35052"/>
                  <a:pt x="47981" y="40055"/>
                </a:cubicBezTo>
                <a:cubicBezTo>
                  <a:pt x="47270" y="45058"/>
                  <a:pt x="43714" y="38011"/>
                  <a:pt x="40171" y="44373"/>
                </a:cubicBezTo>
                <a:cubicBezTo>
                  <a:pt x="36615" y="50748"/>
                  <a:pt x="42291" y="56425"/>
                  <a:pt x="44793" y="58495"/>
                </a:cubicBezTo>
                <a:cubicBezTo>
                  <a:pt x="47270" y="60540"/>
                  <a:pt x="44615" y="63499"/>
                  <a:pt x="41415" y="62584"/>
                </a:cubicBezTo>
                <a:cubicBezTo>
                  <a:pt x="38215" y="61670"/>
                  <a:pt x="40171" y="68490"/>
                  <a:pt x="44615" y="69417"/>
                </a:cubicBezTo>
                <a:cubicBezTo>
                  <a:pt x="49060" y="70319"/>
                  <a:pt x="53836" y="59397"/>
                  <a:pt x="53315" y="56666"/>
                </a:cubicBezTo>
                <a:cubicBezTo>
                  <a:pt x="52782" y="53936"/>
                  <a:pt x="57848" y="41401"/>
                  <a:pt x="56172" y="40055"/>
                </a:cubicBezTo>
                <a:close/>
                <a:moveTo>
                  <a:pt x="29325" y="26162"/>
                </a:moveTo>
                <a:cubicBezTo>
                  <a:pt x="27534" y="25044"/>
                  <a:pt x="26836" y="17729"/>
                  <a:pt x="28956" y="15481"/>
                </a:cubicBezTo>
                <a:cubicBezTo>
                  <a:pt x="31103" y="13208"/>
                  <a:pt x="31992" y="4546"/>
                  <a:pt x="30201" y="2273"/>
                </a:cubicBezTo>
                <a:cubicBezTo>
                  <a:pt x="28448" y="0"/>
                  <a:pt x="22035" y="2273"/>
                  <a:pt x="21514" y="8407"/>
                </a:cubicBezTo>
                <a:cubicBezTo>
                  <a:pt x="20968" y="14554"/>
                  <a:pt x="15812" y="11836"/>
                  <a:pt x="14390" y="13195"/>
                </a:cubicBezTo>
                <a:cubicBezTo>
                  <a:pt x="12967" y="14554"/>
                  <a:pt x="17234" y="17284"/>
                  <a:pt x="14923" y="20015"/>
                </a:cubicBezTo>
                <a:cubicBezTo>
                  <a:pt x="12611" y="22745"/>
                  <a:pt x="11722" y="15926"/>
                  <a:pt x="8001" y="15481"/>
                </a:cubicBezTo>
                <a:cubicBezTo>
                  <a:pt x="4255" y="15011"/>
                  <a:pt x="3899" y="22745"/>
                  <a:pt x="1956" y="26619"/>
                </a:cubicBezTo>
                <a:cubicBezTo>
                  <a:pt x="0" y="30492"/>
                  <a:pt x="1232" y="38697"/>
                  <a:pt x="1956" y="44144"/>
                </a:cubicBezTo>
                <a:cubicBezTo>
                  <a:pt x="2655" y="49618"/>
                  <a:pt x="7824" y="53021"/>
                  <a:pt x="6554" y="57580"/>
                </a:cubicBezTo>
                <a:cubicBezTo>
                  <a:pt x="5995" y="59689"/>
                  <a:pt x="7163" y="62076"/>
                  <a:pt x="8395" y="64388"/>
                </a:cubicBezTo>
                <a:cubicBezTo>
                  <a:pt x="13132" y="64515"/>
                  <a:pt x="17463" y="64947"/>
                  <a:pt x="19381" y="65759"/>
                </a:cubicBezTo>
                <a:cubicBezTo>
                  <a:pt x="20143" y="66089"/>
                  <a:pt x="21743" y="66001"/>
                  <a:pt x="23826" y="65632"/>
                </a:cubicBezTo>
                <a:cubicBezTo>
                  <a:pt x="22263" y="62381"/>
                  <a:pt x="18758" y="59727"/>
                  <a:pt x="19012" y="57352"/>
                </a:cubicBezTo>
                <a:cubicBezTo>
                  <a:pt x="19381" y="54177"/>
                  <a:pt x="22759" y="56209"/>
                  <a:pt x="25235" y="58939"/>
                </a:cubicBezTo>
                <a:cubicBezTo>
                  <a:pt x="27724" y="61670"/>
                  <a:pt x="33249" y="62114"/>
                  <a:pt x="33770" y="58711"/>
                </a:cubicBezTo>
                <a:cubicBezTo>
                  <a:pt x="34113" y="56615"/>
                  <a:pt x="32881" y="46887"/>
                  <a:pt x="29503" y="49148"/>
                </a:cubicBezTo>
                <a:cubicBezTo>
                  <a:pt x="26124" y="51434"/>
                  <a:pt x="25235" y="50507"/>
                  <a:pt x="23991" y="48246"/>
                </a:cubicBezTo>
                <a:cubicBezTo>
                  <a:pt x="22759" y="45973"/>
                  <a:pt x="26480" y="42328"/>
                  <a:pt x="27382" y="38697"/>
                </a:cubicBezTo>
                <a:cubicBezTo>
                  <a:pt x="28258" y="35052"/>
                  <a:pt x="34125" y="36398"/>
                  <a:pt x="35014" y="33452"/>
                </a:cubicBezTo>
                <a:cubicBezTo>
                  <a:pt x="35903" y="30492"/>
                  <a:pt x="31103" y="27317"/>
                  <a:pt x="29325" y="2616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3" name="Picture 483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7295" y="3031461"/>
            <a:ext cx="175349" cy="357568"/>
          </a:xfrm>
          <a:prstGeom prst="rect">
            <a:avLst/>
          </a:prstGeom>
          <a:noFill/>
        </p:spPr>
      </p:pic>
      <p:sp>
        <p:nvSpPr>
          <p:cNvPr id="484" name="Freeform 484"/>
          <p:cNvSpPr/>
          <p:nvPr/>
        </p:nvSpPr>
        <p:spPr>
          <a:xfrm>
            <a:off x="3689831" y="3041311"/>
            <a:ext cx="150126" cy="336803"/>
          </a:xfrm>
          <a:custGeom>
            <a:avLst/>
            <a:gdLst/>
            <a:ahLst/>
            <a:cxnLst/>
            <a:rect l="0" t="0" r="0" b="0"/>
            <a:pathLst>
              <a:path w="150126" h="336803">
                <a:moveTo>
                  <a:pt x="88328" y="279895"/>
                </a:moveTo>
                <a:cubicBezTo>
                  <a:pt x="81585" y="280136"/>
                  <a:pt x="78410" y="297154"/>
                  <a:pt x="80162" y="299935"/>
                </a:cubicBezTo>
                <a:cubicBezTo>
                  <a:pt x="81585" y="302221"/>
                  <a:pt x="95071" y="279667"/>
                  <a:pt x="88328" y="279895"/>
                </a:cubicBezTo>
                <a:close/>
                <a:moveTo>
                  <a:pt x="148437" y="79693"/>
                </a:moveTo>
                <a:cubicBezTo>
                  <a:pt x="146709" y="77521"/>
                  <a:pt x="143293" y="71666"/>
                  <a:pt x="146125" y="71666"/>
                </a:cubicBezTo>
                <a:cubicBezTo>
                  <a:pt x="148995" y="71666"/>
                  <a:pt x="150126" y="60719"/>
                  <a:pt x="146709" y="58509"/>
                </a:cubicBezTo>
                <a:cubicBezTo>
                  <a:pt x="143293" y="56325"/>
                  <a:pt x="146709" y="46787"/>
                  <a:pt x="143852" y="44615"/>
                </a:cubicBezTo>
                <a:cubicBezTo>
                  <a:pt x="140994" y="42405"/>
                  <a:pt x="142709" y="35103"/>
                  <a:pt x="143293" y="29985"/>
                </a:cubicBezTo>
                <a:cubicBezTo>
                  <a:pt x="143852" y="24854"/>
                  <a:pt x="132422" y="20473"/>
                  <a:pt x="126135" y="16828"/>
                </a:cubicBezTo>
                <a:cubicBezTo>
                  <a:pt x="119874" y="13170"/>
                  <a:pt x="117017" y="7328"/>
                  <a:pt x="111873" y="3670"/>
                </a:cubicBezTo>
                <a:cubicBezTo>
                  <a:pt x="106717" y="0"/>
                  <a:pt x="105015" y="9500"/>
                  <a:pt x="105015" y="15367"/>
                </a:cubicBezTo>
                <a:cubicBezTo>
                  <a:pt x="105015" y="21209"/>
                  <a:pt x="100443" y="21946"/>
                  <a:pt x="97027" y="18275"/>
                </a:cubicBezTo>
                <a:cubicBezTo>
                  <a:pt x="93585" y="14618"/>
                  <a:pt x="89585" y="18275"/>
                  <a:pt x="84455" y="15367"/>
                </a:cubicBezTo>
                <a:cubicBezTo>
                  <a:pt x="79324" y="12434"/>
                  <a:pt x="81598" y="21946"/>
                  <a:pt x="81598" y="26327"/>
                </a:cubicBezTo>
                <a:cubicBezTo>
                  <a:pt x="81598" y="30709"/>
                  <a:pt x="75882" y="30709"/>
                  <a:pt x="72466" y="30709"/>
                </a:cubicBezTo>
                <a:cubicBezTo>
                  <a:pt x="69025" y="30709"/>
                  <a:pt x="63335" y="34379"/>
                  <a:pt x="63335" y="39484"/>
                </a:cubicBezTo>
                <a:cubicBezTo>
                  <a:pt x="63335" y="44603"/>
                  <a:pt x="58191" y="47524"/>
                  <a:pt x="59893" y="50470"/>
                </a:cubicBezTo>
                <a:cubicBezTo>
                  <a:pt x="61608" y="53378"/>
                  <a:pt x="59334" y="56325"/>
                  <a:pt x="57036" y="58509"/>
                </a:cubicBezTo>
                <a:cubicBezTo>
                  <a:pt x="54750" y="60706"/>
                  <a:pt x="52476" y="68009"/>
                  <a:pt x="50749" y="70193"/>
                </a:cubicBezTo>
                <a:cubicBezTo>
                  <a:pt x="49047" y="72390"/>
                  <a:pt x="51905" y="76048"/>
                  <a:pt x="48489" y="78982"/>
                </a:cubicBezTo>
                <a:cubicBezTo>
                  <a:pt x="45060" y="81902"/>
                  <a:pt x="41046" y="79693"/>
                  <a:pt x="39357" y="81902"/>
                </a:cubicBezTo>
                <a:cubicBezTo>
                  <a:pt x="37630" y="84087"/>
                  <a:pt x="39357" y="89205"/>
                  <a:pt x="38760" y="95796"/>
                </a:cubicBezTo>
                <a:cubicBezTo>
                  <a:pt x="38189" y="102362"/>
                  <a:pt x="34188" y="109677"/>
                  <a:pt x="30772" y="115532"/>
                </a:cubicBezTo>
                <a:cubicBezTo>
                  <a:pt x="27356" y="121374"/>
                  <a:pt x="31915" y="122847"/>
                  <a:pt x="33630" y="123571"/>
                </a:cubicBezTo>
                <a:cubicBezTo>
                  <a:pt x="35357" y="124320"/>
                  <a:pt x="35357" y="127965"/>
                  <a:pt x="33630" y="132347"/>
                </a:cubicBezTo>
                <a:cubicBezTo>
                  <a:pt x="31915" y="136741"/>
                  <a:pt x="27915" y="133820"/>
                  <a:pt x="25629" y="133096"/>
                </a:cubicBezTo>
                <a:cubicBezTo>
                  <a:pt x="23368" y="132347"/>
                  <a:pt x="17069" y="136005"/>
                  <a:pt x="13640" y="143320"/>
                </a:cubicBezTo>
                <a:cubicBezTo>
                  <a:pt x="10211" y="150635"/>
                  <a:pt x="11354" y="155016"/>
                  <a:pt x="12510" y="158687"/>
                </a:cubicBezTo>
                <a:cubicBezTo>
                  <a:pt x="13627" y="162332"/>
                  <a:pt x="9639" y="166726"/>
                  <a:pt x="12510" y="174028"/>
                </a:cubicBezTo>
                <a:cubicBezTo>
                  <a:pt x="15354" y="181356"/>
                  <a:pt x="11354" y="182829"/>
                  <a:pt x="11925" y="188659"/>
                </a:cubicBezTo>
                <a:cubicBezTo>
                  <a:pt x="12510" y="194513"/>
                  <a:pt x="19368" y="193777"/>
                  <a:pt x="19926" y="199619"/>
                </a:cubicBezTo>
                <a:cubicBezTo>
                  <a:pt x="20498" y="205461"/>
                  <a:pt x="17640" y="207671"/>
                  <a:pt x="15354" y="207671"/>
                </a:cubicBezTo>
                <a:cubicBezTo>
                  <a:pt x="13068" y="207671"/>
                  <a:pt x="13640" y="213525"/>
                  <a:pt x="15926" y="214986"/>
                </a:cubicBezTo>
                <a:cubicBezTo>
                  <a:pt x="18199" y="216446"/>
                  <a:pt x="17640" y="226670"/>
                  <a:pt x="16510" y="229616"/>
                </a:cubicBezTo>
                <a:cubicBezTo>
                  <a:pt x="15354" y="232537"/>
                  <a:pt x="7938" y="229616"/>
                  <a:pt x="8509" y="233261"/>
                </a:cubicBezTo>
                <a:cubicBezTo>
                  <a:pt x="9068" y="236919"/>
                  <a:pt x="6782" y="242773"/>
                  <a:pt x="6782" y="245694"/>
                </a:cubicBezTo>
                <a:cubicBezTo>
                  <a:pt x="6782" y="248615"/>
                  <a:pt x="6210" y="258115"/>
                  <a:pt x="3937" y="255931"/>
                </a:cubicBezTo>
                <a:cubicBezTo>
                  <a:pt x="3035" y="255067"/>
                  <a:pt x="1588" y="255003"/>
                  <a:pt x="178" y="255245"/>
                </a:cubicBezTo>
                <a:cubicBezTo>
                  <a:pt x="178" y="255702"/>
                  <a:pt x="190" y="256172"/>
                  <a:pt x="178" y="256693"/>
                </a:cubicBezTo>
                <a:cubicBezTo>
                  <a:pt x="0" y="262370"/>
                  <a:pt x="1600" y="268059"/>
                  <a:pt x="5499" y="272161"/>
                </a:cubicBezTo>
                <a:cubicBezTo>
                  <a:pt x="9411" y="276263"/>
                  <a:pt x="6388" y="282409"/>
                  <a:pt x="9779" y="288099"/>
                </a:cubicBezTo>
                <a:cubicBezTo>
                  <a:pt x="13144" y="293788"/>
                  <a:pt x="12078" y="297878"/>
                  <a:pt x="15811" y="301980"/>
                </a:cubicBezTo>
                <a:cubicBezTo>
                  <a:pt x="19545" y="306069"/>
                  <a:pt x="19914" y="308343"/>
                  <a:pt x="18301" y="313588"/>
                </a:cubicBezTo>
                <a:cubicBezTo>
                  <a:pt x="16713" y="318833"/>
                  <a:pt x="21488" y="317448"/>
                  <a:pt x="21666" y="320636"/>
                </a:cubicBezTo>
                <a:cubicBezTo>
                  <a:pt x="21857" y="323837"/>
                  <a:pt x="20625" y="330415"/>
                  <a:pt x="21857" y="333603"/>
                </a:cubicBezTo>
                <a:cubicBezTo>
                  <a:pt x="23114" y="336803"/>
                  <a:pt x="25590" y="333603"/>
                  <a:pt x="31293" y="333400"/>
                </a:cubicBezTo>
                <a:cubicBezTo>
                  <a:pt x="36970" y="333171"/>
                  <a:pt x="35547" y="328612"/>
                  <a:pt x="35725" y="324281"/>
                </a:cubicBezTo>
                <a:cubicBezTo>
                  <a:pt x="35903" y="319963"/>
                  <a:pt x="38748" y="322008"/>
                  <a:pt x="39446" y="319277"/>
                </a:cubicBezTo>
                <a:cubicBezTo>
                  <a:pt x="40157" y="316547"/>
                  <a:pt x="45339" y="315874"/>
                  <a:pt x="49390" y="318121"/>
                </a:cubicBezTo>
                <a:cubicBezTo>
                  <a:pt x="53492" y="320408"/>
                  <a:pt x="55613" y="316547"/>
                  <a:pt x="56337" y="311073"/>
                </a:cubicBezTo>
                <a:cubicBezTo>
                  <a:pt x="57048" y="305625"/>
                  <a:pt x="59360" y="312229"/>
                  <a:pt x="60604" y="313346"/>
                </a:cubicBezTo>
                <a:cubicBezTo>
                  <a:pt x="61849" y="314489"/>
                  <a:pt x="65570" y="304939"/>
                  <a:pt x="67348" y="298792"/>
                </a:cubicBezTo>
                <a:cubicBezTo>
                  <a:pt x="69126" y="292633"/>
                  <a:pt x="67196" y="293788"/>
                  <a:pt x="63094" y="299694"/>
                </a:cubicBezTo>
                <a:cubicBezTo>
                  <a:pt x="59004" y="305625"/>
                  <a:pt x="61328" y="293788"/>
                  <a:pt x="62916" y="289013"/>
                </a:cubicBezTo>
                <a:cubicBezTo>
                  <a:pt x="64516" y="284225"/>
                  <a:pt x="64351" y="270332"/>
                  <a:pt x="64872" y="267157"/>
                </a:cubicBezTo>
                <a:cubicBezTo>
                  <a:pt x="65405" y="263970"/>
                  <a:pt x="66472" y="259195"/>
                  <a:pt x="71615" y="257836"/>
                </a:cubicBezTo>
                <a:cubicBezTo>
                  <a:pt x="76771" y="256477"/>
                  <a:pt x="83528" y="248272"/>
                  <a:pt x="82474" y="244869"/>
                </a:cubicBezTo>
                <a:cubicBezTo>
                  <a:pt x="81407" y="241440"/>
                  <a:pt x="89572" y="235763"/>
                  <a:pt x="89572" y="232347"/>
                </a:cubicBezTo>
                <a:cubicBezTo>
                  <a:pt x="89572" y="228918"/>
                  <a:pt x="81051" y="218453"/>
                  <a:pt x="78207" y="216192"/>
                </a:cubicBezTo>
                <a:cubicBezTo>
                  <a:pt x="75349" y="213919"/>
                  <a:pt x="69139" y="215710"/>
                  <a:pt x="69672" y="213233"/>
                </a:cubicBezTo>
                <a:cubicBezTo>
                  <a:pt x="70193" y="210731"/>
                  <a:pt x="68948" y="200940"/>
                  <a:pt x="68250" y="195923"/>
                </a:cubicBezTo>
                <a:cubicBezTo>
                  <a:pt x="67526" y="190919"/>
                  <a:pt x="72669" y="185687"/>
                  <a:pt x="72669" y="180912"/>
                </a:cubicBezTo>
                <a:cubicBezTo>
                  <a:pt x="72669" y="176124"/>
                  <a:pt x="72517" y="170663"/>
                  <a:pt x="75882" y="169063"/>
                </a:cubicBezTo>
                <a:cubicBezTo>
                  <a:pt x="79261" y="167475"/>
                  <a:pt x="77140" y="163398"/>
                  <a:pt x="81585" y="162027"/>
                </a:cubicBezTo>
                <a:cubicBezTo>
                  <a:pt x="86004" y="160642"/>
                  <a:pt x="85141" y="152464"/>
                  <a:pt x="89940" y="149962"/>
                </a:cubicBezTo>
                <a:cubicBezTo>
                  <a:pt x="94728" y="147460"/>
                  <a:pt x="95071" y="145390"/>
                  <a:pt x="101307" y="141542"/>
                </a:cubicBezTo>
                <a:cubicBezTo>
                  <a:pt x="107530" y="137656"/>
                  <a:pt x="118007" y="128575"/>
                  <a:pt x="119798" y="123787"/>
                </a:cubicBezTo>
                <a:cubicBezTo>
                  <a:pt x="121563" y="119012"/>
                  <a:pt x="113385" y="113995"/>
                  <a:pt x="118541" y="108992"/>
                </a:cubicBezTo>
                <a:cubicBezTo>
                  <a:pt x="123710" y="104000"/>
                  <a:pt x="119430" y="98285"/>
                  <a:pt x="123164" y="96469"/>
                </a:cubicBezTo>
                <a:cubicBezTo>
                  <a:pt x="126897" y="94666"/>
                  <a:pt x="128333" y="92151"/>
                  <a:pt x="130987" y="88507"/>
                </a:cubicBezTo>
                <a:cubicBezTo>
                  <a:pt x="133654" y="84874"/>
                  <a:pt x="137210" y="88303"/>
                  <a:pt x="143598" y="86919"/>
                </a:cubicBezTo>
                <a:cubicBezTo>
                  <a:pt x="145947" y="86411"/>
                  <a:pt x="148081" y="86665"/>
                  <a:pt x="150113" y="87287"/>
                </a:cubicBezTo>
                <a:cubicBezTo>
                  <a:pt x="149834" y="83681"/>
                  <a:pt x="149199" y="80696"/>
                  <a:pt x="148437" y="7969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5" name="Picture 485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1833" y="3267738"/>
            <a:ext cx="97925" cy="71453"/>
          </a:xfrm>
          <a:prstGeom prst="rect">
            <a:avLst/>
          </a:prstGeom>
          <a:noFill/>
        </p:spPr>
      </p:pic>
      <p:sp>
        <p:nvSpPr>
          <p:cNvPr id="486" name="Freeform 486"/>
          <p:cNvSpPr/>
          <p:nvPr/>
        </p:nvSpPr>
        <p:spPr>
          <a:xfrm>
            <a:off x="3813298" y="3279109"/>
            <a:ext cx="75602" cy="47383"/>
          </a:xfrm>
          <a:custGeom>
            <a:avLst/>
            <a:gdLst/>
            <a:ahLst/>
            <a:cxnLst/>
            <a:rect l="0" t="0" r="0" b="0"/>
            <a:pathLst>
              <a:path w="75602" h="47383">
                <a:moveTo>
                  <a:pt x="12674" y="17513"/>
                </a:moveTo>
                <a:cubicBezTo>
                  <a:pt x="14109" y="14110"/>
                  <a:pt x="2387" y="15596"/>
                  <a:pt x="5029" y="18668"/>
                </a:cubicBezTo>
                <a:cubicBezTo>
                  <a:pt x="6998" y="20954"/>
                  <a:pt x="11252" y="20929"/>
                  <a:pt x="12674" y="17513"/>
                </a:cubicBezTo>
                <a:close/>
                <a:moveTo>
                  <a:pt x="7328" y="24129"/>
                </a:moveTo>
                <a:cubicBezTo>
                  <a:pt x="952" y="26402"/>
                  <a:pt x="0" y="37744"/>
                  <a:pt x="2540" y="37566"/>
                </a:cubicBezTo>
                <a:cubicBezTo>
                  <a:pt x="5740" y="37324"/>
                  <a:pt x="13029" y="29590"/>
                  <a:pt x="14998" y="27076"/>
                </a:cubicBezTo>
                <a:cubicBezTo>
                  <a:pt x="16941" y="24574"/>
                  <a:pt x="13728" y="21843"/>
                  <a:pt x="7328" y="24129"/>
                </a:cubicBezTo>
                <a:close/>
                <a:moveTo>
                  <a:pt x="70268" y="13081"/>
                </a:moveTo>
                <a:cubicBezTo>
                  <a:pt x="71741" y="9004"/>
                  <a:pt x="75602" y="8319"/>
                  <a:pt x="72719" y="2985"/>
                </a:cubicBezTo>
                <a:cubicBezTo>
                  <a:pt x="72173" y="3556"/>
                  <a:pt x="71398" y="4077"/>
                  <a:pt x="70090" y="4547"/>
                </a:cubicBezTo>
                <a:cubicBezTo>
                  <a:pt x="64947" y="6363"/>
                  <a:pt x="53733" y="0"/>
                  <a:pt x="47332" y="1588"/>
                </a:cubicBezTo>
                <a:cubicBezTo>
                  <a:pt x="40944" y="3188"/>
                  <a:pt x="27964" y="3188"/>
                  <a:pt x="24954" y="7277"/>
                </a:cubicBezTo>
                <a:cubicBezTo>
                  <a:pt x="21919" y="11379"/>
                  <a:pt x="14286" y="12522"/>
                  <a:pt x="17665" y="16155"/>
                </a:cubicBezTo>
                <a:cubicBezTo>
                  <a:pt x="21017" y="19799"/>
                  <a:pt x="17665" y="21627"/>
                  <a:pt x="20141" y="25958"/>
                </a:cubicBezTo>
                <a:cubicBezTo>
                  <a:pt x="22630" y="30276"/>
                  <a:pt x="23888" y="32092"/>
                  <a:pt x="27253" y="31165"/>
                </a:cubicBezTo>
                <a:cubicBezTo>
                  <a:pt x="30631" y="30276"/>
                  <a:pt x="33298" y="32524"/>
                  <a:pt x="29730" y="37324"/>
                </a:cubicBezTo>
                <a:cubicBezTo>
                  <a:pt x="29666" y="37413"/>
                  <a:pt x="29653" y="37502"/>
                  <a:pt x="29590" y="37579"/>
                </a:cubicBezTo>
                <a:cubicBezTo>
                  <a:pt x="35279" y="36893"/>
                  <a:pt x="41617" y="36423"/>
                  <a:pt x="42544" y="37324"/>
                </a:cubicBezTo>
                <a:cubicBezTo>
                  <a:pt x="43966" y="38696"/>
                  <a:pt x="52488" y="47345"/>
                  <a:pt x="54634" y="46443"/>
                </a:cubicBezTo>
                <a:cubicBezTo>
                  <a:pt x="55930" y="45859"/>
                  <a:pt x="61759" y="46672"/>
                  <a:pt x="66090" y="47383"/>
                </a:cubicBezTo>
                <a:cubicBezTo>
                  <a:pt x="65594" y="45681"/>
                  <a:pt x="65645" y="44081"/>
                  <a:pt x="66521" y="43128"/>
                </a:cubicBezTo>
                <a:cubicBezTo>
                  <a:pt x="68134" y="41414"/>
                  <a:pt x="71614" y="41414"/>
                  <a:pt x="69722" y="37998"/>
                </a:cubicBezTo>
                <a:cubicBezTo>
                  <a:pt x="67868" y="34594"/>
                  <a:pt x="67322" y="33921"/>
                  <a:pt x="67068" y="29806"/>
                </a:cubicBezTo>
                <a:cubicBezTo>
                  <a:pt x="66801" y="25717"/>
                  <a:pt x="66001" y="23672"/>
                  <a:pt x="66267" y="20929"/>
                </a:cubicBezTo>
                <a:cubicBezTo>
                  <a:pt x="66521" y="18198"/>
                  <a:pt x="68668" y="17513"/>
                  <a:pt x="70268" y="1308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" name="Freeform 487"/>
          <p:cNvSpPr/>
          <p:nvPr/>
        </p:nvSpPr>
        <p:spPr>
          <a:xfrm>
            <a:off x="3952551" y="4259967"/>
            <a:ext cx="96709" cy="150710"/>
          </a:xfrm>
          <a:custGeom>
            <a:avLst/>
            <a:gdLst/>
            <a:ahLst/>
            <a:cxnLst/>
            <a:rect l="0" t="0" r="0" b="0"/>
            <a:pathLst>
              <a:path w="96709" h="150710">
                <a:moveTo>
                  <a:pt x="85432" y="34658"/>
                </a:moveTo>
                <a:lnTo>
                  <a:pt x="90969" y="23648"/>
                </a:lnTo>
                <a:lnTo>
                  <a:pt x="96709" y="12878"/>
                </a:lnTo>
                <a:cubicBezTo>
                  <a:pt x="94004" y="13653"/>
                  <a:pt x="91591" y="14465"/>
                  <a:pt x="90702" y="15024"/>
                </a:cubicBezTo>
                <a:cubicBezTo>
                  <a:pt x="88581" y="16383"/>
                  <a:pt x="85660" y="14338"/>
                  <a:pt x="84861" y="11951"/>
                </a:cubicBezTo>
                <a:cubicBezTo>
                  <a:pt x="84036" y="9576"/>
                  <a:pt x="78714" y="11621"/>
                  <a:pt x="74447" y="14669"/>
                </a:cubicBezTo>
                <a:cubicBezTo>
                  <a:pt x="70180" y="17755"/>
                  <a:pt x="68046" y="24245"/>
                  <a:pt x="66459" y="22873"/>
                </a:cubicBezTo>
                <a:cubicBezTo>
                  <a:pt x="64858" y="21514"/>
                  <a:pt x="55245" y="19800"/>
                  <a:pt x="52578" y="19800"/>
                </a:cubicBezTo>
                <a:cubicBezTo>
                  <a:pt x="49911" y="19800"/>
                  <a:pt x="41376" y="12637"/>
                  <a:pt x="38722" y="9576"/>
                </a:cubicBezTo>
                <a:cubicBezTo>
                  <a:pt x="36055" y="6490"/>
                  <a:pt x="28333" y="7849"/>
                  <a:pt x="26466" y="6490"/>
                </a:cubicBezTo>
                <a:cubicBezTo>
                  <a:pt x="24600" y="5106"/>
                  <a:pt x="20866" y="4102"/>
                  <a:pt x="19519" y="2058"/>
                </a:cubicBezTo>
                <a:cubicBezTo>
                  <a:pt x="18199" y="0"/>
                  <a:pt x="14998" y="343"/>
                  <a:pt x="12331" y="1016"/>
                </a:cubicBezTo>
                <a:cubicBezTo>
                  <a:pt x="9664" y="1702"/>
                  <a:pt x="3251" y="6490"/>
                  <a:pt x="2717" y="9220"/>
                </a:cubicBezTo>
                <a:cubicBezTo>
                  <a:pt x="2565" y="10097"/>
                  <a:pt x="1943" y="10948"/>
                  <a:pt x="1181" y="11735"/>
                </a:cubicBezTo>
                <a:lnTo>
                  <a:pt x="6667" y="18123"/>
                </a:lnTo>
                <a:lnTo>
                  <a:pt x="7899" y="29147"/>
                </a:lnTo>
                <a:lnTo>
                  <a:pt x="12827" y="34658"/>
                </a:lnTo>
                <a:cubicBezTo>
                  <a:pt x="12827" y="34658"/>
                  <a:pt x="12827" y="40969"/>
                  <a:pt x="12217" y="47269"/>
                </a:cubicBezTo>
                <a:cubicBezTo>
                  <a:pt x="11595" y="53568"/>
                  <a:pt x="7277" y="61454"/>
                  <a:pt x="4203" y="65392"/>
                </a:cubicBezTo>
                <a:cubicBezTo>
                  <a:pt x="3302" y="66573"/>
                  <a:pt x="2006" y="70294"/>
                  <a:pt x="622" y="74967"/>
                </a:cubicBezTo>
                <a:cubicBezTo>
                  <a:pt x="5346" y="76453"/>
                  <a:pt x="8864" y="78752"/>
                  <a:pt x="8585" y="80568"/>
                </a:cubicBezTo>
                <a:cubicBezTo>
                  <a:pt x="8064" y="84315"/>
                  <a:pt x="63" y="82625"/>
                  <a:pt x="63" y="90461"/>
                </a:cubicBezTo>
                <a:cubicBezTo>
                  <a:pt x="63" y="90982"/>
                  <a:pt x="38" y="91515"/>
                  <a:pt x="0" y="92023"/>
                </a:cubicBezTo>
                <a:lnTo>
                  <a:pt x="45427" y="122897"/>
                </a:lnTo>
                <a:lnTo>
                  <a:pt x="44818" y="132359"/>
                </a:lnTo>
                <a:cubicBezTo>
                  <a:pt x="44818" y="132359"/>
                  <a:pt x="55041" y="141909"/>
                  <a:pt x="64998" y="150710"/>
                </a:cubicBezTo>
                <a:cubicBezTo>
                  <a:pt x="69431" y="136270"/>
                  <a:pt x="75234" y="120230"/>
                  <a:pt x="76746" y="117208"/>
                </a:cubicBezTo>
                <a:cubicBezTo>
                  <a:pt x="79425" y="111988"/>
                  <a:pt x="82092" y="112915"/>
                  <a:pt x="84404" y="109245"/>
                </a:cubicBezTo>
                <a:cubicBezTo>
                  <a:pt x="86714" y="105600"/>
                  <a:pt x="87413" y="111073"/>
                  <a:pt x="90981" y="103784"/>
                </a:cubicBezTo>
                <a:cubicBezTo>
                  <a:pt x="91248" y="103225"/>
                  <a:pt x="91604" y="102577"/>
                  <a:pt x="91997" y="101904"/>
                </a:cubicBezTo>
                <a:lnTo>
                  <a:pt x="86041" y="89826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" name="Freeform 488"/>
          <p:cNvSpPr/>
          <p:nvPr/>
        </p:nvSpPr>
        <p:spPr>
          <a:xfrm>
            <a:off x="3952551" y="4259967"/>
            <a:ext cx="96709" cy="150710"/>
          </a:xfrm>
          <a:custGeom>
            <a:avLst/>
            <a:gdLst/>
            <a:ahLst/>
            <a:cxnLst/>
            <a:rect l="0" t="0" r="0" b="0"/>
            <a:pathLst>
              <a:path w="96709" h="150710">
                <a:moveTo>
                  <a:pt x="85432" y="34658"/>
                </a:moveTo>
                <a:lnTo>
                  <a:pt x="90969" y="23648"/>
                </a:lnTo>
                <a:lnTo>
                  <a:pt x="96709" y="12878"/>
                </a:lnTo>
                <a:cubicBezTo>
                  <a:pt x="94004" y="13653"/>
                  <a:pt x="91591" y="14465"/>
                  <a:pt x="90702" y="15024"/>
                </a:cubicBezTo>
                <a:cubicBezTo>
                  <a:pt x="88581" y="16383"/>
                  <a:pt x="85660" y="14338"/>
                  <a:pt x="84861" y="11951"/>
                </a:cubicBezTo>
                <a:cubicBezTo>
                  <a:pt x="84036" y="9576"/>
                  <a:pt x="78714" y="11621"/>
                  <a:pt x="74447" y="14669"/>
                </a:cubicBezTo>
                <a:cubicBezTo>
                  <a:pt x="70180" y="17755"/>
                  <a:pt x="68046" y="24245"/>
                  <a:pt x="66459" y="22873"/>
                </a:cubicBezTo>
                <a:cubicBezTo>
                  <a:pt x="64858" y="21514"/>
                  <a:pt x="55245" y="19800"/>
                  <a:pt x="52578" y="19800"/>
                </a:cubicBezTo>
                <a:cubicBezTo>
                  <a:pt x="49911" y="19800"/>
                  <a:pt x="41376" y="12637"/>
                  <a:pt x="38722" y="9576"/>
                </a:cubicBezTo>
                <a:cubicBezTo>
                  <a:pt x="36055" y="6490"/>
                  <a:pt x="28333" y="7849"/>
                  <a:pt x="26466" y="6490"/>
                </a:cubicBezTo>
                <a:cubicBezTo>
                  <a:pt x="24600" y="5106"/>
                  <a:pt x="20866" y="4102"/>
                  <a:pt x="19519" y="2058"/>
                </a:cubicBezTo>
                <a:cubicBezTo>
                  <a:pt x="18199" y="0"/>
                  <a:pt x="14998" y="343"/>
                  <a:pt x="12331" y="1016"/>
                </a:cubicBezTo>
                <a:cubicBezTo>
                  <a:pt x="9664" y="1702"/>
                  <a:pt x="3251" y="6490"/>
                  <a:pt x="2717" y="9220"/>
                </a:cubicBezTo>
                <a:cubicBezTo>
                  <a:pt x="2565" y="10097"/>
                  <a:pt x="1943" y="10948"/>
                  <a:pt x="1181" y="11735"/>
                </a:cubicBezTo>
                <a:lnTo>
                  <a:pt x="6667" y="18123"/>
                </a:lnTo>
                <a:lnTo>
                  <a:pt x="7899" y="29147"/>
                </a:lnTo>
                <a:lnTo>
                  <a:pt x="12827" y="34658"/>
                </a:lnTo>
                <a:cubicBezTo>
                  <a:pt x="12827" y="34658"/>
                  <a:pt x="12827" y="40969"/>
                  <a:pt x="12217" y="47269"/>
                </a:cubicBezTo>
                <a:cubicBezTo>
                  <a:pt x="11595" y="53568"/>
                  <a:pt x="7277" y="61454"/>
                  <a:pt x="4203" y="65392"/>
                </a:cubicBezTo>
                <a:cubicBezTo>
                  <a:pt x="3302" y="66573"/>
                  <a:pt x="2006" y="70294"/>
                  <a:pt x="622" y="74967"/>
                </a:cubicBezTo>
                <a:cubicBezTo>
                  <a:pt x="5346" y="76453"/>
                  <a:pt x="8864" y="78752"/>
                  <a:pt x="8585" y="80568"/>
                </a:cubicBezTo>
                <a:cubicBezTo>
                  <a:pt x="8064" y="84315"/>
                  <a:pt x="63" y="82625"/>
                  <a:pt x="63" y="90461"/>
                </a:cubicBezTo>
                <a:cubicBezTo>
                  <a:pt x="63" y="90982"/>
                  <a:pt x="38" y="91515"/>
                  <a:pt x="0" y="92023"/>
                </a:cubicBezTo>
                <a:lnTo>
                  <a:pt x="45427" y="122897"/>
                </a:lnTo>
                <a:lnTo>
                  <a:pt x="44818" y="132359"/>
                </a:lnTo>
                <a:cubicBezTo>
                  <a:pt x="44818" y="132359"/>
                  <a:pt x="55041" y="141909"/>
                  <a:pt x="64998" y="150710"/>
                </a:cubicBezTo>
                <a:cubicBezTo>
                  <a:pt x="69431" y="136270"/>
                  <a:pt x="75234" y="120230"/>
                  <a:pt x="76746" y="117208"/>
                </a:cubicBezTo>
                <a:cubicBezTo>
                  <a:pt x="79425" y="111988"/>
                  <a:pt x="82092" y="112915"/>
                  <a:pt x="84404" y="109245"/>
                </a:cubicBezTo>
                <a:cubicBezTo>
                  <a:pt x="86714" y="105600"/>
                  <a:pt x="87413" y="111073"/>
                  <a:pt x="90981" y="103784"/>
                </a:cubicBezTo>
                <a:cubicBezTo>
                  <a:pt x="91248" y="103225"/>
                  <a:pt x="91604" y="102577"/>
                  <a:pt x="91997" y="101904"/>
                </a:cubicBezTo>
                <a:lnTo>
                  <a:pt x="86041" y="89826"/>
                </a:lnTo>
                <a:lnTo>
                  <a:pt x="85432" y="34658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" name="Freeform 489"/>
          <p:cNvSpPr/>
          <p:nvPr/>
        </p:nvSpPr>
        <p:spPr>
          <a:xfrm>
            <a:off x="3899689" y="4271702"/>
            <a:ext cx="65696" cy="86943"/>
          </a:xfrm>
          <a:custGeom>
            <a:avLst/>
            <a:gdLst/>
            <a:ahLst/>
            <a:cxnLst/>
            <a:rect l="0" t="0" r="0" b="0"/>
            <a:pathLst>
              <a:path w="65696" h="86943">
                <a:moveTo>
                  <a:pt x="60769" y="17411"/>
                </a:moveTo>
                <a:lnTo>
                  <a:pt x="59538" y="6401"/>
                </a:lnTo>
                <a:lnTo>
                  <a:pt x="54051" y="0"/>
                </a:lnTo>
                <a:cubicBezTo>
                  <a:pt x="52438" y="1740"/>
                  <a:pt x="50165" y="3378"/>
                  <a:pt x="49987" y="5004"/>
                </a:cubicBezTo>
                <a:cubicBezTo>
                  <a:pt x="49720" y="7391"/>
                  <a:pt x="44666" y="7048"/>
                  <a:pt x="42520" y="5689"/>
                </a:cubicBezTo>
                <a:cubicBezTo>
                  <a:pt x="40399" y="4318"/>
                  <a:pt x="34798" y="7391"/>
                  <a:pt x="33731" y="9436"/>
                </a:cubicBezTo>
                <a:cubicBezTo>
                  <a:pt x="32664" y="11481"/>
                  <a:pt x="28931" y="5689"/>
                  <a:pt x="26264" y="6032"/>
                </a:cubicBezTo>
                <a:cubicBezTo>
                  <a:pt x="23597" y="6362"/>
                  <a:pt x="17196" y="9436"/>
                  <a:pt x="17196" y="9436"/>
                </a:cubicBezTo>
                <a:cubicBezTo>
                  <a:pt x="17196" y="9436"/>
                  <a:pt x="16129" y="18998"/>
                  <a:pt x="16129" y="22757"/>
                </a:cubicBezTo>
                <a:cubicBezTo>
                  <a:pt x="16129" y="26491"/>
                  <a:pt x="20142" y="27177"/>
                  <a:pt x="20142" y="30263"/>
                </a:cubicBezTo>
                <a:cubicBezTo>
                  <a:pt x="20142" y="33324"/>
                  <a:pt x="16942" y="36054"/>
                  <a:pt x="16650" y="38099"/>
                </a:cubicBezTo>
                <a:cubicBezTo>
                  <a:pt x="16421" y="40169"/>
                  <a:pt x="14275" y="41528"/>
                  <a:pt x="11608" y="42544"/>
                </a:cubicBezTo>
                <a:cubicBezTo>
                  <a:pt x="8954" y="43572"/>
                  <a:pt x="9182" y="49034"/>
                  <a:pt x="7074" y="51066"/>
                </a:cubicBezTo>
                <a:cubicBezTo>
                  <a:pt x="4940" y="53110"/>
                  <a:pt x="5461" y="58266"/>
                  <a:pt x="4140" y="62000"/>
                </a:cubicBezTo>
                <a:cubicBezTo>
                  <a:pt x="2807" y="65747"/>
                  <a:pt x="1994" y="70890"/>
                  <a:pt x="1994" y="75310"/>
                </a:cubicBezTo>
                <a:cubicBezTo>
                  <a:pt x="1994" y="78891"/>
                  <a:pt x="1638" y="83908"/>
                  <a:pt x="0" y="86499"/>
                </a:cubicBezTo>
                <a:cubicBezTo>
                  <a:pt x="3404" y="86943"/>
                  <a:pt x="4293" y="86270"/>
                  <a:pt x="5994" y="85152"/>
                </a:cubicBezTo>
                <a:cubicBezTo>
                  <a:pt x="8471" y="83603"/>
                  <a:pt x="18301" y="80441"/>
                  <a:pt x="18301" y="80441"/>
                </a:cubicBezTo>
                <a:lnTo>
                  <a:pt x="28346" y="79399"/>
                </a:lnTo>
                <a:cubicBezTo>
                  <a:pt x="30543" y="71360"/>
                  <a:pt x="33846" y="64045"/>
                  <a:pt x="37452" y="62686"/>
                </a:cubicBezTo>
                <a:cubicBezTo>
                  <a:pt x="42139" y="60933"/>
                  <a:pt x="48489" y="61632"/>
                  <a:pt x="53492" y="63219"/>
                </a:cubicBezTo>
                <a:cubicBezTo>
                  <a:pt x="54864" y="58571"/>
                  <a:pt x="56159" y="54837"/>
                  <a:pt x="57074" y="53656"/>
                </a:cubicBezTo>
                <a:cubicBezTo>
                  <a:pt x="60147" y="49719"/>
                  <a:pt x="64451" y="41820"/>
                  <a:pt x="65087" y="35546"/>
                </a:cubicBezTo>
                <a:cubicBezTo>
                  <a:pt x="65696" y="29222"/>
                  <a:pt x="65696" y="22922"/>
                  <a:pt x="65696" y="22922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" name="Freeform 490"/>
          <p:cNvSpPr/>
          <p:nvPr/>
        </p:nvSpPr>
        <p:spPr>
          <a:xfrm>
            <a:off x="3899689" y="4271702"/>
            <a:ext cx="65696" cy="86943"/>
          </a:xfrm>
          <a:custGeom>
            <a:avLst/>
            <a:gdLst/>
            <a:ahLst/>
            <a:cxnLst/>
            <a:rect l="0" t="0" r="0" b="0"/>
            <a:pathLst>
              <a:path w="65696" h="86943">
                <a:moveTo>
                  <a:pt x="60769" y="17411"/>
                </a:moveTo>
                <a:lnTo>
                  <a:pt x="59538" y="6401"/>
                </a:lnTo>
                <a:lnTo>
                  <a:pt x="54051" y="0"/>
                </a:lnTo>
                <a:cubicBezTo>
                  <a:pt x="52438" y="1740"/>
                  <a:pt x="50165" y="3378"/>
                  <a:pt x="49987" y="5004"/>
                </a:cubicBezTo>
                <a:cubicBezTo>
                  <a:pt x="49720" y="7391"/>
                  <a:pt x="44666" y="7048"/>
                  <a:pt x="42520" y="5689"/>
                </a:cubicBezTo>
                <a:cubicBezTo>
                  <a:pt x="40399" y="4318"/>
                  <a:pt x="34798" y="7391"/>
                  <a:pt x="33731" y="9436"/>
                </a:cubicBezTo>
                <a:cubicBezTo>
                  <a:pt x="32664" y="11481"/>
                  <a:pt x="28931" y="5689"/>
                  <a:pt x="26264" y="6032"/>
                </a:cubicBezTo>
                <a:cubicBezTo>
                  <a:pt x="23597" y="6362"/>
                  <a:pt x="17196" y="9436"/>
                  <a:pt x="17196" y="9436"/>
                </a:cubicBezTo>
                <a:cubicBezTo>
                  <a:pt x="17196" y="9436"/>
                  <a:pt x="16129" y="18998"/>
                  <a:pt x="16129" y="22757"/>
                </a:cubicBezTo>
                <a:cubicBezTo>
                  <a:pt x="16129" y="26491"/>
                  <a:pt x="20142" y="27177"/>
                  <a:pt x="20142" y="30263"/>
                </a:cubicBezTo>
                <a:cubicBezTo>
                  <a:pt x="20142" y="33324"/>
                  <a:pt x="16942" y="36054"/>
                  <a:pt x="16650" y="38099"/>
                </a:cubicBezTo>
                <a:cubicBezTo>
                  <a:pt x="16421" y="40169"/>
                  <a:pt x="14275" y="41528"/>
                  <a:pt x="11608" y="42544"/>
                </a:cubicBezTo>
                <a:cubicBezTo>
                  <a:pt x="8954" y="43572"/>
                  <a:pt x="9182" y="49034"/>
                  <a:pt x="7074" y="51066"/>
                </a:cubicBezTo>
                <a:cubicBezTo>
                  <a:pt x="4940" y="53110"/>
                  <a:pt x="5461" y="58266"/>
                  <a:pt x="4140" y="62000"/>
                </a:cubicBezTo>
                <a:cubicBezTo>
                  <a:pt x="2807" y="65747"/>
                  <a:pt x="1994" y="70890"/>
                  <a:pt x="1994" y="75310"/>
                </a:cubicBezTo>
                <a:cubicBezTo>
                  <a:pt x="1994" y="78891"/>
                  <a:pt x="1638" y="83908"/>
                  <a:pt x="0" y="86499"/>
                </a:cubicBezTo>
                <a:cubicBezTo>
                  <a:pt x="3404" y="86943"/>
                  <a:pt x="4293" y="86270"/>
                  <a:pt x="5994" y="85152"/>
                </a:cubicBezTo>
                <a:cubicBezTo>
                  <a:pt x="8471" y="83603"/>
                  <a:pt x="18301" y="80441"/>
                  <a:pt x="18301" y="80441"/>
                </a:cubicBezTo>
                <a:lnTo>
                  <a:pt x="28346" y="79399"/>
                </a:lnTo>
                <a:cubicBezTo>
                  <a:pt x="30543" y="71360"/>
                  <a:pt x="33846" y="64045"/>
                  <a:pt x="37452" y="62686"/>
                </a:cubicBezTo>
                <a:cubicBezTo>
                  <a:pt x="42139" y="60933"/>
                  <a:pt x="48489" y="61632"/>
                  <a:pt x="53492" y="63219"/>
                </a:cubicBezTo>
                <a:cubicBezTo>
                  <a:pt x="54864" y="58571"/>
                  <a:pt x="56159" y="54837"/>
                  <a:pt x="57074" y="53656"/>
                </a:cubicBezTo>
                <a:cubicBezTo>
                  <a:pt x="60147" y="49719"/>
                  <a:pt x="64451" y="41820"/>
                  <a:pt x="65087" y="35546"/>
                </a:cubicBezTo>
                <a:cubicBezTo>
                  <a:pt x="65696" y="29222"/>
                  <a:pt x="65696" y="22922"/>
                  <a:pt x="65696" y="22922"/>
                </a:cubicBezTo>
                <a:lnTo>
                  <a:pt x="60769" y="17411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" name="Freeform 491"/>
          <p:cNvSpPr/>
          <p:nvPr/>
        </p:nvSpPr>
        <p:spPr>
          <a:xfrm>
            <a:off x="4223491" y="3577558"/>
            <a:ext cx="212762" cy="159130"/>
          </a:xfrm>
          <a:custGeom>
            <a:avLst/>
            <a:gdLst/>
            <a:ahLst/>
            <a:cxnLst/>
            <a:rect l="0" t="0" r="0" b="0"/>
            <a:pathLst>
              <a:path w="212762" h="159130">
                <a:moveTo>
                  <a:pt x="207086" y="89382"/>
                </a:moveTo>
                <a:cubicBezTo>
                  <a:pt x="201397" y="83312"/>
                  <a:pt x="191427" y="76009"/>
                  <a:pt x="190475" y="79680"/>
                </a:cubicBezTo>
                <a:cubicBezTo>
                  <a:pt x="189510" y="83312"/>
                  <a:pt x="183363" y="83909"/>
                  <a:pt x="180975" y="80264"/>
                </a:cubicBezTo>
                <a:cubicBezTo>
                  <a:pt x="178613" y="76619"/>
                  <a:pt x="176708" y="72364"/>
                  <a:pt x="169571" y="76009"/>
                </a:cubicBezTo>
                <a:cubicBezTo>
                  <a:pt x="162471" y="79680"/>
                  <a:pt x="157709" y="84518"/>
                  <a:pt x="157252" y="88163"/>
                </a:cubicBezTo>
                <a:cubicBezTo>
                  <a:pt x="156782" y="91807"/>
                  <a:pt x="152019" y="95452"/>
                  <a:pt x="151537" y="90601"/>
                </a:cubicBezTo>
                <a:cubicBezTo>
                  <a:pt x="151067" y="85725"/>
                  <a:pt x="145390" y="83909"/>
                  <a:pt x="141580" y="82715"/>
                </a:cubicBezTo>
                <a:cubicBezTo>
                  <a:pt x="137770" y="81483"/>
                  <a:pt x="131623" y="83909"/>
                  <a:pt x="131140" y="79057"/>
                </a:cubicBezTo>
                <a:cubicBezTo>
                  <a:pt x="130671" y="74193"/>
                  <a:pt x="124968" y="68720"/>
                  <a:pt x="124486" y="63246"/>
                </a:cubicBezTo>
                <a:cubicBezTo>
                  <a:pt x="124029" y="57785"/>
                  <a:pt x="125451" y="49873"/>
                  <a:pt x="121641" y="48654"/>
                </a:cubicBezTo>
                <a:cubicBezTo>
                  <a:pt x="117831" y="47447"/>
                  <a:pt x="115481" y="39548"/>
                  <a:pt x="112154" y="39548"/>
                </a:cubicBezTo>
                <a:cubicBezTo>
                  <a:pt x="108814" y="39548"/>
                  <a:pt x="90323" y="39548"/>
                  <a:pt x="87935" y="38329"/>
                </a:cubicBezTo>
                <a:cubicBezTo>
                  <a:pt x="85548" y="37109"/>
                  <a:pt x="73229" y="43193"/>
                  <a:pt x="72263" y="39548"/>
                </a:cubicBezTo>
                <a:cubicBezTo>
                  <a:pt x="71514" y="36589"/>
                  <a:pt x="62941" y="24867"/>
                  <a:pt x="58217" y="19875"/>
                </a:cubicBezTo>
                <a:cubicBezTo>
                  <a:pt x="57696" y="22390"/>
                  <a:pt x="56630" y="24739"/>
                  <a:pt x="54661" y="26530"/>
                </a:cubicBezTo>
                <a:cubicBezTo>
                  <a:pt x="45758" y="34734"/>
                  <a:pt x="37249" y="33376"/>
                  <a:pt x="40094" y="23343"/>
                </a:cubicBezTo>
                <a:cubicBezTo>
                  <a:pt x="42926" y="13335"/>
                  <a:pt x="43282" y="1486"/>
                  <a:pt x="38659" y="1486"/>
                </a:cubicBezTo>
                <a:cubicBezTo>
                  <a:pt x="34036" y="1486"/>
                  <a:pt x="37249" y="22441"/>
                  <a:pt x="33681" y="23812"/>
                </a:cubicBezTo>
                <a:cubicBezTo>
                  <a:pt x="30531" y="25006"/>
                  <a:pt x="29325" y="8610"/>
                  <a:pt x="31966" y="0"/>
                </a:cubicBezTo>
                <a:lnTo>
                  <a:pt x="1562" y="10376"/>
                </a:lnTo>
                <a:lnTo>
                  <a:pt x="140" y="78448"/>
                </a:lnTo>
                <a:cubicBezTo>
                  <a:pt x="140" y="78448"/>
                  <a:pt x="64" y="78511"/>
                  <a:pt x="0" y="78587"/>
                </a:cubicBezTo>
                <a:cubicBezTo>
                  <a:pt x="2845" y="80366"/>
                  <a:pt x="6134" y="80924"/>
                  <a:pt x="8458" y="81153"/>
                </a:cubicBezTo>
                <a:cubicBezTo>
                  <a:pt x="13069" y="81610"/>
                  <a:pt x="12700" y="77051"/>
                  <a:pt x="12700" y="73876"/>
                </a:cubicBezTo>
                <a:cubicBezTo>
                  <a:pt x="12700" y="70688"/>
                  <a:pt x="17679" y="65227"/>
                  <a:pt x="21247" y="65684"/>
                </a:cubicBezTo>
                <a:cubicBezTo>
                  <a:pt x="24803" y="66129"/>
                  <a:pt x="24448" y="59753"/>
                  <a:pt x="25527" y="59753"/>
                </a:cubicBezTo>
                <a:cubicBezTo>
                  <a:pt x="26581" y="59753"/>
                  <a:pt x="29426" y="58839"/>
                  <a:pt x="30480" y="56578"/>
                </a:cubicBezTo>
                <a:cubicBezTo>
                  <a:pt x="31547" y="54280"/>
                  <a:pt x="37249" y="57023"/>
                  <a:pt x="39027" y="59309"/>
                </a:cubicBezTo>
                <a:cubicBezTo>
                  <a:pt x="40793" y="61582"/>
                  <a:pt x="45047" y="62484"/>
                  <a:pt x="48248" y="63398"/>
                </a:cubicBezTo>
                <a:cubicBezTo>
                  <a:pt x="51461" y="64313"/>
                  <a:pt x="52515" y="77051"/>
                  <a:pt x="52515" y="79794"/>
                </a:cubicBezTo>
                <a:cubicBezTo>
                  <a:pt x="52515" y="82524"/>
                  <a:pt x="67806" y="82055"/>
                  <a:pt x="70295" y="82524"/>
                </a:cubicBezTo>
                <a:cubicBezTo>
                  <a:pt x="72797" y="82969"/>
                  <a:pt x="72797" y="88417"/>
                  <a:pt x="75273" y="92531"/>
                </a:cubicBezTo>
                <a:cubicBezTo>
                  <a:pt x="77762" y="96620"/>
                  <a:pt x="79540" y="102094"/>
                  <a:pt x="80607" y="105269"/>
                </a:cubicBezTo>
                <a:cubicBezTo>
                  <a:pt x="81661" y="108470"/>
                  <a:pt x="90551" y="112572"/>
                  <a:pt x="92698" y="116661"/>
                </a:cubicBezTo>
                <a:cubicBezTo>
                  <a:pt x="94831" y="120751"/>
                  <a:pt x="101575" y="124840"/>
                  <a:pt x="106566" y="127113"/>
                </a:cubicBezTo>
                <a:cubicBezTo>
                  <a:pt x="111532" y="129399"/>
                  <a:pt x="116155" y="138035"/>
                  <a:pt x="118999" y="137591"/>
                </a:cubicBezTo>
                <a:cubicBezTo>
                  <a:pt x="121844" y="137146"/>
                  <a:pt x="129667" y="142150"/>
                  <a:pt x="129667" y="142150"/>
                </a:cubicBezTo>
                <a:lnTo>
                  <a:pt x="130582" y="152285"/>
                </a:lnTo>
                <a:cubicBezTo>
                  <a:pt x="130912" y="152208"/>
                  <a:pt x="131255" y="152145"/>
                  <a:pt x="131623" y="151980"/>
                </a:cubicBezTo>
                <a:cubicBezTo>
                  <a:pt x="135890" y="150176"/>
                  <a:pt x="138252" y="156234"/>
                  <a:pt x="141580" y="156234"/>
                </a:cubicBezTo>
                <a:cubicBezTo>
                  <a:pt x="142964" y="156234"/>
                  <a:pt x="144717" y="157733"/>
                  <a:pt x="146393" y="159130"/>
                </a:cubicBezTo>
                <a:cubicBezTo>
                  <a:pt x="146152" y="150202"/>
                  <a:pt x="148616" y="145795"/>
                  <a:pt x="151359" y="143052"/>
                </a:cubicBezTo>
                <a:cubicBezTo>
                  <a:pt x="154559" y="139877"/>
                  <a:pt x="149225" y="134403"/>
                  <a:pt x="149936" y="129387"/>
                </a:cubicBezTo>
                <a:cubicBezTo>
                  <a:pt x="150648" y="124395"/>
                  <a:pt x="141758" y="121665"/>
                  <a:pt x="142456" y="117576"/>
                </a:cubicBezTo>
                <a:cubicBezTo>
                  <a:pt x="143180" y="113461"/>
                  <a:pt x="150648" y="113918"/>
                  <a:pt x="153848" y="112102"/>
                </a:cubicBezTo>
                <a:cubicBezTo>
                  <a:pt x="157023" y="110298"/>
                  <a:pt x="154559" y="103453"/>
                  <a:pt x="157747" y="103453"/>
                </a:cubicBezTo>
                <a:cubicBezTo>
                  <a:pt x="160947" y="103453"/>
                  <a:pt x="162370" y="99364"/>
                  <a:pt x="163437" y="95262"/>
                </a:cubicBezTo>
                <a:cubicBezTo>
                  <a:pt x="164503" y="91160"/>
                  <a:pt x="169837" y="95262"/>
                  <a:pt x="172682" y="92531"/>
                </a:cubicBezTo>
                <a:cubicBezTo>
                  <a:pt x="175502" y="89801"/>
                  <a:pt x="179794" y="87986"/>
                  <a:pt x="180848" y="90258"/>
                </a:cubicBezTo>
                <a:cubicBezTo>
                  <a:pt x="181699" y="92048"/>
                  <a:pt x="178156" y="99681"/>
                  <a:pt x="176606" y="102894"/>
                </a:cubicBezTo>
                <a:cubicBezTo>
                  <a:pt x="181572" y="102704"/>
                  <a:pt x="189040" y="101561"/>
                  <a:pt x="190475" y="99707"/>
                </a:cubicBezTo>
                <a:cubicBezTo>
                  <a:pt x="192380" y="97294"/>
                  <a:pt x="199479" y="103377"/>
                  <a:pt x="201854" y="97294"/>
                </a:cubicBezTo>
                <a:cubicBezTo>
                  <a:pt x="204229" y="91198"/>
                  <a:pt x="212762" y="95452"/>
                  <a:pt x="207086" y="89382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" name="Freeform 492"/>
          <p:cNvSpPr/>
          <p:nvPr/>
        </p:nvSpPr>
        <p:spPr>
          <a:xfrm>
            <a:off x="4223491" y="3577558"/>
            <a:ext cx="212762" cy="159130"/>
          </a:xfrm>
          <a:custGeom>
            <a:avLst/>
            <a:gdLst/>
            <a:ahLst/>
            <a:cxnLst/>
            <a:rect l="0" t="0" r="0" b="0"/>
            <a:pathLst>
              <a:path w="212762" h="159130">
                <a:moveTo>
                  <a:pt x="207086" y="89382"/>
                </a:moveTo>
                <a:cubicBezTo>
                  <a:pt x="201397" y="83312"/>
                  <a:pt x="191427" y="76009"/>
                  <a:pt x="190475" y="79680"/>
                </a:cubicBezTo>
                <a:cubicBezTo>
                  <a:pt x="189510" y="83312"/>
                  <a:pt x="183363" y="83909"/>
                  <a:pt x="180975" y="80264"/>
                </a:cubicBezTo>
                <a:cubicBezTo>
                  <a:pt x="178613" y="76619"/>
                  <a:pt x="176708" y="72364"/>
                  <a:pt x="169571" y="76009"/>
                </a:cubicBezTo>
                <a:cubicBezTo>
                  <a:pt x="162471" y="79680"/>
                  <a:pt x="157709" y="84518"/>
                  <a:pt x="157252" y="88163"/>
                </a:cubicBezTo>
                <a:cubicBezTo>
                  <a:pt x="156782" y="91807"/>
                  <a:pt x="152019" y="95452"/>
                  <a:pt x="151537" y="90601"/>
                </a:cubicBezTo>
                <a:cubicBezTo>
                  <a:pt x="151067" y="85725"/>
                  <a:pt x="145390" y="83909"/>
                  <a:pt x="141580" y="82715"/>
                </a:cubicBezTo>
                <a:cubicBezTo>
                  <a:pt x="137770" y="81483"/>
                  <a:pt x="131623" y="83909"/>
                  <a:pt x="131140" y="79057"/>
                </a:cubicBezTo>
                <a:cubicBezTo>
                  <a:pt x="130671" y="74193"/>
                  <a:pt x="124968" y="68720"/>
                  <a:pt x="124486" y="63246"/>
                </a:cubicBezTo>
                <a:cubicBezTo>
                  <a:pt x="124029" y="57785"/>
                  <a:pt x="125451" y="49873"/>
                  <a:pt x="121641" y="48654"/>
                </a:cubicBezTo>
                <a:cubicBezTo>
                  <a:pt x="117831" y="47447"/>
                  <a:pt x="115481" y="39548"/>
                  <a:pt x="112154" y="39548"/>
                </a:cubicBezTo>
                <a:cubicBezTo>
                  <a:pt x="108814" y="39548"/>
                  <a:pt x="90323" y="39548"/>
                  <a:pt x="87935" y="38329"/>
                </a:cubicBezTo>
                <a:cubicBezTo>
                  <a:pt x="85548" y="37109"/>
                  <a:pt x="73229" y="43193"/>
                  <a:pt x="72263" y="39548"/>
                </a:cubicBezTo>
                <a:cubicBezTo>
                  <a:pt x="71514" y="36589"/>
                  <a:pt x="62941" y="24867"/>
                  <a:pt x="58217" y="19875"/>
                </a:cubicBezTo>
                <a:cubicBezTo>
                  <a:pt x="57696" y="22390"/>
                  <a:pt x="56630" y="24739"/>
                  <a:pt x="54661" y="26530"/>
                </a:cubicBezTo>
                <a:cubicBezTo>
                  <a:pt x="45758" y="34734"/>
                  <a:pt x="37249" y="33376"/>
                  <a:pt x="40094" y="23343"/>
                </a:cubicBezTo>
                <a:cubicBezTo>
                  <a:pt x="42926" y="13335"/>
                  <a:pt x="43282" y="1486"/>
                  <a:pt x="38659" y="1486"/>
                </a:cubicBezTo>
                <a:cubicBezTo>
                  <a:pt x="34036" y="1486"/>
                  <a:pt x="37249" y="22441"/>
                  <a:pt x="33681" y="23812"/>
                </a:cubicBezTo>
                <a:cubicBezTo>
                  <a:pt x="30531" y="25006"/>
                  <a:pt x="29325" y="8610"/>
                  <a:pt x="31966" y="0"/>
                </a:cubicBezTo>
                <a:lnTo>
                  <a:pt x="1562" y="10376"/>
                </a:lnTo>
                <a:lnTo>
                  <a:pt x="140" y="78448"/>
                </a:lnTo>
                <a:cubicBezTo>
                  <a:pt x="140" y="78448"/>
                  <a:pt x="64" y="78511"/>
                  <a:pt x="0" y="78587"/>
                </a:cubicBezTo>
                <a:cubicBezTo>
                  <a:pt x="2845" y="80366"/>
                  <a:pt x="6134" y="80924"/>
                  <a:pt x="8458" y="81153"/>
                </a:cubicBezTo>
                <a:cubicBezTo>
                  <a:pt x="13069" y="81610"/>
                  <a:pt x="12700" y="77051"/>
                  <a:pt x="12700" y="73876"/>
                </a:cubicBezTo>
                <a:cubicBezTo>
                  <a:pt x="12700" y="70688"/>
                  <a:pt x="17679" y="65227"/>
                  <a:pt x="21247" y="65684"/>
                </a:cubicBezTo>
                <a:cubicBezTo>
                  <a:pt x="24803" y="66129"/>
                  <a:pt x="24448" y="59753"/>
                  <a:pt x="25527" y="59753"/>
                </a:cubicBezTo>
                <a:cubicBezTo>
                  <a:pt x="26581" y="59753"/>
                  <a:pt x="29426" y="58839"/>
                  <a:pt x="30480" y="56578"/>
                </a:cubicBezTo>
                <a:cubicBezTo>
                  <a:pt x="31547" y="54280"/>
                  <a:pt x="37249" y="57023"/>
                  <a:pt x="39027" y="59309"/>
                </a:cubicBezTo>
                <a:cubicBezTo>
                  <a:pt x="40793" y="61582"/>
                  <a:pt x="45047" y="62484"/>
                  <a:pt x="48248" y="63398"/>
                </a:cubicBezTo>
                <a:cubicBezTo>
                  <a:pt x="51461" y="64313"/>
                  <a:pt x="52515" y="77051"/>
                  <a:pt x="52515" y="79794"/>
                </a:cubicBezTo>
                <a:cubicBezTo>
                  <a:pt x="52515" y="82524"/>
                  <a:pt x="67806" y="82055"/>
                  <a:pt x="70295" y="82524"/>
                </a:cubicBezTo>
                <a:cubicBezTo>
                  <a:pt x="72797" y="82969"/>
                  <a:pt x="72797" y="88417"/>
                  <a:pt x="75273" y="92531"/>
                </a:cubicBezTo>
                <a:cubicBezTo>
                  <a:pt x="77762" y="96620"/>
                  <a:pt x="79540" y="102094"/>
                  <a:pt x="80607" y="105269"/>
                </a:cubicBezTo>
                <a:cubicBezTo>
                  <a:pt x="81661" y="108470"/>
                  <a:pt x="90551" y="112572"/>
                  <a:pt x="92698" y="116661"/>
                </a:cubicBezTo>
                <a:cubicBezTo>
                  <a:pt x="94831" y="120751"/>
                  <a:pt x="101575" y="124840"/>
                  <a:pt x="106566" y="127113"/>
                </a:cubicBezTo>
                <a:cubicBezTo>
                  <a:pt x="111532" y="129399"/>
                  <a:pt x="116155" y="138035"/>
                  <a:pt x="118999" y="137591"/>
                </a:cubicBezTo>
                <a:cubicBezTo>
                  <a:pt x="121844" y="137146"/>
                  <a:pt x="129667" y="142150"/>
                  <a:pt x="129667" y="142150"/>
                </a:cubicBezTo>
                <a:lnTo>
                  <a:pt x="130582" y="152285"/>
                </a:lnTo>
                <a:cubicBezTo>
                  <a:pt x="130912" y="152208"/>
                  <a:pt x="131255" y="152145"/>
                  <a:pt x="131623" y="151980"/>
                </a:cubicBezTo>
                <a:cubicBezTo>
                  <a:pt x="135890" y="150176"/>
                  <a:pt x="138252" y="156234"/>
                  <a:pt x="141580" y="156234"/>
                </a:cubicBezTo>
                <a:cubicBezTo>
                  <a:pt x="142964" y="156234"/>
                  <a:pt x="144717" y="157733"/>
                  <a:pt x="146393" y="159130"/>
                </a:cubicBezTo>
                <a:cubicBezTo>
                  <a:pt x="146152" y="150202"/>
                  <a:pt x="148616" y="145795"/>
                  <a:pt x="151359" y="143052"/>
                </a:cubicBezTo>
                <a:cubicBezTo>
                  <a:pt x="154559" y="139877"/>
                  <a:pt x="149225" y="134403"/>
                  <a:pt x="149936" y="129387"/>
                </a:cubicBezTo>
                <a:cubicBezTo>
                  <a:pt x="150648" y="124395"/>
                  <a:pt x="141758" y="121665"/>
                  <a:pt x="142456" y="117576"/>
                </a:cubicBezTo>
                <a:cubicBezTo>
                  <a:pt x="143180" y="113461"/>
                  <a:pt x="150648" y="113918"/>
                  <a:pt x="153848" y="112102"/>
                </a:cubicBezTo>
                <a:cubicBezTo>
                  <a:pt x="157023" y="110298"/>
                  <a:pt x="154559" y="103453"/>
                  <a:pt x="157747" y="103453"/>
                </a:cubicBezTo>
                <a:cubicBezTo>
                  <a:pt x="160947" y="103453"/>
                  <a:pt x="162370" y="99364"/>
                  <a:pt x="163437" y="95262"/>
                </a:cubicBezTo>
                <a:cubicBezTo>
                  <a:pt x="164503" y="91160"/>
                  <a:pt x="169837" y="95262"/>
                  <a:pt x="172682" y="92531"/>
                </a:cubicBezTo>
                <a:cubicBezTo>
                  <a:pt x="175502" y="89801"/>
                  <a:pt x="179794" y="87986"/>
                  <a:pt x="180848" y="90258"/>
                </a:cubicBezTo>
                <a:cubicBezTo>
                  <a:pt x="181699" y="92048"/>
                  <a:pt x="178156" y="99681"/>
                  <a:pt x="176606" y="102894"/>
                </a:cubicBezTo>
                <a:cubicBezTo>
                  <a:pt x="181572" y="102704"/>
                  <a:pt x="189040" y="101561"/>
                  <a:pt x="190475" y="99707"/>
                </a:cubicBezTo>
                <a:cubicBezTo>
                  <a:pt x="192380" y="97294"/>
                  <a:pt x="199479" y="103377"/>
                  <a:pt x="201854" y="97294"/>
                </a:cubicBezTo>
                <a:cubicBezTo>
                  <a:pt x="204229" y="91198"/>
                  <a:pt x="212762" y="95452"/>
                  <a:pt x="207086" y="8938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3" name="Picture 493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015" y="2674912"/>
            <a:ext cx="334634" cy="653767"/>
          </a:xfrm>
          <a:prstGeom prst="rect">
            <a:avLst/>
          </a:prstGeom>
          <a:noFill/>
        </p:spPr>
      </p:pic>
      <p:sp>
        <p:nvSpPr>
          <p:cNvPr id="494" name="Freeform 494"/>
          <p:cNvSpPr/>
          <p:nvPr/>
        </p:nvSpPr>
        <p:spPr>
          <a:xfrm>
            <a:off x="3613054" y="2686615"/>
            <a:ext cx="311402" cy="630490"/>
          </a:xfrm>
          <a:custGeom>
            <a:avLst/>
            <a:gdLst/>
            <a:ahLst/>
            <a:cxnLst/>
            <a:rect l="0" t="0" r="0" b="0"/>
            <a:pathLst>
              <a:path w="311402" h="630490">
                <a:moveTo>
                  <a:pt x="160654" y="17741"/>
                </a:moveTo>
                <a:cubicBezTo>
                  <a:pt x="163054" y="20128"/>
                  <a:pt x="156717" y="20204"/>
                  <a:pt x="159334" y="23544"/>
                </a:cubicBezTo>
                <a:cubicBezTo>
                  <a:pt x="167321" y="33781"/>
                  <a:pt x="198792" y="22173"/>
                  <a:pt x="203046" y="25259"/>
                </a:cubicBezTo>
                <a:cubicBezTo>
                  <a:pt x="207326" y="28320"/>
                  <a:pt x="176655" y="32079"/>
                  <a:pt x="177989" y="36181"/>
                </a:cubicBezTo>
                <a:cubicBezTo>
                  <a:pt x="179335" y="40270"/>
                  <a:pt x="204380" y="43687"/>
                  <a:pt x="206259" y="40956"/>
                </a:cubicBezTo>
                <a:cubicBezTo>
                  <a:pt x="208126" y="38226"/>
                  <a:pt x="212381" y="46404"/>
                  <a:pt x="220648" y="47103"/>
                </a:cubicBezTo>
                <a:cubicBezTo>
                  <a:pt x="228929" y="47789"/>
                  <a:pt x="228116" y="43001"/>
                  <a:pt x="234250" y="42671"/>
                </a:cubicBezTo>
                <a:cubicBezTo>
                  <a:pt x="240371" y="42315"/>
                  <a:pt x="249452" y="38568"/>
                  <a:pt x="249693" y="34123"/>
                </a:cubicBezTo>
                <a:cubicBezTo>
                  <a:pt x="249985" y="29678"/>
                  <a:pt x="267841" y="24230"/>
                  <a:pt x="266241" y="16713"/>
                </a:cubicBezTo>
                <a:cubicBezTo>
                  <a:pt x="264641" y="9207"/>
                  <a:pt x="247318" y="14338"/>
                  <a:pt x="242505" y="11252"/>
                </a:cubicBezTo>
                <a:cubicBezTo>
                  <a:pt x="237704" y="8178"/>
                  <a:pt x="226516" y="4089"/>
                  <a:pt x="224636" y="8864"/>
                </a:cubicBezTo>
                <a:cubicBezTo>
                  <a:pt x="222782" y="13652"/>
                  <a:pt x="219594" y="15011"/>
                  <a:pt x="217994" y="12966"/>
                </a:cubicBezTo>
                <a:cubicBezTo>
                  <a:pt x="216381" y="10909"/>
                  <a:pt x="218794" y="0"/>
                  <a:pt x="211047" y="3060"/>
                </a:cubicBezTo>
                <a:cubicBezTo>
                  <a:pt x="203313" y="6134"/>
                  <a:pt x="210526" y="16713"/>
                  <a:pt x="208926" y="18071"/>
                </a:cubicBezTo>
                <a:cubicBezTo>
                  <a:pt x="207326" y="19430"/>
                  <a:pt x="199858" y="16052"/>
                  <a:pt x="199312" y="11252"/>
                </a:cubicBezTo>
                <a:cubicBezTo>
                  <a:pt x="198792" y="6464"/>
                  <a:pt x="190524" y="16383"/>
                  <a:pt x="189470" y="10579"/>
                </a:cubicBezTo>
                <a:cubicBezTo>
                  <a:pt x="188378" y="4775"/>
                  <a:pt x="178510" y="685"/>
                  <a:pt x="176389" y="1016"/>
                </a:cubicBezTo>
                <a:cubicBezTo>
                  <a:pt x="174255" y="1359"/>
                  <a:pt x="178510" y="5105"/>
                  <a:pt x="177189" y="7848"/>
                </a:cubicBezTo>
                <a:cubicBezTo>
                  <a:pt x="175855" y="10579"/>
                  <a:pt x="170521" y="5105"/>
                  <a:pt x="168388" y="4775"/>
                </a:cubicBezTo>
                <a:cubicBezTo>
                  <a:pt x="166267" y="4419"/>
                  <a:pt x="169721" y="10579"/>
                  <a:pt x="168667" y="13309"/>
                </a:cubicBezTo>
                <a:cubicBezTo>
                  <a:pt x="167613" y="16052"/>
                  <a:pt x="163320" y="5105"/>
                  <a:pt x="159600" y="5105"/>
                </a:cubicBezTo>
                <a:cubicBezTo>
                  <a:pt x="155854" y="5105"/>
                  <a:pt x="157187" y="10579"/>
                  <a:pt x="154533" y="10909"/>
                </a:cubicBezTo>
                <a:cubicBezTo>
                  <a:pt x="151866" y="11252"/>
                  <a:pt x="158267" y="15354"/>
                  <a:pt x="160654" y="17741"/>
                </a:cubicBezTo>
                <a:close/>
                <a:moveTo>
                  <a:pt x="75882" y="73036"/>
                </a:moveTo>
                <a:cubicBezTo>
                  <a:pt x="79082" y="74065"/>
                  <a:pt x="81470" y="80898"/>
                  <a:pt x="84416" y="80542"/>
                </a:cubicBezTo>
                <a:cubicBezTo>
                  <a:pt x="85750" y="80402"/>
                  <a:pt x="79882" y="72020"/>
                  <a:pt x="76403" y="67245"/>
                </a:cubicBezTo>
                <a:cubicBezTo>
                  <a:pt x="72948" y="62457"/>
                  <a:pt x="73228" y="57682"/>
                  <a:pt x="68414" y="59371"/>
                </a:cubicBezTo>
                <a:cubicBezTo>
                  <a:pt x="63614" y="61086"/>
                  <a:pt x="72682" y="72020"/>
                  <a:pt x="75882" y="73036"/>
                </a:cubicBezTo>
                <a:close/>
                <a:moveTo>
                  <a:pt x="86817" y="45388"/>
                </a:moveTo>
                <a:cubicBezTo>
                  <a:pt x="91871" y="46760"/>
                  <a:pt x="81470" y="53923"/>
                  <a:pt x="79882" y="60412"/>
                </a:cubicBezTo>
                <a:cubicBezTo>
                  <a:pt x="78282" y="66889"/>
                  <a:pt x="87871" y="72706"/>
                  <a:pt x="91871" y="77481"/>
                </a:cubicBezTo>
                <a:cubicBezTo>
                  <a:pt x="95885" y="82256"/>
                  <a:pt x="105473" y="81583"/>
                  <a:pt x="108940" y="78853"/>
                </a:cubicBezTo>
                <a:cubicBezTo>
                  <a:pt x="112395" y="76122"/>
                  <a:pt x="111340" y="66559"/>
                  <a:pt x="115874" y="66889"/>
                </a:cubicBezTo>
                <a:cubicBezTo>
                  <a:pt x="120408" y="67245"/>
                  <a:pt x="118008" y="61771"/>
                  <a:pt x="121742" y="60070"/>
                </a:cubicBezTo>
                <a:cubicBezTo>
                  <a:pt x="125476" y="58368"/>
                  <a:pt x="126009" y="64515"/>
                  <a:pt x="122808" y="69290"/>
                </a:cubicBezTo>
                <a:cubicBezTo>
                  <a:pt x="119608" y="74065"/>
                  <a:pt x="128409" y="73722"/>
                  <a:pt x="133197" y="67918"/>
                </a:cubicBezTo>
                <a:cubicBezTo>
                  <a:pt x="137998" y="62114"/>
                  <a:pt x="139064" y="67575"/>
                  <a:pt x="137998" y="73036"/>
                </a:cubicBezTo>
                <a:cubicBezTo>
                  <a:pt x="136944" y="78497"/>
                  <a:pt x="127063" y="75424"/>
                  <a:pt x="123609" y="81583"/>
                </a:cubicBezTo>
                <a:cubicBezTo>
                  <a:pt x="120141" y="87730"/>
                  <a:pt x="109486" y="82942"/>
                  <a:pt x="104673" y="89775"/>
                </a:cubicBezTo>
                <a:cubicBezTo>
                  <a:pt x="99885" y="96595"/>
                  <a:pt x="108940" y="96938"/>
                  <a:pt x="115608" y="95236"/>
                </a:cubicBezTo>
                <a:cubicBezTo>
                  <a:pt x="122275" y="93534"/>
                  <a:pt x="134797" y="92505"/>
                  <a:pt x="139611" y="93864"/>
                </a:cubicBezTo>
                <a:cubicBezTo>
                  <a:pt x="144399" y="95236"/>
                  <a:pt x="136677" y="97281"/>
                  <a:pt x="128663" y="97281"/>
                </a:cubicBezTo>
                <a:cubicBezTo>
                  <a:pt x="120662" y="97281"/>
                  <a:pt x="118008" y="100354"/>
                  <a:pt x="118287" y="103072"/>
                </a:cubicBezTo>
                <a:cubicBezTo>
                  <a:pt x="118541" y="105815"/>
                  <a:pt x="107073" y="100024"/>
                  <a:pt x="106527" y="106158"/>
                </a:cubicBezTo>
                <a:cubicBezTo>
                  <a:pt x="106006" y="112305"/>
                  <a:pt x="117208" y="114680"/>
                  <a:pt x="118541" y="118439"/>
                </a:cubicBezTo>
                <a:cubicBezTo>
                  <a:pt x="119862" y="122198"/>
                  <a:pt x="127330" y="118794"/>
                  <a:pt x="130276" y="120153"/>
                </a:cubicBezTo>
                <a:cubicBezTo>
                  <a:pt x="133197" y="121525"/>
                  <a:pt x="125476" y="124243"/>
                  <a:pt x="124396" y="125957"/>
                </a:cubicBezTo>
                <a:cubicBezTo>
                  <a:pt x="123329" y="127672"/>
                  <a:pt x="132676" y="130047"/>
                  <a:pt x="134277" y="133476"/>
                </a:cubicBezTo>
                <a:cubicBezTo>
                  <a:pt x="135877" y="136879"/>
                  <a:pt x="142519" y="135165"/>
                  <a:pt x="142265" y="130389"/>
                </a:cubicBezTo>
                <a:cubicBezTo>
                  <a:pt x="141935" y="124459"/>
                  <a:pt x="148132" y="106501"/>
                  <a:pt x="156133" y="102742"/>
                </a:cubicBezTo>
                <a:cubicBezTo>
                  <a:pt x="164133" y="98982"/>
                  <a:pt x="159600" y="95579"/>
                  <a:pt x="160654" y="89775"/>
                </a:cubicBezTo>
                <a:cubicBezTo>
                  <a:pt x="161720" y="83971"/>
                  <a:pt x="168121" y="88746"/>
                  <a:pt x="166267" y="83971"/>
                </a:cubicBezTo>
                <a:cubicBezTo>
                  <a:pt x="164375" y="79183"/>
                  <a:pt x="165467" y="77138"/>
                  <a:pt x="170521" y="71004"/>
                </a:cubicBezTo>
                <a:cubicBezTo>
                  <a:pt x="175601" y="64845"/>
                  <a:pt x="178802" y="69290"/>
                  <a:pt x="184923" y="65531"/>
                </a:cubicBezTo>
                <a:cubicBezTo>
                  <a:pt x="191045" y="61771"/>
                  <a:pt x="193991" y="68261"/>
                  <a:pt x="187323" y="68960"/>
                </a:cubicBezTo>
                <a:cubicBezTo>
                  <a:pt x="181469" y="69556"/>
                  <a:pt x="184377" y="78167"/>
                  <a:pt x="189190" y="80542"/>
                </a:cubicBezTo>
                <a:cubicBezTo>
                  <a:pt x="193991" y="82942"/>
                  <a:pt x="189711" y="84987"/>
                  <a:pt x="193445" y="86016"/>
                </a:cubicBezTo>
                <a:cubicBezTo>
                  <a:pt x="197191" y="87032"/>
                  <a:pt x="196112" y="94207"/>
                  <a:pt x="191324" y="100697"/>
                </a:cubicBezTo>
                <a:cubicBezTo>
                  <a:pt x="186523" y="107187"/>
                  <a:pt x="192670" y="108546"/>
                  <a:pt x="202779" y="103758"/>
                </a:cubicBezTo>
                <a:cubicBezTo>
                  <a:pt x="212927" y="98982"/>
                  <a:pt x="206513" y="107860"/>
                  <a:pt x="209447" y="111619"/>
                </a:cubicBezTo>
                <a:cubicBezTo>
                  <a:pt x="212381" y="115365"/>
                  <a:pt x="220369" y="108888"/>
                  <a:pt x="224636" y="102399"/>
                </a:cubicBezTo>
                <a:cubicBezTo>
                  <a:pt x="228929" y="95909"/>
                  <a:pt x="235291" y="97001"/>
                  <a:pt x="235037" y="93534"/>
                </a:cubicBezTo>
                <a:cubicBezTo>
                  <a:pt x="234783" y="89775"/>
                  <a:pt x="230250" y="88746"/>
                  <a:pt x="226516" y="90791"/>
                </a:cubicBezTo>
                <a:cubicBezTo>
                  <a:pt x="222782" y="92848"/>
                  <a:pt x="213447" y="91477"/>
                  <a:pt x="216648" y="87730"/>
                </a:cubicBezTo>
                <a:cubicBezTo>
                  <a:pt x="219848" y="83971"/>
                  <a:pt x="219315" y="80898"/>
                  <a:pt x="214527" y="81583"/>
                </a:cubicBezTo>
                <a:cubicBezTo>
                  <a:pt x="209714" y="82256"/>
                  <a:pt x="201192" y="79183"/>
                  <a:pt x="205180" y="77138"/>
                </a:cubicBezTo>
                <a:cubicBezTo>
                  <a:pt x="209180" y="75094"/>
                  <a:pt x="202259" y="68261"/>
                  <a:pt x="198512" y="68604"/>
                </a:cubicBezTo>
                <a:cubicBezTo>
                  <a:pt x="194791" y="68960"/>
                  <a:pt x="195845" y="63486"/>
                  <a:pt x="196112" y="59727"/>
                </a:cubicBezTo>
                <a:cubicBezTo>
                  <a:pt x="196379" y="55967"/>
                  <a:pt x="185457" y="54266"/>
                  <a:pt x="187590" y="52894"/>
                </a:cubicBezTo>
                <a:cubicBezTo>
                  <a:pt x="189711" y="51535"/>
                  <a:pt x="183056" y="48462"/>
                  <a:pt x="181456" y="51192"/>
                </a:cubicBezTo>
                <a:cubicBezTo>
                  <a:pt x="179856" y="53923"/>
                  <a:pt x="176655" y="53237"/>
                  <a:pt x="176655" y="49148"/>
                </a:cubicBezTo>
                <a:cubicBezTo>
                  <a:pt x="176655" y="45046"/>
                  <a:pt x="168667" y="46074"/>
                  <a:pt x="165467" y="46404"/>
                </a:cubicBezTo>
                <a:cubicBezTo>
                  <a:pt x="162266" y="46760"/>
                  <a:pt x="163854" y="37540"/>
                  <a:pt x="160654" y="34466"/>
                </a:cubicBezTo>
                <a:cubicBezTo>
                  <a:pt x="157467" y="31393"/>
                  <a:pt x="153187" y="40626"/>
                  <a:pt x="150799" y="39927"/>
                </a:cubicBezTo>
                <a:cubicBezTo>
                  <a:pt x="148386" y="39242"/>
                  <a:pt x="152654" y="33095"/>
                  <a:pt x="153987" y="29018"/>
                </a:cubicBezTo>
                <a:cubicBezTo>
                  <a:pt x="155333" y="24903"/>
                  <a:pt x="142798" y="19430"/>
                  <a:pt x="141465" y="23544"/>
                </a:cubicBezTo>
                <a:cubicBezTo>
                  <a:pt x="140144" y="27634"/>
                  <a:pt x="137731" y="17411"/>
                  <a:pt x="135051" y="16383"/>
                </a:cubicBezTo>
                <a:cubicBezTo>
                  <a:pt x="132384" y="15354"/>
                  <a:pt x="134531" y="23214"/>
                  <a:pt x="132143" y="23875"/>
                </a:cubicBezTo>
                <a:cubicBezTo>
                  <a:pt x="129730" y="24573"/>
                  <a:pt x="126530" y="27634"/>
                  <a:pt x="130530" y="31063"/>
                </a:cubicBezTo>
                <a:cubicBezTo>
                  <a:pt x="134531" y="34466"/>
                  <a:pt x="138531" y="51535"/>
                  <a:pt x="137998" y="54266"/>
                </a:cubicBezTo>
                <a:cubicBezTo>
                  <a:pt x="137464" y="56996"/>
                  <a:pt x="125209" y="41985"/>
                  <a:pt x="124675" y="34797"/>
                </a:cubicBezTo>
                <a:cubicBezTo>
                  <a:pt x="124129" y="27634"/>
                  <a:pt x="118008" y="21830"/>
                  <a:pt x="116395" y="26961"/>
                </a:cubicBezTo>
                <a:cubicBezTo>
                  <a:pt x="114808" y="32079"/>
                  <a:pt x="110274" y="34123"/>
                  <a:pt x="111620" y="39242"/>
                </a:cubicBezTo>
                <a:cubicBezTo>
                  <a:pt x="112941" y="44372"/>
                  <a:pt x="108407" y="46074"/>
                  <a:pt x="108407" y="41985"/>
                </a:cubicBezTo>
                <a:cubicBezTo>
                  <a:pt x="108407" y="37883"/>
                  <a:pt x="101739" y="33095"/>
                  <a:pt x="99339" y="32752"/>
                </a:cubicBezTo>
                <a:cubicBezTo>
                  <a:pt x="96951" y="32422"/>
                  <a:pt x="105473" y="30377"/>
                  <a:pt x="109486" y="27989"/>
                </a:cubicBezTo>
                <a:cubicBezTo>
                  <a:pt x="113474" y="25589"/>
                  <a:pt x="106006" y="22173"/>
                  <a:pt x="102552" y="24903"/>
                </a:cubicBezTo>
                <a:cubicBezTo>
                  <a:pt x="99060" y="27634"/>
                  <a:pt x="94538" y="23214"/>
                  <a:pt x="92417" y="26961"/>
                </a:cubicBezTo>
                <a:cubicBezTo>
                  <a:pt x="90284" y="30720"/>
                  <a:pt x="87617" y="26961"/>
                  <a:pt x="83896" y="25945"/>
                </a:cubicBezTo>
                <a:cubicBezTo>
                  <a:pt x="80149" y="24903"/>
                  <a:pt x="76949" y="32752"/>
                  <a:pt x="74282" y="31393"/>
                </a:cubicBezTo>
                <a:cubicBezTo>
                  <a:pt x="71615" y="30034"/>
                  <a:pt x="70027" y="38226"/>
                  <a:pt x="74282" y="46760"/>
                </a:cubicBezTo>
                <a:cubicBezTo>
                  <a:pt x="78549" y="55294"/>
                  <a:pt x="81749" y="44029"/>
                  <a:pt x="86817" y="45388"/>
                </a:cubicBezTo>
                <a:close/>
                <a:moveTo>
                  <a:pt x="301789" y="337158"/>
                </a:moveTo>
                <a:cubicBezTo>
                  <a:pt x="301065" y="340562"/>
                  <a:pt x="296277" y="339889"/>
                  <a:pt x="296455" y="336472"/>
                </a:cubicBezTo>
                <a:cubicBezTo>
                  <a:pt x="296645" y="333069"/>
                  <a:pt x="288987" y="330326"/>
                  <a:pt x="288631" y="328725"/>
                </a:cubicBezTo>
                <a:cubicBezTo>
                  <a:pt x="288263" y="327151"/>
                  <a:pt x="291832" y="327366"/>
                  <a:pt x="294689" y="329399"/>
                </a:cubicBezTo>
                <a:cubicBezTo>
                  <a:pt x="297521" y="331469"/>
                  <a:pt x="299490" y="330084"/>
                  <a:pt x="302690" y="326224"/>
                </a:cubicBezTo>
                <a:cubicBezTo>
                  <a:pt x="305878" y="322363"/>
                  <a:pt x="310310" y="325550"/>
                  <a:pt x="310856" y="322147"/>
                </a:cubicBezTo>
                <a:cubicBezTo>
                  <a:pt x="311402" y="318718"/>
                  <a:pt x="305688" y="316432"/>
                  <a:pt x="304633" y="314387"/>
                </a:cubicBezTo>
                <a:cubicBezTo>
                  <a:pt x="303567" y="312342"/>
                  <a:pt x="299490" y="309612"/>
                  <a:pt x="295566" y="310539"/>
                </a:cubicBezTo>
                <a:cubicBezTo>
                  <a:pt x="291654" y="311428"/>
                  <a:pt x="291489" y="309383"/>
                  <a:pt x="289165" y="306653"/>
                </a:cubicBezTo>
                <a:cubicBezTo>
                  <a:pt x="286866" y="303910"/>
                  <a:pt x="279754" y="308482"/>
                  <a:pt x="279754" y="314857"/>
                </a:cubicBezTo>
                <a:cubicBezTo>
                  <a:pt x="279754" y="321232"/>
                  <a:pt x="275309" y="319632"/>
                  <a:pt x="276909" y="316216"/>
                </a:cubicBezTo>
                <a:cubicBezTo>
                  <a:pt x="278509" y="312800"/>
                  <a:pt x="274763" y="308697"/>
                  <a:pt x="278332" y="307554"/>
                </a:cubicBezTo>
                <a:cubicBezTo>
                  <a:pt x="281888" y="306437"/>
                  <a:pt x="279932" y="299604"/>
                  <a:pt x="273366" y="298931"/>
                </a:cubicBezTo>
                <a:cubicBezTo>
                  <a:pt x="266775" y="298233"/>
                  <a:pt x="264285" y="305294"/>
                  <a:pt x="265898" y="307554"/>
                </a:cubicBezTo>
                <a:cubicBezTo>
                  <a:pt x="267499" y="309853"/>
                  <a:pt x="261453" y="319632"/>
                  <a:pt x="258774" y="319632"/>
                </a:cubicBezTo>
                <a:cubicBezTo>
                  <a:pt x="256107" y="319632"/>
                  <a:pt x="259129" y="311212"/>
                  <a:pt x="258951" y="306653"/>
                </a:cubicBezTo>
                <a:cubicBezTo>
                  <a:pt x="258774" y="302106"/>
                  <a:pt x="256285" y="304608"/>
                  <a:pt x="251306" y="311898"/>
                </a:cubicBezTo>
                <a:cubicBezTo>
                  <a:pt x="246340" y="319162"/>
                  <a:pt x="242619" y="325766"/>
                  <a:pt x="239749" y="326465"/>
                </a:cubicBezTo>
                <a:cubicBezTo>
                  <a:pt x="236917" y="327151"/>
                  <a:pt x="237273" y="319861"/>
                  <a:pt x="241895" y="316673"/>
                </a:cubicBezTo>
                <a:cubicBezTo>
                  <a:pt x="246518" y="313473"/>
                  <a:pt x="246696" y="304837"/>
                  <a:pt x="249693" y="304837"/>
                </a:cubicBezTo>
                <a:cubicBezTo>
                  <a:pt x="252741" y="304837"/>
                  <a:pt x="252741" y="300290"/>
                  <a:pt x="248271" y="298931"/>
                </a:cubicBezTo>
                <a:cubicBezTo>
                  <a:pt x="243851" y="297547"/>
                  <a:pt x="243127" y="303910"/>
                  <a:pt x="241705" y="305751"/>
                </a:cubicBezTo>
                <a:cubicBezTo>
                  <a:pt x="240282" y="307554"/>
                  <a:pt x="233005" y="302551"/>
                  <a:pt x="233183" y="304379"/>
                </a:cubicBezTo>
                <a:cubicBezTo>
                  <a:pt x="233361" y="306221"/>
                  <a:pt x="229284" y="306869"/>
                  <a:pt x="231037" y="310298"/>
                </a:cubicBezTo>
                <a:cubicBezTo>
                  <a:pt x="232828" y="313701"/>
                  <a:pt x="230173" y="316673"/>
                  <a:pt x="228383" y="312584"/>
                </a:cubicBezTo>
                <a:cubicBezTo>
                  <a:pt x="226605" y="308482"/>
                  <a:pt x="222160" y="311657"/>
                  <a:pt x="220039" y="316216"/>
                </a:cubicBezTo>
                <a:cubicBezTo>
                  <a:pt x="217892" y="320763"/>
                  <a:pt x="215048" y="320534"/>
                  <a:pt x="217181" y="322147"/>
                </a:cubicBezTo>
                <a:cubicBezTo>
                  <a:pt x="219315" y="323722"/>
                  <a:pt x="219137" y="329868"/>
                  <a:pt x="215949" y="330999"/>
                </a:cubicBezTo>
                <a:cubicBezTo>
                  <a:pt x="212749" y="332154"/>
                  <a:pt x="213981" y="319861"/>
                  <a:pt x="211504" y="320991"/>
                </a:cubicBezTo>
                <a:cubicBezTo>
                  <a:pt x="209002" y="322147"/>
                  <a:pt x="210603" y="315073"/>
                  <a:pt x="213981" y="315073"/>
                </a:cubicBezTo>
                <a:cubicBezTo>
                  <a:pt x="217346" y="315073"/>
                  <a:pt x="220737" y="308697"/>
                  <a:pt x="220369" y="307110"/>
                </a:cubicBezTo>
                <a:cubicBezTo>
                  <a:pt x="219785" y="304456"/>
                  <a:pt x="216114" y="305065"/>
                  <a:pt x="216114" y="308482"/>
                </a:cubicBezTo>
                <a:cubicBezTo>
                  <a:pt x="216114" y="311898"/>
                  <a:pt x="210793" y="311212"/>
                  <a:pt x="206335" y="310984"/>
                </a:cubicBezTo>
                <a:cubicBezTo>
                  <a:pt x="201903" y="310755"/>
                  <a:pt x="202081" y="317588"/>
                  <a:pt x="207059" y="321220"/>
                </a:cubicBezTo>
                <a:cubicBezTo>
                  <a:pt x="212025" y="324865"/>
                  <a:pt x="206170" y="327151"/>
                  <a:pt x="203668" y="324407"/>
                </a:cubicBezTo>
                <a:cubicBezTo>
                  <a:pt x="201192" y="321677"/>
                  <a:pt x="197280" y="323036"/>
                  <a:pt x="194613" y="324623"/>
                </a:cubicBezTo>
                <a:cubicBezTo>
                  <a:pt x="191946" y="326224"/>
                  <a:pt x="201014" y="330326"/>
                  <a:pt x="201357" y="332370"/>
                </a:cubicBezTo>
                <a:cubicBezTo>
                  <a:pt x="201713" y="334428"/>
                  <a:pt x="196747" y="329868"/>
                  <a:pt x="195667" y="331469"/>
                </a:cubicBezTo>
                <a:cubicBezTo>
                  <a:pt x="194613" y="333069"/>
                  <a:pt x="189622" y="330326"/>
                  <a:pt x="189279" y="326465"/>
                </a:cubicBezTo>
                <a:cubicBezTo>
                  <a:pt x="188924" y="322579"/>
                  <a:pt x="180923" y="328040"/>
                  <a:pt x="185368" y="329399"/>
                </a:cubicBezTo>
                <a:cubicBezTo>
                  <a:pt x="189813" y="330783"/>
                  <a:pt x="188225" y="334428"/>
                  <a:pt x="188225" y="339431"/>
                </a:cubicBezTo>
                <a:cubicBezTo>
                  <a:pt x="188225" y="344435"/>
                  <a:pt x="183056" y="340562"/>
                  <a:pt x="184123" y="336244"/>
                </a:cubicBezTo>
                <a:cubicBezTo>
                  <a:pt x="185177" y="331913"/>
                  <a:pt x="180923" y="332827"/>
                  <a:pt x="177379" y="335558"/>
                </a:cubicBezTo>
                <a:cubicBezTo>
                  <a:pt x="173811" y="338288"/>
                  <a:pt x="177900" y="330554"/>
                  <a:pt x="176478" y="326681"/>
                </a:cubicBezTo>
                <a:cubicBezTo>
                  <a:pt x="175055" y="322833"/>
                  <a:pt x="171842" y="326681"/>
                  <a:pt x="168121" y="327595"/>
                </a:cubicBezTo>
                <a:cubicBezTo>
                  <a:pt x="164375" y="328509"/>
                  <a:pt x="162444" y="328725"/>
                  <a:pt x="164768" y="331913"/>
                </a:cubicBezTo>
                <a:cubicBezTo>
                  <a:pt x="167054" y="335113"/>
                  <a:pt x="166711" y="339647"/>
                  <a:pt x="163676" y="338962"/>
                </a:cubicBezTo>
                <a:cubicBezTo>
                  <a:pt x="160654" y="338288"/>
                  <a:pt x="159423" y="338962"/>
                  <a:pt x="159753" y="342606"/>
                </a:cubicBezTo>
                <a:cubicBezTo>
                  <a:pt x="160121" y="346251"/>
                  <a:pt x="155854" y="346480"/>
                  <a:pt x="155511" y="343292"/>
                </a:cubicBezTo>
                <a:cubicBezTo>
                  <a:pt x="155155" y="340117"/>
                  <a:pt x="149110" y="341032"/>
                  <a:pt x="147332" y="344677"/>
                </a:cubicBezTo>
                <a:cubicBezTo>
                  <a:pt x="145567" y="348296"/>
                  <a:pt x="140576" y="351039"/>
                  <a:pt x="141097" y="355141"/>
                </a:cubicBezTo>
                <a:cubicBezTo>
                  <a:pt x="141643" y="359218"/>
                  <a:pt x="145567" y="353084"/>
                  <a:pt x="148755" y="354456"/>
                </a:cubicBezTo>
                <a:cubicBezTo>
                  <a:pt x="151955" y="355815"/>
                  <a:pt x="148564" y="357859"/>
                  <a:pt x="150355" y="359904"/>
                </a:cubicBezTo>
                <a:cubicBezTo>
                  <a:pt x="152133" y="361961"/>
                  <a:pt x="151765" y="366965"/>
                  <a:pt x="149288" y="364006"/>
                </a:cubicBezTo>
                <a:cubicBezTo>
                  <a:pt x="146811" y="361060"/>
                  <a:pt x="143611" y="360132"/>
                  <a:pt x="143052" y="364908"/>
                </a:cubicBezTo>
                <a:cubicBezTo>
                  <a:pt x="142519" y="369696"/>
                  <a:pt x="139865" y="364222"/>
                  <a:pt x="137731" y="360818"/>
                </a:cubicBezTo>
                <a:cubicBezTo>
                  <a:pt x="135597" y="357402"/>
                  <a:pt x="133476" y="367181"/>
                  <a:pt x="131152" y="364908"/>
                </a:cubicBezTo>
                <a:cubicBezTo>
                  <a:pt x="128854" y="362647"/>
                  <a:pt x="135775" y="355586"/>
                  <a:pt x="133997" y="352170"/>
                </a:cubicBezTo>
                <a:cubicBezTo>
                  <a:pt x="132219" y="348766"/>
                  <a:pt x="130975" y="354214"/>
                  <a:pt x="126898" y="359459"/>
                </a:cubicBezTo>
                <a:cubicBezTo>
                  <a:pt x="122808" y="364692"/>
                  <a:pt x="117309" y="364463"/>
                  <a:pt x="119253" y="366965"/>
                </a:cubicBezTo>
                <a:cubicBezTo>
                  <a:pt x="121208" y="369467"/>
                  <a:pt x="115163" y="370826"/>
                  <a:pt x="114109" y="375144"/>
                </a:cubicBezTo>
                <a:cubicBezTo>
                  <a:pt x="113017" y="379500"/>
                  <a:pt x="104673" y="381075"/>
                  <a:pt x="99339" y="385634"/>
                </a:cubicBezTo>
                <a:cubicBezTo>
                  <a:pt x="94018" y="390155"/>
                  <a:pt x="100406" y="390422"/>
                  <a:pt x="103428" y="386079"/>
                </a:cubicBezTo>
                <a:cubicBezTo>
                  <a:pt x="106451" y="381748"/>
                  <a:pt x="107543" y="384263"/>
                  <a:pt x="112331" y="380389"/>
                </a:cubicBezTo>
                <a:cubicBezTo>
                  <a:pt x="117119" y="376528"/>
                  <a:pt x="122275" y="373341"/>
                  <a:pt x="124053" y="374928"/>
                </a:cubicBezTo>
                <a:cubicBezTo>
                  <a:pt x="125818" y="376528"/>
                  <a:pt x="128854" y="377659"/>
                  <a:pt x="131152" y="373569"/>
                </a:cubicBezTo>
                <a:cubicBezTo>
                  <a:pt x="133476" y="369467"/>
                  <a:pt x="136321" y="370369"/>
                  <a:pt x="138620" y="372883"/>
                </a:cubicBezTo>
                <a:cubicBezTo>
                  <a:pt x="140944" y="375385"/>
                  <a:pt x="134721" y="377430"/>
                  <a:pt x="137566" y="381075"/>
                </a:cubicBezTo>
                <a:cubicBezTo>
                  <a:pt x="140398" y="384720"/>
                  <a:pt x="134188" y="386752"/>
                  <a:pt x="134188" y="383577"/>
                </a:cubicBezTo>
                <a:cubicBezTo>
                  <a:pt x="134188" y="380389"/>
                  <a:pt x="130632" y="377659"/>
                  <a:pt x="129374" y="380618"/>
                </a:cubicBezTo>
                <a:cubicBezTo>
                  <a:pt x="128130" y="383577"/>
                  <a:pt x="126009" y="386752"/>
                  <a:pt x="123685" y="386993"/>
                </a:cubicBezTo>
                <a:cubicBezTo>
                  <a:pt x="121386" y="387222"/>
                  <a:pt x="118910" y="392683"/>
                  <a:pt x="118910" y="398156"/>
                </a:cubicBezTo>
                <a:cubicBezTo>
                  <a:pt x="118910" y="403592"/>
                  <a:pt x="114808" y="398156"/>
                  <a:pt x="114465" y="402919"/>
                </a:cubicBezTo>
                <a:cubicBezTo>
                  <a:pt x="114109" y="407707"/>
                  <a:pt x="108407" y="416127"/>
                  <a:pt x="103428" y="422261"/>
                </a:cubicBezTo>
                <a:cubicBezTo>
                  <a:pt x="98463" y="428408"/>
                  <a:pt x="103073" y="429779"/>
                  <a:pt x="101473" y="433653"/>
                </a:cubicBezTo>
                <a:cubicBezTo>
                  <a:pt x="99885" y="437501"/>
                  <a:pt x="94018" y="434097"/>
                  <a:pt x="92062" y="435697"/>
                </a:cubicBezTo>
                <a:cubicBezTo>
                  <a:pt x="90106" y="437298"/>
                  <a:pt x="93116" y="446848"/>
                  <a:pt x="90462" y="449807"/>
                </a:cubicBezTo>
                <a:cubicBezTo>
                  <a:pt x="87795" y="452754"/>
                  <a:pt x="90462" y="456856"/>
                  <a:pt x="90462" y="460272"/>
                </a:cubicBezTo>
                <a:cubicBezTo>
                  <a:pt x="90462" y="463676"/>
                  <a:pt x="83540" y="458227"/>
                  <a:pt x="83007" y="461631"/>
                </a:cubicBezTo>
                <a:cubicBezTo>
                  <a:pt x="82473" y="465060"/>
                  <a:pt x="76403" y="464146"/>
                  <a:pt x="74650" y="465060"/>
                </a:cubicBezTo>
                <a:cubicBezTo>
                  <a:pt x="72859" y="465962"/>
                  <a:pt x="78193" y="471423"/>
                  <a:pt x="81394" y="474610"/>
                </a:cubicBezTo>
                <a:cubicBezTo>
                  <a:pt x="84594" y="477798"/>
                  <a:pt x="78371" y="480287"/>
                  <a:pt x="77673" y="476668"/>
                </a:cubicBezTo>
                <a:cubicBezTo>
                  <a:pt x="76949" y="473023"/>
                  <a:pt x="72504" y="478928"/>
                  <a:pt x="67005" y="482116"/>
                </a:cubicBezTo>
                <a:cubicBezTo>
                  <a:pt x="61493" y="485316"/>
                  <a:pt x="63804" y="491679"/>
                  <a:pt x="59537" y="491895"/>
                </a:cubicBezTo>
                <a:cubicBezTo>
                  <a:pt x="55270" y="492124"/>
                  <a:pt x="56515" y="500772"/>
                  <a:pt x="53670" y="503503"/>
                </a:cubicBezTo>
                <a:cubicBezTo>
                  <a:pt x="50825" y="506246"/>
                  <a:pt x="51549" y="497140"/>
                  <a:pt x="47078" y="496899"/>
                </a:cubicBezTo>
                <a:cubicBezTo>
                  <a:pt x="42659" y="496696"/>
                  <a:pt x="43002" y="500772"/>
                  <a:pt x="45656" y="505560"/>
                </a:cubicBezTo>
                <a:cubicBezTo>
                  <a:pt x="48336" y="510335"/>
                  <a:pt x="41579" y="506703"/>
                  <a:pt x="39090" y="510805"/>
                </a:cubicBezTo>
                <a:cubicBezTo>
                  <a:pt x="36614" y="514895"/>
                  <a:pt x="29489" y="512850"/>
                  <a:pt x="27533" y="516266"/>
                </a:cubicBezTo>
                <a:cubicBezTo>
                  <a:pt x="25577" y="519670"/>
                  <a:pt x="32867" y="519670"/>
                  <a:pt x="33934" y="522388"/>
                </a:cubicBezTo>
                <a:cubicBezTo>
                  <a:pt x="35013" y="525144"/>
                  <a:pt x="27533" y="523747"/>
                  <a:pt x="23622" y="522629"/>
                </a:cubicBezTo>
                <a:cubicBezTo>
                  <a:pt x="19723" y="521499"/>
                  <a:pt x="20777" y="529017"/>
                  <a:pt x="17233" y="528090"/>
                </a:cubicBezTo>
                <a:cubicBezTo>
                  <a:pt x="13665" y="527176"/>
                  <a:pt x="9232" y="531951"/>
                  <a:pt x="11734" y="535151"/>
                </a:cubicBezTo>
                <a:cubicBezTo>
                  <a:pt x="14211" y="538352"/>
                  <a:pt x="9766" y="538783"/>
                  <a:pt x="7264" y="536739"/>
                </a:cubicBezTo>
                <a:cubicBezTo>
                  <a:pt x="4787" y="534707"/>
                  <a:pt x="2667" y="539698"/>
                  <a:pt x="1752" y="543559"/>
                </a:cubicBezTo>
                <a:cubicBezTo>
                  <a:pt x="876" y="547432"/>
                  <a:pt x="6565" y="549489"/>
                  <a:pt x="6388" y="551306"/>
                </a:cubicBezTo>
                <a:cubicBezTo>
                  <a:pt x="6210" y="553122"/>
                  <a:pt x="1752" y="556081"/>
                  <a:pt x="4965" y="557008"/>
                </a:cubicBezTo>
                <a:cubicBezTo>
                  <a:pt x="8166" y="557910"/>
                  <a:pt x="5842" y="561554"/>
                  <a:pt x="3721" y="562685"/>
                </a:cubicBezTo>
                <a:cubicBezTo>
                  <a:pt x="1600" y="563841"/>
                  <a:pt x="1600" y="566558"/>
                  <a:pt x="3721" y="569975"/>
                </a:cubicBezTo>
                <a:cubicBezTo>
                  <a:pt x="5842" y="573378"/>
                  <a:pt x="0" y="574064"/>
                  <a:pt x="2819" y="579296"/>
                </a:cubicBezTo>
                <a:cubicBezTo>
                  <a:pt x="5676" y="584529"/>
                  <a:pt x="7797" y="577925"/>
                  <a:pt x="9055" y="581798"/>
                </a:cubicBezTo>
                <a:cubicBezTo>
                  <a:pt x="10286" y="585672"/>
                  <a:pt x="13665" y="582256"/>
                  <a:pt x="17576" y="577696"/>
                </a:cubicBezTo>
                <a:cubicBezTo>
                  <a:pt x="21488" y="573162"/>
                  <a:pt x="22923" y="582700"/>
                  <a:pt x="19723" y="582484"/>
                </a:cubicBezTo>
                <a:cubicBezTo>
                  <a:pt x="16509" y="582256"/>
                  <a:pt x="12788" y="584745"/>
                  <a:pt x="13487" y="588860"/>
                </a:cubicBezTo>
                <a:cubicBezTo>
                  <a:pt x="14211" y="592949"/>
                  <a:pt x="8521" y="592263"/>
                  <a:pt x="8699" y="587259"/>
                </a:cubicBezTo>
                <a:cubicBezTo>
                  <a:pt x="8864" y="582256"/>
                  <a:pt x="2120" y="588174"/>
                  <a:pt x="4597" y="591819"/>
                </a:cubicBezTo>
                <a:cubicBezTo>
                  <a:pt x="7099" y="595451"/>
                  <a:pt x="3721" y="597496"/>
                  <a:pt x="3721" y="600912"/>
                </a:cubicBezTo>
                <a:cubicBezTo>
                  <a:pt x="3721" y="604341"/>
                  <a:pt x="8521" y="603655"/>
                  <a:pt x="10464" y="599769"/>
                </a:cubicBezTo>
                <a:cubicBezTo>
                  <a:pt x="12420" y="595908"/>
                  <a:pt x="15633" y="596822"/>
                  <a:pt x="16865" y="600696"/>
                </a:cubicBezTo>
                <a:cubicBezTo>
                  <a:pt x="18110" y="604557"/>
                  <a:pt x="13855" y="601598"/>
                  <a:pt x="13855" y="606830"/>
                </a:cubicBezTo>
                <a:cubicBezTo>
                  <a:pt x="13855" y="612062"/>
                  <a:pt x="11188" y="607516"/>
                  <a:pt x="8864" y="611605"/>
                </a:cubicBezTo>
                <a:cubicBezTo>
                  <a:pt x="6565" y="615707"/>
                  <a:pt x="17932" y="623226"/>
                  <a:pt x="21488" y="624356"/>
                </a:cubicBezTo>
                <a:cubicBezTo>
                  <a:pt x="25044" y="625486"/>
                  <a:pt x="28422" y="630490"/>
                  <a:pt x="35534" y="629131"/>
                </a:cubicBezTo>
                <a:cubicBezTo>
                  <a:pt x="42659" y="627760"/>
                  <a:pt x="56146" y="610945"/>
                  <a:pt x="57924" y="607960"/>
                </a:cubicBezTo>
                <a:cubicBezTo>
                  <a:pt x="59715" y="605014"/>
                  <a:pt x="63614" y="608417"/>
                  <a:pt x="66281" y="605700"/>
                </a:cubicBezTo>
                <a:cubicBezTo>
                  <a:pt x="68961" y="602957"/>
                  <a:pt x="67360" y="595908"/>
                  <a:pt x="69303" y="594549"/>
                </a:cubicBezTo>
                <a:cubicBezTo>
                  <a:pt x="71272" y="593178"/>
                  <a:pt x="72326" y="602055"/>
                  <a:pt x="74104" y="602957"/>
                </a:cubicBezTo>
                <a:cubicBezTo>
                  <a:pt x="75717" y="603782"/>
                  <a:pt x="76885" y="605395"/>
                  <a:pt x="76949" y="609954"/>
                </a:cubicBezTo>
                <a:cubicBezTo>
                  <a:pt x="78371" y="609688"/>
                  <a:pt x="79819" y="609751"/>
                  <a:pt x="80708" y="610615"/>
                </a:cubicBezTo>
                <a:cubicBezTo>
                  <a:pt x="82994" y="612812"/>
                  <a:pt x="83565" y="603312"/>
                  <a:pt x="83565" y="600391"/>
                </a:cubicBezTo>
                <a:cubicBezTo>
                  <a:pt x="83565" y="597457"/>
                  <a:pt x="85839" y="591603"/>
                  <a:pt x="85280" y="587945"/>
                </a:cubicBezTo>
                <a:cubicBezTo>
                  <a:pt x="84708" y="584313"/>
                  <a:pt x="92125" y="587221"/>
                  <a:pt x="93281" y="584313"/>
                </a:cubicBezTo>
                <a:cubicBezTo>
                  <a:pt x="94411" y="581354"/>
                  <a:pt x="94983" y="571143"/>
                  <a:pt x="92697" y="569682"/>
                </a:cubicBezTo>
                <a:cubicBezTo>
                  <a:pt x="90411" y="568222"/>
                  <a:pt x="89839" y="562367"/>
                  <a:pt x="92125" y="562367"/>
                </a:cubicBezTo>
                <a:cubicBezTo>
                  <a:pt x="94411" y="562367"/>
                  <a:pt x="97269" y="560157"/>
                  <a:pt x="96697" y="554328"/>
                </a:cubicBezTo>
                <a:cubicBezTo>
                  <a:pt x="96139" y="548474"/>
                  <a:pt x="89281" y="549210"/>
                  <a:pt x="88709" y="543368"/>
                </a:cubicBezTo>
                <a:cubicBezTo>
                  <a:pt x="88125" y="537513"/>
                  <a:pt x="92125" y="536040"/>
                  <a:pt x="89281" y="528725"/>
                </a:cubicBezTo>
                <a:cubicBezTo>
                  <a:pt x="86410" y="521410"/>
                  <a:pt x="90398" y="517041"/>
                  <a:pt x="89281" y="513371"/>
                </a:cubicBezTo>
                <a:cubicBezTo>
                  <a:pt x="88125" y="509713"/>
                  <a:pt x="86994" y="505332"/>
                  <a:pt x="90411" y="498029"/>
                </a:cubicBezTo>
                <a:cubicBezTo>
                  <a:pt x="93840" y="490701"/>
                  <a:pt x="100139" y="487044"/>
                  <a:pt x="102400" y="487793"/>
                </a:cubicBezTo>
                <a:cubicBezTo>
                  <a:pt x="104698" y="488517"/>
                  <a:pt x="108686" y="491438"/>
                  <a:pt x="110401" y="487044"/>
                </a:cubicBezTo>
                <a:cubicBezTo>
                  <a:pt x="112128" y="482662"/>
                  <a:pt x="112128" y="479017"/>
                  <a:pt x="110401" y="478255"/>
                </a:cubicBezTo>
                <a:cubicBezTo>
                  <a:pt x="108686" y="477544"/>
                  <a:pt x="104127" y="476084"/>
                  <a:pt x="107556" y="470216"/>
                </a:cubicBezTo>
                <a:cubicBezTo>
                  <a:pt x="110972" y="464387"/>
                  <a:pt x="114973" y="457059"/>
                  <a:pt x="115544" y="450493"/>
                </a:cubicBezTo>
                <a:cubicBezTo>
                  <a:pt x="116128" y="443902"/>
                  <a:pt x="114401" y="438784"/>
                  <a:pt x="116128" y="436599"/>
                </a:cubicBezTo>
                <a:cubicBezTo>
                  <a:pt x="117817" y="434389"/>
                  <a:pt x="121831" y="436599"/>
                  <a:pt x="125260" y="433666"/>
                </a:cubicBezTo>
                <a:cubicBezTo>
                  <a:pt x="128676" y="430745"/>
                  <a:pt x="125818" y="427087"/>
                  <a:pt x="127546" y="424890"/>
                </a:cubicBezTo>
                <a:cubicBezTo>
                  <a:pt x="129247" y="422705"/>
                  <a:pt x="131533" y="415390"/>
                  <a:pt x="133807" y="413206"/>
                </a:cubicBezTo>
                <a:cubicBezTo>
                  <a:pt x="136105" y="411009"/>
                  <a:pt x="138379" y="408062"/>
                  <a:pt x="136677" y="405154"/>
                </a:cubicBezTo>
                <a:cubicBezTo>
                  <a:pt x="134975" y="402220"/>
                  <a:pt x="140106" y="399287"/>
                  <a:pt x="140106" y="394168"/>
                </a:cubicBezTo>
                <a:cubicBezTo>
                  <a:pt x="140106" y="389076"/>
                  <a:pt x="145796" y="385393"/>
                  <a:pt x="149237" y="385393"/>
                </a:cubicBezTo>
                <a:cubicBezTo>
                  <a:pt x="152654" y="385393"/>
                  <a:pt x="158368" y="385393"/>
                  <a:pt x="158368" y="381011"/>
                </a:cubicBezTo>
                <a:cubicBezTo>
                  <a:pt x="158368" y="376630"/>
                  <a:pt x="156095" y="367118"/>
                  <a:pt x="161225" y="370064"/>
                </a:cubicBezTo>
                <a:cubicBezTo>
                  <a:pt x="166356" y="372972"/>
                  <a:pt x="170356" y="369315"/>
                  <a:pt x="173798" y="372972"/>
                </a:cubicBezTo>
                <a:cubicBezTo>
                  <a:pt x="177214" y="376630"/>
                  <a:pt x="181786" y="375893"/>
                  <a:pt x="181786" y="370064"/>
                </a:cubicBezTo>
                <a:cubicBezTo>
                  <a:pt x="181786" y="364197"/>
                  <a:pt x="183501" y="354697"/>
                  <a:pt x="188644" y="358354"/>
                </a:cubicBezTo>
                <a:cubicBezTo>
                  <a:pt x="189038" y="358647"/>
                  <a:pt x="189419" y="358964"/>
                  <a:pt x="189800" y="359269"/>
                </a:cubicBezTo>
                <a:cubicBezTo>
                  <a:pt x="191515" y="354392"/>
                  <a:pt x="194740" y="351293"/>
                  <a:pt x="197776" y="351776"/>
                </a:cubicBezTo>
                <a:cubicBezTo>
                  <a:pt x="202348" y="352513"/>
                  <a:pt x="205205" y="362736"/>
                  <a:pt x="210920" y="364197"/>
                </a:cubicBezTo>
                <a:cubicBezTo>
                  <a:pt x="216635" y="365670"/>
                  <a:pt x="222325" y="368591"/>
                  <a:pt x="224052" y="364933"/>
                </a:cubicBezTo>
                <a:cubicBezTo>
                  <a:pt x="225766" y="361263"/>
                  <a:pt x="229754" y="367118"/>
                  <a:pt x="233183" y="365670"/>
                </a:cubicBezTo>
                <a:cubicBezTo>
                  <a:pt x="236612" y="364197"/>
                  <a:pt x="236612" y="373709"/>
                  <a:pt x="240041" y="367854"/>
                </a:cubicBezTo>
                <a:cubicBezTo>
                  <a:pt x="243483" y="362025"/>
                  <a:pt x="239482" y="358354"/>
                  <a:pt x="245185" y="359091"/>
                </a:cubicBezTo>
                <a:cubicBezTo>
                  <a:pt x="250900" y="359815"/>
                  <a:pt x="247471" y="351039"/>
                  <a:pt x="247471" y="345921"/>
                </a:cubicBezTo>
                <a:cubicBezTo>
                  <a:pt x="247471" y="340816"/>
                  <a:pt x="254900" y="340066"/>
                  <a:pt x="254900" y="335685"/>
                </a:cubicBezTo>
                <a:cubicBezTo>
                  <a:pt x="254900" y="331304"/>
                  <a:pt x="265174" y="334948"/>
                  <a:pt x="266889" y="332027"/>
                </a:cubicBezTo>
                <a:cubicBezTo>
                  <a:pt x="268591" y="329094"/>
                  <a:pt x="274306" y="326909"/>
                  <a:pt x="276605" y="332027"/>
                </a:cubicBezTo>
                <a:cubicBezTo>
                  <a:pt x="278878" y="337145"/>
                  <a:pt x="288581" y="338593"/>
                  <a:pt x="289165" y="342988"/>
                </a:cubicBezTo>
                <a:cubicBezTo>
                  <a:pt x="289444" y="345121"/>
                  <a:pt x="289177" y="348461"/>
                  <a:pt x="289165" y="351573"/>
                </a:cubicBezTo>
                <a:cubicBezTo>
                  <a:pt x="290740" y="349566"/>
                  <a:pt x="292759" y="348080"/>
                  <a:pt x="294689" y="348080"/>
                </a:cubicBezTo>
                <a:cubicBezTo>
                  <a:pt x="298220" y="348080"/>
                  <a:pt x="301433" y="341248"/>
                  <a:pt x="304633" y="342162"/>
                </a:cubicBezTo>
                <a:cubicBezTo>
                  <a:pt x="307300" y="342911"/>
                  <a:pt x="309929" y="342340"/>
                  <a:pt x="310755" y="336650"/>
                </a:cubicBezTo>
                <a:cubicBezTo>
                  <a:pt x="307885" y="334339"/>
                  <a:pt x="302449" y="334059"/>
                  <a:pt x="301789" y="33715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" name="Freeform 495"/>
          <p:cNvSpPr/>
          <p:nvPr/>
        </p:nvSpPr>
        <p:spPr>
          <a:xfrm>
            <a:off x="5811254" y="3189893"/>
            <a:ext cx="40271" cy="19125"/>
          </a:xfrm>
          <a:custGeom>
            <a:avLst/>
            <a:gdLst/>
            <a:ahLst/>
            <a:cxnLst/>
            <a:rect l="0" t="0" r="0" b="0"/>
            <a:pathLst>
              <a:path w="40271" h="19125">
                <a:moveTo>
                  <a:pt x="18224" y="2273"/>
                </a:moveTo>
                <a:cubicBezTo>
                  <a:pt x="15748" y="4571"/>
                  <a:pt x="0" y="3454"/>
                  <a:pt x="3289" y="8203"/>
                </a:cubicBezTo>
                <a:cubicBezTo>
                  <a:pt x="6134" y="12293"/>
                  <a:pt x="19646" y="10032"/>
                  <a:pt x="25704" y="14566"/>
                </a:cubicBezTo>
                <a:cubicBezTo>
                  <a:pt x="31736" y="19125"/>
                  <a:pt x="40271" y="15480"/>
                  <a:pt x="40271" y="11836"/>
                </a:cubicBezTo>
                <a:cubicBezTo>
                  <a:pt x="40271" y="8203"/>
                  <a:pt x="20713" y="0"/>
                  <a:pt x="18224" y="227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" name="Freeform 496"/>
          <p:cNvSpPr/>
          <p:nvPr/>
        </p:nvSpPr>
        <p:spPr>
          <a:xfrm>
            <a:off x="5811254" y="3189893"/>
            <a:ext cx="40271" cy="19125"/>
          </a:xfrm>
          <a:custGeom>
            <a:avLst/>
            <a:gdLst/>
            <a:ahLst/>
            <a:cxnLst/>
            <a:rect l="0" t="0" r="0" b="0"/>
            <a:pathLst>
              <a:path w="40271" h="19125">
                <a:moveTo>
                  <a:pt x="18224" y="2273"/>
                </a:moveTo>
                <a:cubicBezTo>
                  <a:pt x="15748" y="4571"/>
                  <a:pt x="0" y="3454"/>
                  <a:pt x="3289" y="8203"/>
                </a:cubicBezTo>
                <a:cubicBezTo>
                  <a:pt x="6134" y="12293"/>
                  <a:pt x="19646" y="10032"/>
                  <a:pt x="25704" y="14566"/>
                </a:cubicBezTo>
                <a:cubicBezTo>
                  <a:pt x="31736" y="19125"/>
                  <a:pt x="40271" y="15480"/>
                  <a:pt x="40271" y="11836"/>
                </a:cubicBezTo>
                <a:cubicBezTo>
                  <a:pt x="40271" y="8203"/>
                  <a:pt x="20713" y="0"/>
                  <a:pt x="18224" y="227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7" name="Picture 497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510" y="3570324"/>
            <a:ext cx="229621" cy="284579"/>
          </a:xfrm>
          <a:prstGeom prst="rect">
            <a:avLst/>
          </a:prstGeom>
          <a:noFill/>
        </p:spPr>
      </p:pic>
      <p:sp>
        <p:nvSpPr>
          <p:cNvPr id="498" name="Freeform 498"/>
          <p:cNvSpPr/>
          <p:nvPr/>
        </p:nvSpPr>
        <p:spPr>
          <a:xfrm>
            <a:off x="5098952" y="3578620"/>
            <a:ext cx="205841" cy="264591"/>
          </a:xfrm>
          <a:custGeom>
            <a:avLst/>
            <a:gdLst/>
            <a:ahLst/>
            <a:cxnLst/>
            <a:rect l="0" t="0" r="0" b="0"/>
            <a:pathLst>
              <a:path w="205841" h="264591">
                <a:moveTo>
                  <a:pt x="26314" y="227571"/>
                </a:moveTo>
                <a:cubicBezTo>
                  <a:pt x="26314" y="223012"/>
                  <a:pt x="18491" y="223914"/>
                  <a:pt x="18148" y="219837"/>
                </a:cubicBezTo>
                <a:cubicBezTo>
                  <a:pt x="17793" y="215722"/>
                  <a:pt x="12446" y="218008"/>
                  <a:pt x="7125" y="223012"/>
                </a:cubicBezTo>
                <a:cubicBezTo>
                  <a:pt x="1804" y="228015"/>
                  <a:pt x="0" y="228929"/>
                  <a:pt x="2134" y="233933"/>
                </a:cubicBezTo>
                <a:cubicBezTo>
                  <a:pt x="4280" y="238937"/>
                  <a:pt x="7468" y="234403"/>
                  <a:pt x="8890" y="229374"/>
                </a:cubicBezTo>
                <a:cubicBezTo>
                  <a:pt x="10325" y="224371"/>
                  <a:pt x="13894" y="236664"/>
                  <a:pt x="10681" y="244868"/>
                </a:cubicBezTo>
                <a:cubicBezTo>
                  <a:pt x="7468" y="253059"/>
                  <a:pt x="11087" y="264591"/>
                  <a:pt x="15304" y="263511"/>
                </a:cubicBezTo>
                <a:cubicBezTo>
                  <a:pt x="18847" y="262597"/>
                  <a:pt x="23470" y="246227"/>
                  <a:pt x="28803" y="237565"/>
                </a:cubicBezTo>
                <a:cubicBezTo>
                  <a:pt x="34137" y="228929"/>
                  <a:pt x="26314" y="232117"/>
                  <a:pt x="26314" y="227571"/>
                </a:cubicBezTo>
                <a:close/>
                <a:moveTo>
                  <a:pt x="50837" y="209804"/>
                </a:moveTo>
                <a:cubicBezTo>
                  <a:pt x="49415" y="214833"/>
                  <a:pt x="45160" y="212560"/>
                  <a:pt x="39471" y="213919"/>
                </a:cubicBezTo>
                <a:cubicBezTo>
                  <a:pt x="33781" y="215278"/>
                  <a:pt x="33591" y="232638"/>
                  <a:pt x="37693" y="234403"/>
                </a:cubicBezTo>
                <a:cubicBezTo>
                  <a:pt x="40880" y="235762"/>
                  <a:pt x="43370" y="235762"/>
                  <a:pt x="44449" y="230288"/>
                </a:cubicBezTo>
                <a:cubicBezTo>
                  <a:pt x="45503" y="224841"/>
                  <a:pt x="51206" y="223012"/>
                  <a:pt x="54762" y="225285"/>
                </a:cubicBezTo>
                <a:cubicBezTo>
                  <a:pt x="58305" y="227571"/>
                  <a:pt x="62928" y="218453"/>
                  <a:pt x="62928" y="211633"/>
                </a:cubicBezTo>
                <a:cubicBezTo>
                  <a:pt x="62928" y="204800"/>
                  <a:pt x="52260" y="204800"/>
                  <a:pt x="50837" y="209804"/>
                </a:cubicBezTo>
                <a:close/>
                <a:moveTo>
                  <a:pt x="129057" y="91466"/>
                </a:moveTo>
                <a:cubicBezTo>
                  <a:pt x="125500" y="93739"/>
                  <a:pt x="122999" y="107861"/>
                  <a:pt x="126923" y="111951"/>
                </a:cubicBezTo>
                <a:cubicBezTo>
                  <a:pt x="130822" y="116053"/>
                  <a:pt x="120522" y="123787"/>
                  <a:pt x="120878" y="132436"/>
                </a:cubicBezTo>
                <a:cubicBezTo>
                  <a:pt x="121246" y="141085"/>
                  <a:pt x="114477" y="141085"/>
                  <a:pt x="113385" y="147447"/>
                </a:cubicBezTo>
                <a:cubicBezTo>
                  <a:pt x="112331" y="153835"/>
                  <a:pt x="108432" y="152464"/>
                  <a:pt x="102386" y="158369"/>
                </a:cubicBezTo>
                <a:cubicBezTo>
                  <a:pt x="96341" y="164287"/>
                  <a:pt x="93154" y="157480"/>
                  <a:pt x="94576" y="153378"/>
                </a:cubicBezTo>
                <a:cubicBezTo>
                  <a:pt x="95973" y="149276"/>
                  <a:pt x="85318" y="155651"/>
                  <a:pt x="85686" y="165659"/>
                </a:cubicBezTo>
                <a:cubicBezTo>
                  <a:pt x="86029" y="175667"/>
                  <a:pt x="75742" y="176581"/>
                  <a:pt x="78218" y="181140"/>
                </a:cubicBezTo>
                <a:cubicBezTo>
                  <a:pt x="80708" y="185700"/>
                  <a:pt x="70395" y="188417"/>
                  <a:pt x="70751" y="184315"/>
                </a:cubicBezTo>
                <a:cubicBezTo>
                  <a:pt x="71119" y="180226"/>
                  <a:pt x="64350" y="182512"/>
                  <a:pt x="56184" y="186601"/>
                </a:cubicBezTo>
                <a:cubicBezTo>
                  <a:pt x="47992" y="190703"/>
                  <a:pt x="43027" y="182055"/>
                  <a:pt x="38404" y="187960"/>
                </a:cubicBezTo>
                <a:cubicBezTo>
                  <a:pt x="33781" y="193904"/>
                  <a:pt x="25959" y="204356"/>
                  <a:pt x="19914" y="205715"/>
                </a:cubicBezTo>
                <a:cubicBezTo>
                  <a:pt x="13894" y="207086"/>
                  <a:pt x="17361" y="216459"/>
                  <a:pt x="19914" y="214833"/>
                </a:cubicBezTo>
                <a:cubicBezTo>
                  <a:pt x="24194" y="212077"/>
                  <a:pt x="30936" y="214833"/>
                  <a:pt x="33083" y="210719"/>
                </a:cubicBezTo>
                <a:cubicBezTo>
                  <a:pt x="35203" y="206629"/>
                  <a:pt x="52628" y="201625"/>
                  <a:pt x="63296" y="201168"/>
                </a:cubicBezTo>
                <a:cubicBezTo>
                  <a:pt x="73951" y="200711"/>
                  <a:pt x="67550" y="207531"/>
                  <a:pt x="68274" y="214833"/>
                </a:cubicBezTo>
                <a:cubicBezTo>
                  <a:pt x="68973" y="222098"/>
                  <a:pt x="77863" y="220739"/>
                  <a:pt x="82486" y="213919"/>
                </a:cubicBezTo>
                <a:cubicBezTo>
                  <a:pt x="87108" y="207086"/>
                  <a:pt x="90652" y="207531"/>
                  <a:pt x="86740" y="203429"/>
                </a:cubicBezTo>
                <a:cubicBezTo>
                  <a:pt x="82841" y="199352"/>
                  <a:pt x="87451" y="195707"/>
                  <a:pt x="90296" y="201168"/>
                </a:cubicBezTo>
                <a:cubicBezTo>
                  <a:pt x="93154" y="206629"/>
                  <a:pt x="102018" y="207086"/>
                  <a:pt x="105587" y="199797"/>
                </a:cubicBezTo>
                <a:cubicBezTo>
                  <a:pt x="109156" y="192520"/>
                  <a:pt x="110210" y="201168"/>
                  <a:pt x="114477" y="200711"/>
                </a:cubicBezTo>
                <a:cubicBezTo>
                  <a:pt x="118731" y="200266"/>
                  <a:pt x="121246" y="186601"/>
                  <a:pt x="121589" y="191592"/>
                </a:cubicBezTo>
                <a:cubicBezTo>
                  <a:pt x="121945" y="196596"/>
                  <a:pt x="128688" y="195263"/>
                  <a:pt x="132955" y="189345"/>
                </a:cubicBezTo>
                <a:cubicBezTo>
                  <a:pt x="137235" y="183414"/>
                  <a:pt x="133311" y="172936"/>
                  <a:pt x="136156" y="167488"/>
                </a:cubicBezTo>
                <a:cubicBezTo>
                  <a:pt x="139001" y="162027"/>
                  <a:pt x="141845" y="150635"/>
                  <a:pt x="139001" y="143815"/>
                </a:cubicBezTo>
                <a:cubicBezTo>
                  <a:pt x="136156" y="136982"/>
                  <a:pt x="145401" y="132436"/>
                  <a:pt x="150024" y="126962"/>
                </a:cubicBezTo>
                <a:cubicBezTo>
                  <a:pt x="154647" y="121514"/>
                  <a:pt x="144677" y="94209"/>
                  <a:pt x="144335" y="86005"/>
                </a:cubicBezTo>
                <a:cubicBezTo>
                  <a:pt x="143979" y="77813"/>
                  <a:pt x="132587" y="89205"/>
                  <a:pt x="129057" y="91466"/>
                </a:cubicBezTo>
                <a:close/>
                <a:moveTo>
                  <a:pt x="194474" y="29109"/>
                </a:moveTo>
                <a:cubicBezTo>
                  <a:pt x="191960" y="25019"/>
                  <a:pt x="187705" y="31382"/>
                  <a:pt x="182384" y="32741"/>
                </a:cubicBezTo>
                <a:cubicBezTo>
                  <a:pt x="177037" y="34112"/>
                  <a:pt x="160337" y="16371"/>
                  <a:pt x="156069" y="8166"/>
                </a:cubicBezTo>
                <a:cubicBezTo>
                  <a:pt x="151802" y="0"/>
                  <a:pt x="144677" y="6807"/>
                  <a:pt x="148246" y="12726"/>
                </a:cubicBezTo>
                <a:cubicBezTo>
                  <a:pt x="151815" y="18644"/>
                  <a:pt x="147522" y="20460"/>
                  <a:pt x="147522" y="28664"/>
                </a:cubicBezTo>
                <a:cubicBezTo>
                  <a:pt x="147522" y="36856"/>
                  <a:pt x="143255" y="36856"/>
                  <a:pt x="143979" y="42317"/>
                </a:cubicBezTo>
                <a:cubicBezTo>
                  <a:pt x="144677" y="47778"/>
                  <a:pt x="138289" y="46863"/>
                  <a:pt x="134022" y="47778"/>
                </a:cubicBezTo>
                <a:cubicBezTo>
                  <a:pt x="129768" y="48679"/>
                  <a:pt x="134391" y="54153"/>
                  <a:pt x="129399" y="56884"/>
                </a:cubicBezTo>
                <a:cubicBezTo>
                  <a:pt x="124434" y="59627"/>
                  <a:pt x="124777" y="64161"/>
                  <a:pt x="127266" y="65989"/>
                </a:cubicBezTo>
                <a:cubicBezTo>
                  <a:pt x="129768" y="67806"/>
                  <a:pt x="127977" y="73711"/>
                  <a:pt x="127266" y="77813"/>
                </a:cubicBezTo>
                <a:cubicBezTo>
                  <a:pt x="126567" y="81915"/>
                  <a:pt x="130466" y="78727"/>
                  <a:pt x="133311" y="74638"/>
                </a:cubicBezTo>
                <a:cubicBezTo>
                  <a:pt x="136156" y="70536"/>
                  <a:pt x="139128" y="76607"/>
                  <a:pt x="139725" y="72809"/>
                </a:cubicBezTo>
                <a:cubicBezTo>
                  <a:pt x="140423" y="68275"/>
                  <a:pt x="132257" y="65989"/>
                  <a:pt x="132587" y="61430"/>
                </a:cubicBezTo>
                <a:cubicBezTo>
                  <a:pt x="132955" y="56884"/>
                  <a:pt x="138289" y="62789"/>
                  <a:pt x="142569" y="60071"/>
                </a:cubicBezTo>
                <a:cubicBezTo>
                  <a:pt x="146824" y="57341"/>
                  <a:pt x="155345" y="59627"/>
                  <a:pt x="160692" y="65519"/>
                </a:cubicBezTo>
                <a:cubicBezTo>
                  <a:pt x="166014" y="71438"/>
                  <a:pt x="167449" y="69177"/>
                  <a:pt x="168515" y="61887"/>
                </a:cubicBezTo>
                <a:cubicBezTo>
                  <a:pt x="169582" y="54610"/>
                  <a:pt x="177748" y="51423"/>
                  <a:pt x="185914" y="51423"/>
                </a:cubicBezTo>
                <a:cubicBezTo>
                  <a:pt x="194106" y="51423"/>
                  <a:pt x="194804" y="46393"/>
                  <a:pt x="192328" y="44133"/>
                </a:cubicBezTo>
                <a:cubicBezTo>
                  <a:pt x="189851" y="41872"/>
                  <a:pt x="205841" y="28664"/>
                  <a:pt x="205472" y="25019"/>
                </a:cubicBezTo>
                <a:cubicBezTo>
                  <a:pt x="205142" y="21374"/>
                  <a:pt x="196951" y="33223"/>
                  <a:pt x="194474" y="2910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9" name="Picture 499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8779" y="3407448"/>
            <a:ext cx="745451" cy="658613"/>
          </a:xfrm>
          <a:prstGeom prst="rect">
            <a:avLst/>
          </a:prstGeom>
          <a:noFill/>
        </p:spPr>
      </p:pic>
      <p:sp>
        <p:nvSpPr>
          <p:cNvPr id="500" name="Freeform 500"/>
          <p:cNvSpPr/>
          <p:nvPr/>
        </p:nvSpPr>
        <p:spPr>
          <a:xfrm>
            <a:off x="4441479" y="3418838"/>
            <a:ext cx="722184" cy="640397"/>
          </a:xfrm>
          <a:custGeom>
            <a:avLst/>
            <a:gdLst/>
            <a:ahLst/>
            <a:cxnLst/>
            <a:rect l="0" t="0" r="0" b="0"/>
            <a:pathLst>
              <a:path w="722184" h="640397">
                <a:moveTo>
                  <a:pt x="417169" y="607187"/>
                </a:moveTo>
                <a:cubicBezTo>
                  <a:pt x="412559" y="607187"/>
                  <a:pt x="400825" y="615835"/>
                  <a:pt x="405447" y="628116"/>
                </a:cubicBezTo>
                <a:cubicBezTo>
                  <a:pt x="410070" y="640397"/>
                  <a:pt x="425360" y="632206"/>
                  <a:pt x="425703" y="626757"/>
                </a:cubicBezTo>
                <a:cubicBezTo>
                  <a:pt x="426071" y="621284"/>
                  <a:pt x="433031" y="612698"/>
                  <a:pt x="432116" y="608545"/>
                </a:cubicBezTo>
                <a:cubicBezTo>
                  <a:pt x="431405" y="605384"/>
                  <a:pt x="421804" y="607187"/>
                  <a:pt x="417169" y="607187"/>
                </a:cubicBezTo>
                <a:close/>
                <a:moveTo>
                  <a:pt x="544080" y="545288"/>
                </a:moveTo>
                <a:cubicBezTo>
                  <a:pt x="540168" y="563499"/>
                  <a:pt x="549287" y="572758"/>
                  <a:pt x="550480" y="571678"/>
                </a:cubicBezTo>
                <a:cubicBezTo>
                  <a:pt x="554036" y="568491"/>
                  <a:pt x="568616" y="529362"/>
                  <a:pt x="565403" y="523901"/>
                </a:cubicBezTo>
                <a:cubicBezTo>
                  <a:pt x="562203" y="518427"/>
                  <a:pt x="547991" y="527063"/>
                  <a:pt x="544080" y="545288"/>
                </a:cubicBezTo>
                <a:close/>
                <a:moveTo>
                  <a:pt x="718273" y="114237"/>
                </a:moveTo>
                <a:cubicBezTo>
                  <a:pt x="718628" y="106058"/>
                  <a:pt x="711161" y="108789"/>
                  <a:pt x="708672" y="111062"/>
                </a:cubicBezTo>
                <a:cubicBezTo>
                  <a:pt x="706195" y="113335"/>
                  <a:pt x="699070" y="111062"/>
                  <a:pt x="696950" y="116523"/>
                </a:cubicBezTo>
                <a:cubicBezTo>
                  <a:pt x="694803" y="121984"/>
                  <a:pt x="691260" y="118796"/>
                  <a:pt x="686282" y="119711"/>
                </a:cubicBezTo>
                <a:cubicBezTo>
                  <a:pt x="681316" y="120625"/>
                  <a:pt x="674178" y="117882"/>
                  <a:pt x="674547" y="113793"/>
                </a:cubicBezTo>
                <a:cubicBezTo>
                  <a:pt x="674902" y="109703"/>
                  <a:pt x="671702" y="105601"/>
                  <a:pt x="672057" y="100597"/>
                </a:cubicBezTo>
                <a:cubicBezTo>
                  <a:pt x="672426" y="95593"/>
                  <a:pt x="667079" y="97867"/>
                  <a:pt x="663510" y="93307"/>
                </a:cubicBezTo>
                <a:cubicBezTo>
                  <a:pt x="659967" y="88748"/>
                  <a:pt x="652868" y="85573"/>
                  <a:pt x="651420" y="86487"/>
                </a:cubicBezTo>
                <a:cubicBezTo>
                  <a:pt x="650023" y="87389"/>
                  <a:pt x="645756" y="81496"/>
                  <a:pt x="639711" y="81014"/>
                </a:cubicBezTo>
                <a:cubicBezTo>
                  <a:pt x="633665" y="80557"/>
                  <a:pt x="634377" y="75540"/>
                  <a:pt x="635088" y="72365"/>
                </a:cubicBezTo>
                <a:cubicBezTo>
                  <a:pt x="635799" y="69203"/>
                  <a:pt x="630097" y="59170"/>
                  <a:pt x="629043" y="53709"/>
                </a:cubicBezTo>
                <a:cubicBezTo>
                  <a:pt x="627976" y="48248"/>
                  <a:pt x="623721" y="47346"/>
                  <a:pt x="621943" y="35510"/>
                </a:cubicBezTo>
                <a:cubicBezTo>
                  <a:pt x="620153" y="23673"/>
                  <a:pt x="615174" y="26861"/>
                  <a:pt x="616228" y="21413"/>
                </a:cubicBezTo>
                <a:cubicBezTo>
                  <a:pt x="617321" y="15939"/>
                  <a:pt x="610208" y="13208"/>
                  <a:pt x="608431" y="10008"/>
                </a:cubicBezTo>
                <a:cubicBezTo>
                  <a:pt x="606653" y="6820"/>
                  <a:pt x="599185" y="8179"/>
                  <a:pt x="593851" y="4560"/>
                </a:cubicBezTo>
                <a:cubicBezTo>
                  <a:pt x="588504" y="928"/>
                  <a:pt x="585329" y="3645"/>
                  <a:pt x="580338" y="1817"/>
                </a:cubicBezTo>
                <a:cubicBezTo>
                  <a:pt x="575385" y="0"/>
                  <a:pt x="563993" y="3645"/>
                  <a:pt x="562571" y="3645"/>
                </a:cubicBezTo>
                <a:cubicBezTo>
                  <a:pt x="561148" y="3645"/>
                  <a:pt x="552246" y="1359"/>
                  <a:pt x="547293" y="10008"/>
                </a:cubicBezTo>
                <a:cubicBezTo>
                  <a:pt x="542302" y="18669"/>
                  <a:pt x="546213" y="18212"/>
                  <a:pt x="548347" y="18212"/>
                </a:cubicBezTo>
                <a:cubicBezTo>
                  <a:pt x="550480" y="18212"/>
                  <a:pt x="551547" y="26391"/>
                  <a:pt x="551915" y="29147"/>
                </a:cubicBezTo>
                <a:cubicBezTo>
                  <a:pt x="552258" y="31865"/>
                  <a:pt x="548347" y="35954"/>
                  <a:pt x="546569" y="36869"/>
                </a:cubicBezTo>
                <a:cubicBezTo>
                  <a:pt x="544791" y="37796"/>
                  <a:pt x="539825" y="47791"/>
                  <a:pt x="539101" y="51448"/>
                </a:cubicBezTo>
                <a:cubicBezTo>
                  <a:pt x="538403" y="55080"/>
                  <a:pt x="532726" y="64174"/>
                  <a:pt x="533424" y="67374"/>
                </a:cubicBezTo>
                <a:cubicBezTo>
                  <a:pt x="534110" y="70562"/>
                  <a:pt x="530580" y="73737"/>
                  <a:pt x="528090" y="74207"/>
                </a:cubicBezTo>
                <a:cubicBezTo>
                  <a:pt x="525588" y="74651"/>
                  <a:pt x="518845" y="81014"/>
                  <a:pt x="516724" y="81928"/>
                </a:cubicBezTo>
                <a:cubicBezTo>
                  <a:pt x="514578" y="82855"/>
                  <a:pt x="506056" y="81014"/>
                  <a:pt x="504976" y="77839"/>
                </a:cubicBezTo>
                <a:cubicBezTo>
                  <a:pt x="504646" y="76810"/>
                  <a:pt x="503592" y="75946"/>
                  <a:pt x="502297" y="75273"/>
                </a:cubicBezTo>
                <a:lnTo>
                  <a:pt x="492683" y="99886"/>
                </a:lnTo>
                <a:lnTo>
                  <a:pt x="491921" y="107824"/>
                </a:lnTo>
                <a:cubicBezTo>
                  <a:pt x="491921" y="107824"/>
                  <a:pt x="485736" y="109817"/>
                  <a:pt x="490371" y="115761"/>
                </a:cubicBezTo>
                <a:cubicBezTo>
                  <a:pt x="495007" y="121705"/>
                  <a:pt x="495782" y="116752"/>
                  <a:pt x="502754" y="116752"/>
                </a:cubicBezTo>
                <a:cubicBezTo>
                  <a:pt x="509713" y="116752"/>
                  <a:pt x="512812" y="123686"/>
                  <a:pt x="514362" y="118733"/>
                </a:cubicBezTo>
                <a:cubicBezTo>
                  <a:pt x="515924" y="113793"/>
                  <a:pt x="522109" y="110821"/>
                  <a:pt x="525995" y="116752"/>
                </a:cubicBezTo>
                <a:cubicBezTo>
                  <a:pt x="529856" y="122695"/>
                  <a:pt x="542251" y="132627"/>
                  <a:pt x="541463" y="137567"/>
                </a:cubicBezTo>
                <a:cubicBezTo>
                  <a:pt x="540701" y="142520"/>
                  <a:pt x="533729" y="141529"/>
                  <a:pt x="529094" y="139548"/>
                </a:cubicBezTo>
                <a:cubicBezTo>
                  <a:pt x="524445" y="137567"/>
                  <a:pt x="518235" y="143511"/>
                  <a:pt x="513600" y="143511"/>
                </a:cubicBezTo>
                <a:cubicBezTo>
                  <a:pt x="508951" y="143511"/>
                  <a:pt x="503529" y="145504"/>
                  <a:pt x="498868" y="151461"/>
                </a:cubicBezTo>
                <a:cubicBezTo>
                  <a:pt x="494219" y="157417"/>
                  <a:pt x="495007" y="163361"/>
                  <a:pt x="488047" y="164351"/>
                </a:cubicBezTo>
                <a:cubicBezTo>
                  <a:pt x="481075" y="165342"/>
                  <a:pt x="477976" y="164351"/>
                  <a:pt x="470216" y="171285"/>
                </a:cubicBezTo>
                <a:cubicBezTo>
                  <a:pt x="462482" y="178232"/>
                  <a:pt x="453960" y="175261"/>
                  <a:pt x="450862" y="173267"/>
                </a:cubicBezTo>
                <a:cubicBezTo>
                  <a:pt x="447776" y="171285"/>
                  <a:pt x="442340" y="170295"/>
                  <a:pt x="439254" y="177242"/>
                </a:cubicBezTo>
                <a:cubicBezTo>
                  <a:pt x="436142" y="184176"/>
                  <a:pt x="443115" y="187148"/>
                  <a:pt x="442340" y="195098"/>
                </a:cubicBezTo>
                <a:cubicBezTo>
                  <a:pt x="441552" y="203023"/>
                  <a:pt x="433831" y="201042"/>
                  <a:pt x="427621" y="209970"/>
                </a:cubicBezTo>
                <a:cubicBezTo>
                  <a:pt x="421436" y="218885"/>
                  <a:pt x="411366" y="222860"/>
                  <a:pt x="405943" y="221869"/>
                </a:cubicBezTo>
                <a:cubicBezTo>
                  <a:pt x="400520" y="220866"/>
                  <a:pt x="388899" y="216904"/>
                  <a:pt x="378854" y="222860"/>
                </a:cubicBezTo>
                <a:cubicBezTo>
                  <a:pt x="368783" y="228804"/>
                  <a:pt x="361797" y="237744"/>
                  <a:pt x="357924" y="236754"/>
                </a:cubicBezTo>
                <a:cubicBezTo>
                  <a:pt x="354063" y="235763"/>
                  <a:pt x="354063" y="229782"/>
                  <a:pt x="348640" y="230785"/>
                </a:cubicBezTo>
                <a:cubicBezTo>
                  <a:pt x="343217" y="231776"/>
                  <a:pt x="340131" y="229782"/>
                  <a:pt x="336245" y="226822"/>
                </a:cubicBezTo>
                <a:cubicBezTo>
                  <a:pt x="332359" y="223851"/>
                  <a:pt x="329273" y="228804"/>
                  <a:pt x="323075" y="222860"/>
                </a:cubicBezTo>
                <a:cubicBezTo>
                  <a:pt x="316903" y="216904"/>
                  <a:pt x="306044" y="217894"/>
                  <a:pt x="301409" y="216904"/>
                </a:cubicBezTo>
                <a:cubicBezTo>
                  <a:pt x="296761" y="215913"/>
                  <a:pt x="278930" y="216904"/>
                  <a:pt x="272745" y="215913"/>
                </a:cubicBezTo>
                <a:cubicBezTo>
                  <a:pt x="266548" y="214923"/>
                  <a:pt x="258026" y="217894"/>
                  <a:pt x="257251" y="213932"/>
                </a:cubicBezTo>
                <a:cubicBezTo>
                  <a:pt x="256476" y="209970"/>
                  <a:pt x="251828" y="206972"/>
                  <a:pt x="250279" y="198070"/>
                </a:cubicBezTo>
                <a:cubicBezTo>
                  <a:pt x="248742" y="189129"/>
                  <a:pt x="244869" y="186157"/>
                  <a:pt x="240982" y="185167"/>
                </a:cubicBezTo>
                <a:cubicBezTo>
                  <a:pt x="237109" y="184176"/>
                  <a:pt x="236652" y="178943"/>
                  <a:pt x="233248" y="178232"/>
                </a:cubicBezTo>
                <a:cubicBezTo>
                  <a:pt x="231610" y="177889"/>
                  <a:pt x="229629" y="171273"/>
                  <a:pt x="224231" y="171273"/>
                </a:cubicBezTo>
                <a:cubicBezTo>
                  <a:pt x="218821" y="171273"/>
                  <a:pt x="199860" y="168441"/>
                  <a:pt x="197155" y="162789"/>
                </a:cubicBezTo>
                <a:cubicBezTo>
                  <a:pt x="194462" y="157112"/>
                  <a:pt x="199860" y="155829"/>
                  <a:pt x="199860" y="150165"/>
                </a:cubicBezTo>
                <a:cubicBezTo>
                  <a:pt x="199860" y="144514"/>
                  <a:pt x="202819" y="136932"/>
                  <a:pt x="200596" y="134735"/>
                </a:cubicBezTo>
                <a:cubicBezTo>
                  <a:pt x="198374" y="132512"/>
                  <a:pt x="194691" y="127483"/>
                  <a:pt x="194221" y="123076"/>
                </a:cubicBezTo>
                <a:cubicBezTo>
                  <a:pt x="193700" y="118657"/>
                  <a:pt x="187808" y="112688"/>
                  <a:pt x="183870" y="112370"/>
                </a:cubicBezTo>
                <a:cubicBezTo>
                  <a:pt x="179933" y="112053"/>
                  <a:pt x="176746" y="108903"/>
                  <a:pt x="173050" y="104801"/>
                </a:cubicBezTo>
                <a:cubicBezTo>
                  <a:pt x="169354" y="100711"/>
                  <a:pt x="165913" y="101004"/>
                  <a:pt x="164427" y="90628"/>
                </a:cubicBezTo>
                <a:cubicBezTo>
                  <a:pt x="164338" y="89942"/>
                  <a:pt x="164185" y="89396"/>
                  <a:pt x="164046" y="88786"/>
                </a:cubicBezTo>
                <a:cubicBezTo>
                  <a:pt x="162560" y="88583"/>
                  <a:pt x="160668" y="87859"/>
                  <a:pt x="159461" y="87859"/>
                </a:cubicBezTo>
                <a:cubicBezTo>
                  <a:pt x="158483" y="87859"/>
                  <a:pt x="157340" y="86818"/>
                  <a:pt x="156311" y="85446"/>
                </a:cubicBezTo>
                <a:cubicBezTo>
                  <a:pt x="155334" y="89777"/>
                  <a:pt x="152133" y="91936"/>
                  <a:pt x="152133" y="95352"/>
                </a:cubicBezTo>
                <a:cubicBezTo>
                  <a:pt x="152133" y="99137"/>
                  <a:pt x="150914" y="103848"/>
                  <a:pt x="146964" y="103848"/>
                </a:cubicBezTo>
                <a:cubicBezTo>
                  <a:pt x="143015" y="103848"/>
                  <a:pt x="139344" y="107633"/>
                  <a:pt x="139090" y="115520"/>
                </a:cubicBezTo>
                <a:cubicBezTo>
                  <a:pt x="138849" y="123381"/>
                  <a:pt x="142545" y="124333"/>
                  <a:pt x="140817" y="127813"/>
                </a:cubicBezTo>
                <a:cubicBezTo>
                  <a:pt x="139090" y="131268"/>
                  <a:pt x="131953" y="134722"/>
                  <a:pt x="129489" y="133160"/>
                </a:cubicBezTo>
                <a:cubicBezTo>
                  <a:pt x="127025" y="131572"/>
                  <a:pt x="122377" y="132512"/>
                  <a:pt x="118415" y="131890"/>
                </a:cubicBezTo>
                <a:cubicBezTo>
                  <a:pt x="114478" y="131268"/>
                  <a:pt x="111531" y="124968"/>
                  <a:pt x="110299" y="131890"/>
                </a:cubicBezTo>
                <a:cubicBezTo>
                  <a:pt x="109055" y="138837"/>
                  <a:pt x="100952" y="159297"/>
                  <a:pt x="102933" y="161506"/>
                </a:cubicBezTo>
                <a:cubicBezTo>
                  <a:pt x="104902" y="163729"/>
                  <a:pt x="106375" y="168758"/>
                  <a:pt x="102933" y="168758"/>
                </a:cubicBezTo>
                <a:cubicBezTo>
                  <a:pt x="99479" y="168758"/>
                  <a:pt x="96025" y="168123"/>
                  <a:pt x="94310" y="165913"/>
                </a:cubicBezTo>
                <a:cubicBezTo>
                  <a:pt x="92583" y="163729"/>
                  <a:pt x="86957" y="168999"/>
                  <a:pt x="82994" y="168758"/>
                </a:cubicBezTo>
                <a:cubicBezTo>
                  <a:pt x="81140" y="168631"/>
                  <a:pt x="73419" y="173076"/>
                  <a:pt x="76086" y="174791"/>
                </a:cubicBezTo>
                <a:cubicBezTo>
                  <a:pt x="78753" y="176492"/>
                  <a:pt x="78753" y="184684"/>
                  <a:pt x="78753" y="188100"/>
                </a:cubicBezTo>
                <a:cubicBezTo>
                  <a:pt x="78753" y="191504"/>
                  <a:pt x="84607" y="201753"/>
                  <a:pt x="83553" y="205156"/>
                </a:cubicBezTo>
                <a:cubicBezTo>
                  <a:pt x="82486" y="208573"/>
                  <a:pt x="77165" y="212332"/>
                  <a:pt x="77165" y="216764"/>
                </a:cubicBezTo>
                <a:cubicBezTo>
                  <a:pt x="77165" y="221209"/>
                  <a:pt x="78232" y="225299"/>
                  <a:pt x="76365" y="226340"/>
                </a:cubicBezTo>
                <a:cubicBezTo>
                  <a:pt x="74485" y="227369"/>
                  <a:pt x="68618" y="230429"/>
                  <a:pt x="65697" y="233147"/>
                </a:cubicBezTo>
                <a:cubicBezTo>
                  <a:pt x="62751" y="235890"/>
                  <a:pt x="57950" y="235890"/>
                  <a:pt x="56363" y="239992"/>
                </a:cubicBezTo>
                <a:cubicBezTo>
                  <a:pt x="54762" y="244094"/>
                  <a:pt x="52362" y="247625"/>
                  <a:pt x="46761" y="246812"/>
                </a:cubicBezTo>
                <a:cubicBezTo>
                  <a:pt x="41948" y="246114"/>
                  <a:pt x="39573" y="245098"/>
                  <a:pt x="35814" y="250902"/>
                </a:cubicBezTo>
                <a:cubicBezTo>
                  <a:pt x="32080" y="256706"/>
                  <a:pt x="31280" y="254318"/>
                  <a:pt x="28613" y="257061"/>
                </a:cubicBezTo>
                <a:cubicBezTo>
                  <a:pt x="25959" y="259792"/>
                  <a:pt x="23292" y="255004"/>
                  <a:pt x="21145" y="253988"/>
                </a:cubicBezTo>
                <a:cubicBezTo>
                  <a:pt x="19037" y="252946"/>
                  <a:pt x="16091" y="257061"/>
                  <a:pt x="13970" y="257061"/>
                </a:cubicBezTo>
                <a:cubicBezTo>
                  <a:pt x="11824" y="257061"/>
                  <a:pt x="9957" y="261481"/>
                  <a:pt x="7302" y="262510"/>
                </a:cubicBezTo>
                <a:cubicBezTo>
                  <a:pt x="4635" y="263526"/>
                  <a:pt x="1956" y="262510"/>
                  <a:pt x="1956" y="266612"/>
                </a:cubicBezTo>
                <a:cubicBezTo>
                  <a:pt x="1956" y="269126"/>
                  <a:pt x="1460" y="272060"/>
                  <a:pt x="0" y="274244"/>
                </a:cubicBezTo>
                <a:lnTo>
                  <a:pt x="13" y="274244"/>
                </a:lnTo>
                <a:lnTo>
                  <a:pt x="1892" y="287592"/>
                </a:lnTo>
                <a:cubicBezTo>
                  <a:pt x="1892" y="287592"/>
                  <a:pt x="13297" y="292469"/>
                  <a:pt x="13779" y="297333"/>
                </a:cubicBezTo>
                <a:cubicBezTo>
                  <a:pt x="14262" y="302197"/>
                  <a:pt x="16154" y="318008"/>
                  <a:pt x="16154" y="318008"/>
                </a:cubicBezTo>
                <a:cubicBezTo>
                  <a:pt x="16154" y="318008"/>
                  <a:pt x="16002" y="318021"/>
                  <a:pt x="15799" y="318059"/>
                </a:cubicBezTo>
                <a:cubicBezTo>
                  <a:pt x="20434" y="322695"/>
                  <a:pt x="26759" y="327635"/>
                  <a:pt x="26759" y="329426"/>
                </a:cubicBezTo>
                <a:cubicBezTo>
                  <a:pt x="26759" y="331471"/>
                  <a:pt x="27292" y="337605"/>
                  <a:pt x="32906" y="341034"/>
                </a:cubicBezTo>
                <a:cubicBezTo>
                  <a:pt x="36436" y="343193"/>
                  <a:pt x="40081" y="345491"/>
                  <a:pt x="42291" y="347409"/>
                </a:cubicBezTo>
                <a:cubicBezTo>
                  <a:pt x="42558" y="346533"/>
                  <a:pt x="42735" y="345961"/>
                  <a:pt x="42735" y="345961"/>
                </a:cubicBezTo>
                <a:lnTo>
                  <a:pt x="47485" y="345352"/>
                </a:lnTo>
                <a:cubicBezTo>
                  <a:pt x="47485" y="345352"/>
                  <a:pt x="48869" y="346482"/>
                  <a:pt x="50203" y="348323"/>
                </a:cubicBezTo>
                <a:cubicBezTo>
                  <a:pt x="51829" y="351359"/>
                  <a:pt x="53924" y="356655"/>
                  <a:pt x="54864" y="358445"/>
                </a:cubicBezTo>
                <a:cubicBezTo>
                  <a:pt x="55816" y="360249"/>
                  <a:pt x="60160" y="362916"/>
                  <a:pt x="60592" y="364973"/>
                </a:cubicBezTo>
                <a:cubicBezTo>
                  <a:pt x="61061" y="366992"/>
                  <a:pt x="61061" y="366992"/>
                  <a:pt x="60566" y="372085"/>
                </a:cubicBezTo>
                <a:cubicBezTo>
                  <a:pt x="60236" y="374333"/>
                  <a:pt x="59817" y="376403"/>
                  <a:pt x="59817" y="377572"/>
                </a:cubicBezTo>
                <a:cubicBezTo>
                  <a:pt x="59817" y="380619"/>
                  <a:pt x="64097" y="385471"/>
                  <a:pt x="66459" y="390932"/>
                </a:cubicBezTo>
                <a:cubicBezTo>
                  <a:pt x="68847" y="396406"/>
                  <a:pt x="62662" y="400051"/>
                  <a:pt x="59347" y="396406"/>
                </a:cubicBezTo>
                <a:cubicBezTo>
                  <a:pt x="56020" y="392761"/>
                  <a:pt x="54597" y="400051"/>
                  <a:pt x="56490" y="403086"/>
                </a:cubicBezTo>
                <a:cubicBezTo>
                  <a:pt x="58407" y="406121"/>
                  <a:pt x="57442" y="414643"/>
                  <a:pt x="60769" y="415252"/>
                </a:cubicBezTo>
                <a:cubicBezTo>
                  <a:pt x="64097" y="415862"/>
                  <a:pt x="66942" y="424346"/>
                  <a:pt x="70752" y="424346"/>
                </a:cubicBezTo>
                <a:cubicBezTo>
                  <a:pt x="74536" y="424346"/>
                  <a:pt x="77864" y="432270"/>
                  <a:pt x="77864" y="432270"/>
                </a:cubicBezTo>
                <a:cubicBezTo>
                  <a:pt x="77864" y="432270"/>
                  <a:pt x="83071" y="436525"/>
                  <a:pt x="83071" y="438951"/>
                </a:cubicBezTo>
                <a:cubicBezTo>
                  <a:pt x="83071" y="439243"/>
                  <a:pt x="82994" y="439535"/>
                  <a:pt x="82855" y="439878"/>
                </a:cubicBezTo>
                <a:cubicBezTo>
                  <a:pt x="86995" y="439332"/>
                  <a:pt x="89725" y="439154"/>
                  <a:pt x="90221" y="436969"/>
                </a:cubicBezTo>
                <a:cubicBezTo>
                  <a:pt x="90754" y="434569"/>
                  <a:pt x="96088" y="434569"/>
                  <a:pt x="99822" y="439344"/>
                </a:cubicBezTo>
                <a:cubicBezTo>
                  <a:pt x="103556" y="444132"/>
                  <a:pt x="118745" y="456413"/>
                  <a:pt x="124346" y="462217"/>
                </a:cubicBezTo>
                <a:cubicBezTo>
                  <a:pt x="129934" y="468021"/>
                  <a:pt x="143015" y="474511"/>
                  <a:pt x="147549" y="474168"/>
                </a:cubicBezTo>
                <a:cubicBezTo>
                  <a:pt x="152070" y="473825"/>
                  <a:pt x="156337" y="478270"/>
                  <a:pt x="163258" y="477914"/>
                </a:cubicBezTo>
                <a:cubicBezTo>
                  <a:pt x="164313" y="477889"/>
                  <a:pt x="165201" y="477914"/>
                  <a:pt x="166027" y="477990"/>
                </a:cubicBezTo>
                <a:cubicBezTo>
                  <a:pt x="167005" y="476657"/>
                  <a:pt x="168681" y="476632"/>
                  <a:pt x="169939" y="474193"/>
                </a:cubicBezTo>
                <a:cubicBezTo>
                  <a:pt x="171831" y="470548"/>
                  <a:pt x="174688" y="477241"/>
                  <a:pt x="173736" y="482092"/>
                </a:cubicBezTo>
                <a:cubicBezTo>
                  <a:pt x="173304" y="484340"/>
                  <a:pt x="173685" y="486868"/>
                  <a:pt x="174422" y="488849"/>
                </a:cubicBezTo>
                <a:cubicBezTo>
                  <a:pt x="175361" y="487122"/>
                  <a:pt x="176339" y="484823"/>
                  <a:pt x="177127" y="482347"/>
                </a:cubicBezTo>
                <a:cubicBezTo>
                  <a:pt x="179540" y="474841"/>
                  <a:pt x="183261" y="475196"/>
                  <a:pt x="185661" y="472796"/>
                </a:cubicBezTo>
                <a:cubicBezTo>
                  <a:pt x="188074" y="470421"/>
                  <a:pt x="190462" y="471437"/>
                  <a:pt x="195542" y="474841"/>
                </a:cubicBezTo>
                <a:cubicBezTo>
                  <a:pt x="200304" y="478054"/>
                  <a:pt x="202260" y="471285"/>
                  <a:pt x="209410" y="479692"/>
                </a:cubicBezTo>
                <a:cubicBezTo>
                  <a:pt x="210896" y="478841"/>
                  <a:pt x="212801" y="477851"/>
                  <a:pt x="213627" y="477851"/>
                </a:cubicBezTo>
                <a:cubicBezTo>
                  <a:pt x="215036" y="477851"/>
                  <a:pt x="216954" y="474193"/>
                  <a:pt x="219304" y="471158"/>
                </a:cubicBezTo>
                <a:cubicBezTo>
                  <a:pt x="221666" y="468110"/>
                  <a:pt x="221208" y="464452"/>
                  <a:pt x="224053" y="465075"/>
                </a:cubicBezTo>
                <a:cubicBezTo>
                  <a:pt x="226911" y="465684"/>
                  <a:pt x="228321" y="460833"/>
                  <a:pt x="234493" y="456566"/>
                </a:cubicBezTo>
                <a:cubicBezTo>
                  <a:pt x="240665" y="452311"/>
                  <a:pt x="245897" y="459004"/>
                  <a:pt x="248742" y="455956"/>
                </a:cubicBezTo>
                <a:cubicBezTo>
                  <a:pt x="251587" y="452921"/>
                  <a:pt x="254914" y="451714"/>
                  <a:pt x="254914" y="454749"/>
                </a:cubicBezTo>
                <a:cubicBezTo>
                  <a:pt x="254914" y="457785"/>
                  <a:pt x="258712" y="461442"/>
                  <a:pt x="259664" y="465075"/>
                </a:cubicBezTo>
                <a:cubicBezTo>
                  <a:pt x="260502" y="468338"/>
                  <a:pt x="265506" y="469647"/>
                  <a:pt x="266548" y="469888"/>
                </a:cubicBezTo>
                <a:cubicBezTo>
                  <a:pt x="267449" y="469278"/>
                  <a:pt x="268186" y="468732"/>
                  <a:pt x="268580" y="468351"/>
                </a:cubicBezTo>
                <a:cubicBezTo>
                  <a:pt x="271526" y="465633"/>
                  <a:pt x="276581" y="468694"/>
                  <a:pt x="276581" y="472796"/>
                </a:cubicBezTo>
                <a:cubicBezTo>
                  <a:pt x="276581" y="476885"/>
                  <a:pt x="276847" y="481318"/>
                  <a:pt x="279248" y="481318"/>
                </a:cubicBezTo>
                <a:cubicBezTo>
                  <a:pt x="281648" y="481318"/>
                  <a:pt x="284048" y="481318"/>
                  <a:pt x="284048" y="488836"/>
                </a:cubicBezTo>
                <a:cubicBezTo>
                  <a:pt x="284048" y="496355"/>
                  <a:pt x="286182" y="504889"/>
                  <a:pt x="281114" y="511379"/>
                </a:cubicBezTo>
                <a:cubicBezTo>
                  <a:pt x="276047" y="517856"/>
                  <a:pt x="270180" y="529464"/>
                  <a:pt x="271247" y="532880"/>
                </a:cubicBezTo>
                <a:cubicBezTo>
                  <a:pt x="272313" y="536271"/>
                  <a:pt x="269634" y="542786"/>
                  <a:pt x="273380" y="540385"/>
                </a:cubicBezTo>
                <a:cubicBezTo>
                  <a:pt x="277101" y="537998"/>
                  <a:pt x="285648" y="540385"/>
                  <a:pt x="284302" y="543116"/>
                </a:cubicBezTo>
                <a:cubicBezTo>
                  <a:pt x="282969" y="545859"/>
                  <a:pt x="284569" y="555410"/>
                  <a:pt x="288036" y="555740"/>
                </a:cubicBezTo>
                <a:cubicBezTo>
                  <a:pt x="291516" y="556108"/>
                  <a:pt x="293637" y="558483"/>
                  <a:pt x="292570" y="562572"/>
                </a:cubicBezTo>
                <a:cubicBezTo>
                  <a:pt x="291516" y="566674"/>
                  <a:pt x="289636" y="572821"/>
                  <a:pt x="292570" y="572821"/>
                </a:cubicBezTo>
                <a:cubicBezTo>
                  <a:pt x="295504" y="572821"/>
                  <a:pt x="299758" y="572821"/>
                  <a:pt x="299237" y="576923"/>
                </a:cubicBezTo>
                <a:cubicBezTo>
                  <a:pt x="298704" y="581000"/>
                  <a:pt x="301371" y="584772"/>
                  <a:pt x="306705" y="582041"/>
                </a:cubicBezTo>
                <a:cubicBezTo>
                  <a:pt x="309829" y="580441"/>
                  <a:pt x="311404" y="578968"/>
                  <a:pt x="312115" y="580594"/>
                </a:cubicBezTo>
                <a:cubicBezTo>
                  <a:pt x="314249" y="580505"/>
                  <a:pt x="314388" y="586677"/>
                  <a:pt x="318046" y="587858"/>
                </a:cubicBezTo>
                <a:cubicBezTo>
                  <a:pt x="321843" y="589052"/>
                  <a:pt x="319951" y="577533"/>
                  <a:pt x="318516" y="575691"/>
                </a:cubicBezTo>
                <a:cubicBezTo>
                  <a:pt x="317093" y="573863"/>
                  <a:pt x="318998" y="565963"/>
                  <a:pt x="320421" y="567792"/>
                </a:cubicBezTo>
                <a:cubicBezTo>
                  <a:pt x="321843" y="569608"/>
                  <a:pt x="326110" y="567792"/>
                  <a:pt x="328473" y="564147"/>
                </a:cubicBezTo>
                <a:cubicBezTo>
                  <a:pt x="330873" y="560502"/>
                  <a:pt x="335610" y="567182"/>
                  <a:pt x="337528" y="562928"/>
                </a:cubicBezTo>
                <a:cubicBezTo>
                  <a:pt x="339420" y="558674"/>
                  <a:pt x="343662" y="565963"/>
                  <a:pt x="347955" y="562928"/>
                </a:cubicBezTo>
                <a:cubicBezTo>
                  <a:pt x="352222" y="559893"/>
                  <a:pt x="354139" y="565354"/>
                  <a:pt x="356032" y="561112"/>
                </a:cubicBezTo>
                <a:cubicBezTo>
                  <a:pt x="357911" y="556857"/>
                  <a:pt x="364096" y="551384"/>
                  <a:pt x="365519" y="553212"/>
                </a:cubicBezTo>
                <a:cubicBezTo>
                  <a:pt x="366928" y="555016"/>
                  <a:pt x="367893" y="558674"/>
                  <a:pt x="375488" y="559893"/>
                </a:cubicBezTo>
                <a:cubicBezTo>
                  <a:pt x="383083" y="561112"/>
                  <a:pt x="378816" y="565963"/>
                  <a:pt x="378816" y="569011"/>
                </a:cubicBezTo>
                <a:cubicBezTo>
                  <a:pt x="378816" y="572059"/>
                  <a:pt x="387350" y="579946"/>
                  <a:pt x="390665" y="580556"/>
                </a:cubicBezTo>
                <a:cubicBezTo>
                  <a:pt x="391287" y="580683"/>
                  <a:pt x="392150" y="581610"/>
                  <a:pt x="393141" y="583070"/>
                </a:cubicBezTo>
                <a:cubicBezTo>
                  <a:pt x="395440" y="581622"/>
                  <a:pt x="399555" y="584048"/>
                  <a:pt x="400482" y="580568"/>
                </a:cubicBezTo>
                <a:cubicBezTo>
                  <a:pt x="401536" y="576453"/>
                  <a:pt x="405447" y="577597"/>
                  <a:pt x="407048" y="581000"/>
                </a:cubicBezTo>
                <a:cubicBezTo>
                  <a:pt x="408648" y="584416"/>
                  <a:pt x="410426" y="585102"/>
                  <a:pt x="413969" y="581000"/>
                </a:cubicBezTo>
                <a:cubicBezTo>
                  <a:pt x="417537" y="576923"/>
                  <a:pt x="419315" y="585102"/>
                  <a:pt x="417169" y="587388"/>
                </a:cubicBezTo>
                <a:cubicBezTo>
                  <a:pt x="415049" y="589649"/>
                  <a:pt x="416471" y="596710"/>
                  <a:pt x="419835" y="600825"/>
                </a:cubicBezTo>
                <a:cubicBezTo>
                  <a:pt x="423214" y="604901"/>
                  <a:pt x="423734" y="598298"/>
                  <a:pt x="423036" y="594221"/>
                </a:cubicBezTo>
                <a:cubicBezTo>
                  <a:pt x="422337" y="590131"/>
                  <a:pt x="428726" y="586017"/>
                  <a:pt x="439940" y="581254"/>
                </a:cubicBezTo>
                <a:cubicBezTo>
                  <a:pt x="451128" y="576453"/>
                  <a:pt x="463206" y="565989"/>
                  <a:pt x="463397" y="563715"/>
                </a:cubicBezTo>
                <a:cubicBezTo>
                  <a:pt x="463549" y="561455"/>
                  <a:pt x="471385" y="567805"/>
                  <a:pt x="475119" y="564198"/>
                </a:cubicBezTo>
                <a:cubicBezTo>
                  <a:pt x="478840" y="560528"/>
                  <a:pt x="492353" y="560083"/>
                  <a:pt x="495921" y="559842"/>
                </a:cubicBezTo>
                <a:cubicBezTo>
                  <a:pt x="499465" y="559626"/>
                  <a:pt x="499287" y="555740"/>
                  <a:pt x="503033" y="551892"/>
                </a:cubicBezTo>
                <a:cubicBezTo>
                  <a:pt x="506754" y="548006"/>
                  <a:pt x="505865" y="546189"/>
                  <a:pt x="510133" y="544602"/>
                </a:cubicBezTo>
                <a:cubicBezTo>
                  <a:pt x="514400" y="543002"/>
                  <a:pt x="517054" y="537998"/>
                  <a:pt x="517054" y="535267"/>
                </a:cubicBezTo>
                <a:cubicBezTo>
                  <a:pt x="517054" y="532537"/>
                  <a:pt x="525068" y="531623"/>
                  <a:pt x="525246" y="528676"/>
                </a:cubicBezTo>
                <a:cubicBezTo>
                  <a:pt x="525436" y="525704"/>
                  <a:pt x="531303" y="524815"/>
                  <a:pt x="531303" y="521170"/>
                </a:cubicBezTo>
                <a:cubicBezTo>
                  <a:pt x="531303" y="517538"/>
                  <a:pt x="534834" y="518211"/>
                  <a:pt x="536447" y="515468"/>
                </a:cubicBezTo>
                <a:cubicBezTo>
                  <a:pt x="538047" y="512738"/>
                  <a:pt x="535202" y="504775"/>
                  <a:pt x="538047" y="503644"/>
                </a:cubicBezTo>
                <a:cubicBezTo>
                  <a:pt x="540879" y="502489"/>
                  <a:pt x="536980" y="498171"/>
                  <a:pt x="536447" y="496126"/>
                </a:cubicBezTo>
                <a:cubicBezTo>
                  <a:pt x="535926" y="494081"/>
                  <a:pt x="541768" y="493611"/>
                  <a:pt x="544778" y="491122"/>
                </a:cubicBezTo>
                <a:cubicBezTo>
                  <a:pt x="547813" y="488608"/>
                  <a:pt x="549769" y="484747"/>
                  <a:pt x="550290" y="480429"/>
                </a:cubicBezTo>
                <a:cubicBezTo>
                  <a:pt x="550836" y="476111"/>
                  <a:pt x="555814" y="472237"/>
                  <a:pt x="558113" y="471082"/>
                </a:cubicBezTo>
                <a:cubicBezTo>
                  <a:pt x="560437" y="469951"/>
                  <a:pt x="561326" y="463817"/>
                  <a:pt x="560602" y="458585"/>
                </a:cubicBezTo>
                <a:cubicBezTo>
                  <a:pt x="559904" y="453340"/>
                  <a:pt x="564717" y="454699"/>
                  <a:pt x="562571" y="452654"/>
                </a:cubicBezTo>
                <a:cubicBezTo>
                  <a:pt x="560437" y="450622"/>
                  <a:pt x="563460" y="444932"/>
                  <a:pt x="567727" y="443332"/>
                </a:cubicBezTo>
                <a:cubicBezTo>
                  <a:pt x="571994" y="441745"/>
                  <a:pt x="565047" y="439243"/>
                  <a:pt x="562736" y="441503"/>
                </a:cubicBezTo>
                <a:cubicBezTo>
                  <a:pt x="560437" y="443777"/>
                  <a:pt x="557948" y="434925"/>
                  <a:pt x="555814" y="438316"/>
                </a:cubicBezTo>
                <a:cubicBezTo>
                  <a:pt x="553681" y="441732"/>
                  <a:pt x="547636" y="436284"/>
                  <a:pt x="551547" y="435141"/>
                </a:cubicBezTo>
                <a:cubicBezTo>
                  <a:pt x="555446" y="433998"/>
                  <a:pt x="561504" y="428321"/>
                  <a:pt x="564171" y="427165"/>
                </a:cubicBezTo>
                <a:cubicBezTo>
                  <a:pt x="566825" y="426035"/>
                  <a:pt x="560259" y="418516"/>
                  <a:pt x="556881" y="418758"/>
                </a:cubicBezTo>
                <a:cubicBezTo>
                  <a:pt x="553490" y="418974"/>
                  <a:pt x="549769" y="408725"/>
                  <a:pt x="546213" y="408725"/>
                </a:cubicBezTo>
                <a:cubicBezTo>
                  <a:pt x="542670" y="408725"/>
                  <a:pt x="548867" y="405550"/>
                  <a:pt x="552970" y="408280"/>
                </a:cubicBezTo>
                <a:cubicBezTo>
                  <a:pt x="557059" y="410998"/>
                  <a:pt x="561860" y="413297"/>
                  <a:pt x="563625" y="410998"/>
                </a:cubicBezTo>
                <a:cubicBezTo>
                  <a:pt x="565403" y="408725"/>
                  <a:pt x="556703" y="399644"/>
                  <a:pt x="553490" y="396444"/>
                </a:cubicBezTo>
                <a:cubicBezTo>
                  <a:pt x="550290" y="393256"/>
                  <a:pt x="553338" y="388938"/>
                  <a:pt x="551382" y="387109"/>
                </a:cubicBezTo>
                <a:cubicBezTo>
                  <a:pt x="549414" y="385306"/>
                  <a:pt x="545146" y="373698"/>
                  <a:pt x="543724" y="368453"/>
                </a:cubicBezTo>
                <a:cubicBezTo>
                  <a:pt x="542302" y="363208"/>
                  <a:pt x="534834" y="362319"/>
                  <a:pt x="533056" y="358903"/>
                </a:cubicBezTo>
                <a:cubicBezTo>
                  <a:pt x="531303" y="355486"/>
                  <a:pt x="533247" y="347523"/>
                  <a:pt x="538746" y="344564"/>
                </a:cubicBezTo>
                <a:cubicBezTo>
                  <a:pt x="544245" y="341605"/>
                  <a:pt x="541946" y="335674"/>
                  <a:pt x="544448" y="336360"/>
                </a:cubicBezTo>
                <a:cubicBezTo>
                  <a:pt x="546937" y="337046"/>
                  <a:pt x="549045" y="335674"/>
                  <a:pt x="551014" y="330442"/>
                </a:cubicBezTo>
                <a:cubicBezTo>
                  <a:pt x="552970" y="325222"/>
                  <a:pt x="556335" y="328397"/>
                  <a:pt x="558304" y="325667"/>
                </a:cubicBezTo>
                <a:cubicBezTo>
                  <a:pt x="560259" y="322936"/>
                  <a:pt x="568972" y="323177"/>
                  <a:pt x="571994" y="320434"/>
                </a:cubicBezTo>
                <a:cubicBezTo>
                  <a:pt x="575017" y="317716"/>
                  <a:pt x="569149" y="309296"/>
                  <a:pt x="565047" y="310655"/>
                </a:cubicBezTo>
                <a:cubicBezTo>
                  <a:pt x="560971" y="312014"/>
                  <a:pt x="556157" y="309969"/>
                  <a:pt x="553338" y="304508"/>
                </a:cubicBezTo>
                <a:cubicBezTo>
                  <a:pt x="550480" y="299047"/>
                  <a:pt x="543025" y="314516"/>
                  <a:pt x="537323" y="317945"/>
                </a:cubicBezTo>
                <a:cubicBezTo>
                  <a:pt x="531634" y="321349"/>
                  <a:pt x="527913" y="311785"/>
                  <a:pt x="529856" y="305651"/>
                </a:cubicBezTo>
                <a:cubicBezTo>
                  <a:pt x="531811" y="299492"/>
                  <a:pt x="525436" y="299733"/>
                  <a:pt x="517435" y="300178"/>
                </a:cubicBezTo>
                <a:cubicBezTo>
                  <a:pt x="509421" y="300648"/>
                  <a:pt x="512444" y="281966"/>
                  <a:pt x="517245" y="281077"/>
                </a:cubicBezTo>
                <a:cubicBezTo>
                  <a:pt x="522058" y="280150"/>
                  <a:pt x="529157" y="286754"/>
                  <a:pt x="532180" y="275375"/>
                </a:cubicBezTo>
                <a:cubicBezTo>
                  <a:pt x="535202" y="263995"/>
                  <a:pt x="539457" y="272873"/>
                  <a:pt x="546213" y="262865"/>
                </a:cubicBezTo>
                <a:cubicBezTo>
                  <a:pt x="552970" y="252845"/>
                  <a:pt x="560780" y="246711"/>
                  <a:pt x="566673" y="252616"/>
                </a:cubicBezTo>
                <a:cubicBezTo>
                  <a:pt x="572515" y="258522"/>
                  <a:pt x="560437" y="267869"/>
                  <a:pt x="558481" y="273558"/>
                </a:cubicBezTo>
                <a:cubicBezTo>
                  <a:pt x="556526" y="279248"/>
                  <a:pt x="560259" y="281077"/>
                  <a:pt x="556703" y="285382"/>
                </a:cubicBezTo>
                <a:cubicBezTo>
                  <a:pt x="553160" y="289726"/>
                  <a:pt x="558113" y="290843"/>
                  <a:pt x="565047" y="285154"/>
                </a:cubicBezTo>
                <a:cubicBezTo>
                  <a:pt x="571994" y="279477"/>
                  <a:pt x="580516" y="272644"/>
                  <a:pt x="587272" y="269240"/>
                </a:cubicBezTo>
                <a:cubicBezTo>
                  <a:pt x="589063" y="268326"/>
                  <a:pt x="591070" y="268085"/>
                  <a:pt x="593064" y="268301"/>
                </a:cubicBezTo>
                <a:cubicBezTo>
                  <a:pt x="594029" y="264999"/>
                  <a:pt x="595146" y="262383"/>
                  <a:pt x="596467" y="261532"/>
                </a:cubicBezTo>
                <a:cubicBezTo>
                  <a:pt x="601103" y="258560"/>
                  <a:pt x="616597" y="249632"/>
                  <a:pt x="618921" y="245657"/>
                </a:cubicBezTo>
                <a:cubicBezTo>
                  <a:pt x="621257" y="241707"/>
                  <a:pt x="623569" y="234773"/>
                  <a:pt x="626680" y="234773"/>
                </a:cubicBezTo>
                <a:cubicBezTo>
                  <a:pt x="629766" y="234773"/>
                  <a:pt x="629766" y="238735"/>
                  <a:pt x="634415" y="238735"/>
                </a:cubicBezTo>
                <a:cubicBezTo>
                  <a:pt x="639063" y="238735"/>
                  <a:pt x="644486" y="240716"/>
                  <a:pt x="642149" y="235763"/>
                </a:cubicBezTo>
                <a:cubicBezTo>
                  <a:pt x="639838" y="230785"/>
                  <a:pt x="641387" y="230785"/>
                  <a:pt x="646784" y="229782"/>
                </a:cubicBezTo>
                <a:cubicBezTo>
                  <a:pt x="652220" y="228804"/>
                  <a:pt x="651445" y="221869"/>
                  <a:pt x="655344" y="221869"/>
                </a:cubicBezTo>
                <a:cubicBezTo>
                  <a:pt x="659192" y="221869"/>
                  <a:pt x="658418" y="209970"/>
                  <a:pt x="662278" y="209970"/>
                </a:cubicBezTo>
                <a:cubicBezTo>
                  <a:pt x="666165" y="209970"/>
                  <a:pt x="667714" y="216904"/>
                  <a:pt x="672375" y="214923"/>
                </a:cubicBezTo>
                <a:cubicBezTo>
                  <a:pt x="673251" y="214542"/>
                  <a:pt x="674407" y="214846"/>
                  <a:pt x="675664" y="215532"/>
                </a:cubicBezTo>
                <a:cubicBezTo>
                  <a:pt x="676655" y="214554"/>
                  <a:pt x="677633" y="213602"/>
                  <a:pt x="678611" y="212713"/>
                </a:cubicBezTo>
                <a:cubicBezTo>
                  <a:pt x="678128" y="206503"/>
                  <a:pt x="678687" y="200940"/>
                  <a:pt x="677760" y="197993"/>
                </a:cubicBezTo>
                <a:cubicBezTo>
                  <a:pt x="675982" y="192520"/>
                  <a:pt x="677760" y="188443"/>
                  <a:pt x="677023" y="185243"/>
                </a:cubicBezTo>
                <a:cubicBezTo>
                  <a:pt x="676325" y="182068"/>
                  <a:pt x="675969" y="174333"/>
                  <a:pt x="678814" y="174333"/>
                </a:cubicBezTo>
                <a:cubicBezTo>
                  <a:pt x="681659" y="174333"/>
                  <a:pt x="685227" y="165215"/>
                  <a:pt x="688758" y="168415"/>
                </a:cubicBezTo>
                <a:cubicBezTo>
                  <a:pt x="692327" y="171616"/>
                  <a:pt x="699413" y="172505"/>
                  <a:pt x="699413" y="168415"/>
                </a:cubicBezTo>
                <a:cubicBezTo>
                  <a:pt x="699413" y="164313"/>
                  <a:pt x="704404" y="163856"/>
                  <a:pt x="705116" y="158382"/>
                </a:cubicBezTo>
                <a:cubicBezTo>
                  <a:pt x="705827" y="152934"/>
                  <a:pt x="711161" y="151562"/>
                  <a:pt x="712228" y="146558"/>
                </a:cubicBezTo>
                <a:cubicBezTo>
                  <a:pt x="713307" y="141567"/>
                  <a:pt x="715085" y="129718"/>
                  <a:pt x="718628" y="126988"/>
                </a:cubicBezTo>
                <a:cubicBezTo>
                  <a:pt x="722184" y="124270"/>
                  <a:pt x="717905" y="122454"/>
                  <a:pt x="718273" y="11423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1" name="Picture 501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7525" y="4037784"/>
            <a:ext cx="137462" cy="230801"/>
          </a:xfrm>
          <a:prstGeom prst="rect">
            <a:avLst/>
          </a:prstGeom>
          <a:noFill/>
        </p:spPr>
      </p:pic>
      <p:sp>
        <p:nvSpPr>
          <p:cNvPr id="502" name="Freeform 502"/>
          <p:cNvSpPr/>
          <p:nvPr/>
        </p:nvSpPr>
        <p:spPr>
          <a:xfrm>
            <a:off x="4948803" y="4047897"/>
            <a:ext cx="116394" cy="207987"/>
          </a:xfrm>
          <a:custGeom>
            <a:avLst/>
            <a:gdLst/>
            <a:ahLst/>
            <a:cxnLst/>
            <a:rect l="0" t="0" r="0" b="0"/>
            <a:pathLst>
              <a:path w="116394" h="207987">
                <a:moveTo>
                  <a:pt x="112115" y="181584"/>
                </a:moveTo>
                <a:cubicBezTo>
                  <a:pt x="116394" y="175209"/>
                  <a:pt x="109271" y="158369"/>
                  <a:pt x="109271" y="147447"/>
                </a:cubicBezTo>
                <a:cubicBezTo>
                  <a:pt x="109271" y="136525"/>
                  <a:pt x="97549" y="139713"/>
                  <a:pt x="100749" y="146533"/>
                </a:cubicBezTo>
                <a:cubicBezTo>
                  <a:pt x="103949" y="153352"/>
                  <a:pt x="94704" y="147891"/>
                  <a:pt x="93980" y="154724"/>
                </a:cubicBezTo>
                <a:cubicBezTo>
                  <a:pt x="93281" y="161544"/>
                  <a:pt x="86512" y="156083"/>
                  <a:pt x="86881" y="161544"/>
                </a:cubicBezTo>
                <a:cubicBezTo>
                  <a:pt x="87236" y="167018"/>
                  <a:pt x="79781" y="161544"/>
                  <a:pt x="76225" y="158369"/>
                </a:cubicBezTo>
                <a:cubicBezTo>
                  <a:pt x="72657" y="155181"/>
                  <a:pt x="67704" y="167018"/>
                  <a:pt x="62357" y="168846"/>
                </a:cubicBezTo>
                <a:cubicBezTo>
                  <a:pt x="57036" y="170662"/>
                  <a:pt x="54191" y="185165"/>
                  <a:pt x="57734" y="184771"/>
                </a:cubicBezTo>
                <a:cubicBezTo>
                  <a:pt x="62001" y="184314"/>
                  <a:pt x="64135" y="177025"/>
                  <a:pt x="68402" y="177495"/>
                </a:cubicBezTo>
                <a:cubicBezTo>
                  <a:pt x="72657" y="177940"/>
                  <a:pt x="71247" y="172021"/>
                  <a:pt x="77279" y="173380"/>
                </a:cubicBezTo>
                <a:cubicBezTo>
                  <a:pt x="83325" y="174752"/>
                  <a:pt x="79070" y="197966"/>
                  <a:pt x="87236" y="199795"/>
                </a:cubicBezTo>
                <a:cubicBezTo>
                  <a:pt x="95402" y="201624"/>
                  <a:pt x="95771" y="207987"/>
                  <a:pt x="99669" y="207987"/>
                </a:cubicBezTo>
                <a:cubicBezTo>
                  <a:pt x="103594" y="207987"/>
                  <a:pt x="98984" y="193420"/>
                  <a:pt x="99327" y="188416"/>
                </a:cubicBezTo>
                <a:cubicBezTo>
                  <a:pt x="99669" y="183387"/>
                  <a:pt x="107848" y="187946"/>
                  <a:pt x="112115" y="181584"/>
                </a:cubicBezTo>
                <a:close/>
                <a:moveTo>
                  <a:pt x="80124" y="146075"/>
                </a:moveTo>
                <a:cubicBezTo>
                  <a:pt x="81559" y="150635"/>
                  <a:pt x="91859" y="143332"/>
                  <a:pt x="89027" y="138798"/>
                </a:cubicBezTo>
                <a:cubicBezTo>
                  <a:pt x="86182" y="134252"/>
                  <a:pt x="79083" y="142672"/>
                  <a:pt x="80124" y="146075"/>
                </a:cubicBezTo>
                <a:close/>
                <a:moveTo>
                  <a:pt x="16853" y="136969"/>
                </a:moveTo>
                <a:cubicBezTo>
                  <a:pt x="11874" y="145174"/>
                  <a:pt x="0" y="158763"/>
                  <a:pt x="1562" y="162471"/>
                </a:cubicBezTo>
                <a:cubicBezTo>
                  <a:pt x="3708" y="167462"/>
                  <a:pt x="16853" y="142443"/>
                  <a:pt x="23254" y="136525"/>
                </a:cubicBezTo>
                <a:cubicBezTo>
                  <a:pt x="29654" y="130607"/>
                  <a:pt x="28588" y="125603"/>
                  <a:pt x="26467" y="120142"/>
                </a:cubicBezTo>
                <a:cubicBezTo>
                  <a:pt x="24320" y="114668"/>
                  <a:pt x="21844" y="128791"/>
                  <a:pt x="16853" y="136969"/>
                </a:cubicBezTo>
                <a:close/>
                <a:moveTo>
                  <a:pt x="58788" y="128321"/>
                </a:moveTo>
                <a:cubicBezTo>
                  <a:pt x="60579" y="127876"/>
                  <a:pt x="64846" y="128321"/>
                  <a:pt x="65189" y="123787"/>
                </a:cubicBezTo>
                <a:cubicBezTo>
                  <a:pt x="65557" y="119240"/>
                  <a:pt x="69456" y="131966"/>
                  <a:pt x="66256" y="136068"/>
                </a:cubicBezTo>
                <a:cubicBezTo>
                  <a:pt x="63081" y="140157"/>
                  <a:pt x="63081" y="151536"/>
                  <a:pt x="68046" y="152921"/>
                </a:cubicBezTo>
                <a:cubicBezTo>
                  <a:pt x="73025" y="154279"/>
                  <a:pt x="82258" y="132436"/>
                  <a:pt x="80835" y="128321"/>
                </a:cubicBezTo>
                <a:cubicBezTo>
                  <a:pt x="79413" y="124231"/>
                  <a:pt x="75146" y="131064"/>
                  <a:pt x="76225" y="125603"/>
                </a:cubicBezTo>
                <a:cubicBezTo>
                  <a:pt x="77279" y="120142"/>
                  <a:pt x="63411" y="106020"/>
                  <a:pt x="58090" y="107378"/>
                </a:cubicBezTo>
                <a:cubicBezTo>
                  <a:pt x="52743" y="108750"/>
                  <a:pt x="54597" y="129400"/>
                  <a:pt x="58788" y="128321"/>
                </a:cubicBezTo>
                <a:close/>
                <a:moveTo>
                  <a:pt x="38900" y="84175"/>
                </a:moveTo>
                <a:cubicBezTo>
                  <a:pt x="39954" y="90564"/>
                  <a:pt x="42456" y="103759"/>
                  <a:pt x="50267" y="100571"/>
                </a:cubicBezTo>
                <a:cubicBezTo>
                  <a:pt x="58090" y="97371"/>
                  <a:pt x="38113" y="79604"/>
                  <a:pt x="38900" y="84175"/>
                </a:cubicBezTo>
                <a:close/>
                <a:moveTo>
                  <a:pt x="61658" y="80086"/>
                </a:moveTo>
                <a:cubicBezTo>
                  <a:pt x="68415" y="78714"/>
                  <a:pt x="77648" y="89649"/>
                  <a:pt x="76225" y="93739"/>
                </a:cubicBezTo>
                <a:cubicBezTo>
                  <a:pt x="74790" y="97828"/>
                  <a:pt x="76568" y="111023"/>
                  <a:pt x="79781" y="107378"/>
                </a:cubicBezTo>
                <a:cubicBezTo>
                  <a:pt x="82982" y="103759"/>
                  <a:pt x="87935" y="108306"/>
                  <a:pt x="84760" y="114211"/>
                </a:cubicBezTo>
                <a:cubicBezTo>
                  <a:pt x="81559" y="120142"/>
                  <a:pt x="89725" y="126035"/>
                  <a:pt x="90780" y="133325"/>
                </a:cubicBezTo>
                <a:cubicBezTo>
                  <a:pt x="91859" y="140614"/>
                  <a:pt x="95402" y="134683"/>
                  <a:pt x="94704" y="129248"/>
                </a:cubicBezTo>
                <a:cubicBezTo>
                  <a:pt x="94005" y="123787"/>
                  <a:pt x="95402" y="124231"/>
                  <a:pt x="100038" y="120142"/>
                </a:cubicBezTo>
                <a:cubicBezTo>
                  <a:pt x="104661" y="116040"/>
                  <a:pt x="99669" y="109220"/>
                  <a:pt x="96850" y="101460"/>
                </a:cubicBezTo>
                <a:cubicBezTo>
                  <a:pt x="94005" y="93739"/>
                  <a:pt x="83325" y="96469"/>
                  <a:pt x="83325" y="89179"/>
                </a:cubicBezTo>
                <a:cubicBezTo>
                  <a:pt x="83325" y="81902"/>
                  <a:pt x="75514" y="79616"/>
                  <a:pt x="75146" y="75527"/>
                </a:cubicBezTo>
                <a:cubicBezTo>
                  <a:pt x="74790" y="71425"/>
                  <a:pt x="64478" y="67323"/>
                  <a:pt x="58458" y="71895"/>
                </a:cubicBezTo>
                <a:cubicBezTo>
                  <a:pt x="52413" y="76454"/>
                  <a:pt x="56667" y="63690"/>
                  <a:pt x="52413" y="57785"/>
                </a:cubicBezTo>
                <a:cubicBezTo>
                  <a:pt x="48120" y="51867"/>
                  <a:pt x="55613" y="43218"/>
                  <a:pt x="60579" y="35941"/>
                </a:cubicBezTo>
                <a:cubicBezTo>
                  <a:pt x="65557" y="28664"/>
                  <a:pt x="59144" y="16370"/>
                  <a:pt x="59868" y="10897"/>
                </a:cubicBezTo>
                <a:cubicBezTo>
                  <a:pt x="60579" y="5436"/>
                  <a:pt x="60211" y="3607"/>
                  <a:pt x="57734" y="5436"/>
                </a:cubicBezTo>
                <a:cubicBezTo>
                  <a:pt x="55245" y="7252"/>
                  <a:pt x="44933" y="0"/>
                  <a:pt x="40322" y="3607"/>
                </a:cubicBezTo>
                <a:cubicBezTo>
                  <a:pt x="35700" y="7264"/>
                  <a:pt x="39954" y="37300"/>
                  <a:pt x="37833" y="39586"/>
                </a:cubicBezTo>
                <a:cubicBezTo>
                  <a:pt x="35700" y="41859"/>
                  <a:pt x="32931" y="34696"/>
                  <a:pt x="32131" y="37757"/>
                </a:cubicBezTo>
                <a:cubicBezTo>
                  <a:pt x="31064" y="41859"/>
                  <a:pt x="32499" y="58674"/>
                  <a:pt x="35331" y="58674"/>
                </a:cubicBezTo>
                <a:cubicBezTo>
                  <a:pt x="38176" y="58674"/>
                  <a:pt x="40322" y="63246"/>
                  <a:pt x="38532" y="70523"/>
                </a:cubicBezTo>
                <a:cubicBezTo>
                  <a:pt x="36754" y="77813"/>
                  <a:pt x="43853" y="78714"/>
                  <a:pt x="50622" y="75527"/>
                </a:cubicBezTo>
                <a:cubicBezTo>
                  <a:pt x="57379" y="72352"/>
                  <a:pt x="54889" y="81445"/>
                  <a:pt x="61658" y="8008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3" name="Picture 503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3470" y="4370921"/>
            <a:ext cx="174407" cy="149371"/>
          </a:xfrm>
          <a:prstGeom prst="rect">
            <a:avLst/>
          </a:prstGeom>
          <a:noFill/>
        </p:spPr>
      </p:pic>
      <p:sp>
        <p:nvSpPr>
          <p:cNvPr id="504" name="Freeform 504"/>
          <p:cNvSpPr/>
          <p:nvPr/>
        </p:nvSpPr>
        <p:spPr>
          <a:xfrm>
            <a:off x="5236170" y="4383621"/>
            <a:ext cx="152513" cy="124420"/>
          </a:xfrm>
          <a:custGeom>
            <a:avLst/>
            <a:gdLst/>
            <a:ahLst/>
            <a:cxnLst/>
            <a:rect l="0" t="0" r="0" b="0"/>
            <a:pathLst>
              <a:path w="152513" h="124420">
                <a:moveTo>
                  <a:pt x="141846" y="16090"/>
                </a:moveTo>
                <a:cubicBezTo>
                  <a:pt x="136170" y="11531"/>
                  <a:pt x="131179" y="8356"/>
                  <a:pt x="138278" y="17004"/>
                </a:cubicBezTo>
                <a:cubicBezTo>
                  <a:pt x="145414" y="25653"/>
                  <a:pt x="141554" y="32993"/>
                  <a:pt x="145744" y="31571"/>
                </a:cubicBezTo>
                <a:cubicBezTo>
                  <a:pt x="152513" y="29297"/>
                  <a:pt x="147522" y="20649"/>
                  <a:pt x="141846" y="16090"/>
                </a:cubicBezTo>
                <a:close/>
                <a:moveTo>
                  <a:pt x="129756" y="33387"/>
                </a:moveTo>
                <a:cubicBezTo>
                  <a:pt x="129756" y="37489"/>
                  <a:pt x="124079" y="39750"/>
                  <a:pt x="115177" y="44309"/>
                </a:cubicBezTo>
                <a:cubicBezTo>
                  <a:pt x="106299" y="48855"/>
                  <a:pt x="90170" y="39076"/>
                  <a:pt x="89573" y="45668"/>
                </a:cubicBezTo>
                <a:cubicBezTo>
                  <a:pt x="89243" y="49757"/>
                  <a:pt x="99543" y="57072"/>
                  <a:pt x="109144" y="57072"/>
                </a:cubicBezTo>
                <a:cubicBezTo>
                  <a:pt x="118745" y="57072"/>
                  <a:pt x="134023" y="44753"/>
                  <a:pt x="134023" y="41109"/>
                </a:cubicBezTo>
                <a:cubicBezTo>
                  <a:pt x="134023" y="37502"/>
                  <a:pt x="140068" y="31101"/>
                  <a:pt x="137579" y="27469"/>
                </a:cubicBezTo>
                <a:cubicBezTo>
                  <a:pt x="135103" y="23824"/>
                  <a:pt x="129756" y="29285"/>
                  <a:pt x="129756" y="33387"/>
                </a:cubicBezTo>
                <a:close/>
                <a:moveTo>
                  <a:pt x="109500" y="114387"/>
                </a:moveTo>
                <a:cubicBezTo>
                  <a:pt x="107010" y="113029"/>
                  <a:pt x="100610" y="107580"/>
                  <a:pt x="100965" y="103935"/>
                </a:cubicBezTo>
                <a:cubicBezTo>
                  <a:pt x="101333" y="100303"/>
                  <a:pt x="93866" y="100748"/>
                  <a:pt x="88875" y="96658"/>
                </a:cubicBezTo>
                <a:cubicBezTo>
                  <a:pt x="83896" y="92543"/>
                  <a:pt x="85674" y="79361"/>
                  <a:pt x="80353" y="76173"/>
                </a:cubicBezTo>
                <a:cubicBezTo>
                  <a:pt x="75006" y="72973"/>
                  <a:pt x="71095" y="62965"/>
                  <a:pt x="77508" y="63422"/>
                </a:cubicBezTo>
                <a:cubicBezTo>
                  <a:pt x="83896" y="63880"/>
                  <a:pt x="84963" y="59320"/>
                  <a:pt x="79998" y="53402"/>
                </a:cubicBezTo>
                <a:cubicBezTo>
                  <a:pt x="75006" y="47497"/>
                  <a:pt x="56896" y="45223"/>
                  <a:pt x="56172" y="36575"/>
                </a:cubicBezTo>
                <a:cubicBezTo>
                  <a:pt x="55474" y="27926"/>
                  <a:pt x="23114" y="7442"/>
                  <a:pt x="8916" y="3327"/>
                </a:cubicBezTo>
                <a:cubicBezTo>
                  <a:pt x="6376" y="2616"/>
                  <a:pt x="3328" y="1422"/>
                  <a:pt x="0" y="0"/>
                </a:cubicBezTo>
                <a:lnTo>
                  <a:pt x="0" y="97141"/>
                </a:lnTo>
                <a:cubicBezTo>
                  <a:pt x="3315" y="99986"/>
                  <a:pt x="7404" y="102259"/>
                  <a:pt x="12815" y="102576"/>
                </a:cubicBezTo>
                <a:cubicBezTo>
                  <a:pt x="28435" y="103491"/>
                  <a:pt x="24537" y="92099"/>
                  <a:pt x="27381" y="92099"/>
                </a:cubicBezTo>
                <a:cubicBezTo>
                  <a:pt x="30239" y="92099"/>
                  <a:pt x="31293" y="85724"/>
                  <a:pt x="34493" y="80720"/>
                </a:cubicBezTo>
                <a:cubicBezTo>
                  <a:pt x="37694" y="75716"/>
                  <a:pt x="51549" y="79805"/>
                  <a:pt x="59728" y="87997"/>
                </a:cubicBezTo>
                <a:cubicBezTo>
                  <a:pt x="67907" y="96201"/>
                  <a:pt x="77508" y="120344"/>
                  <a:pt x="86030" y="118058"/>
                </a:cubicBezTo>
                <a:cubicBezTo>
                  <a:pt x="94564" y="115772"/>
                  <a:pt x="103454" y="124420"/>
                  <a:pt x="111278" y="123951"/>
                </a:cubicBezTo>
                <a:cubicBezTo>
                  <a:pt x="119088" y="123506"/>
                  <a:pt x="111976" y="115772"/>
                  <a:pt x="109500" y="11438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Freeform 505"/>
          <p:cNvSpPr/>
          <p:nvPr/>
        </p:nvSpPr>
        <p:spPr>
          <a:xfrm>
            <a:off x="4509929" y="4189517"/>
            <a:ext cx="25933" cy="63931"/>
          </a:xfrm>
          <a:custGeom>
            <a:avLst/>
            <a:gdLst/>
            <a:ahLst/>
            <a:cxnLst/>
            <a:rect l="0" t="0" r="0" b="0"/>
            <a:pathLst>
              <a:path w="25933" h="63931">
                <a:moveTo>
                  <a:pt x="6045" y="368"/>
                </a:moveTo>
                <a:cubicBezTo>
                  <a:pt x="2845" y="812"/>
                  <a:pt x="3556" y="9016"/>
                  <a:pt x="1766" y="14934"/>
                </a:cubicBezTo>
                <a:cubicBezTo>
                  <a:pt x="0" y="20853"/>
                  <a:pt x="369" y="26745"/>
                  <a:pt x="1054" y="35394"/>
                </a:cubicBezTo>
                <a:cubicBezTo>
                  <a:pt x="1766" y="44068"/>
                  <a:pt x="1054" y="53161"/>
                  <a:pt x="7099" y="58165"/>
                </a:cubicBezTo>
                <a:cubicBezTo>
                  <a:pt x="14033" y="63931"/>
                  <a:pt x="25234" y="49072"/>
                  <a:pt x="25602" y="36321"/>
                </a:cubicBezTo>
                <a:cubicBezTo>
                  <a:pt x="25933" y="23583"/>
                  <a:pt x="8737" y="0"/>
                  <a:pt x="6045" y="36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Freeform 506"/>
          <p:cNvSpPr/>
          <p:nvPr/>
        </p:nvSpPr>
        <p:spPr>
          <a:xfrm>
            <a:off x="4509929" y="4189517"/>
            <a:ext cx="25933" cy="63931"/>
          </a:xfrm>
          <a:custGeom>
            <a:avLst/>
            <a:gdLst/>
            <a:ahLst/>
            <a:cxnLst/>
            <a:rect l="0" t="0" r="0" b="0"/>
            <a:pathLst>
              <a:path w="25933" h="63931">
                <a:moveTo>
                  <a:pt x="6045" y="368"/>
                </a:moveTo>
                <a:cubicBezTo>
                  <a:pt x="2845" y="812"/>
                  <a:pt x="3556" y="9016"/>
                  <a:pt x="1766" y="14934"/>
                </a:cubicBezTo>
                <a:cubicBezTo>
                  <a:pt x="0" y="20853"/>
                  <a:pt x="369" y="26745"/>
                  <a:pt x="1054" y="35394"/>
                </a:cubicBezTo>
                <a:cubicBezTo>
                  <a:pt x="1766" y="44068"/>
                  <a:pt x="1054" y="53161"/>
                  <a:pt x="7099" y="58165"/>
                </a:cubicBezTo>
                <a:cubicBezTo>
                  <a:pt x="14033" y="63931"/>
                  <a:pt x="25234" y="49072"/>
                  <a:pt x="25602" y="36321"/>
                </a:cubicBezTo>
                <a:cubicBezTo>
                  <a:pt x="25933" y="23583"/>
                  <a:pt x="8737" y="0"/>
                  <a:pt x="6045" y="36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Freeform 507"/>
          <p:cNvSpPr/>
          <p:nvPr/>
        </p:nvSpPr>
        <p:spPr>
          <a:xfrm>
            <a:off x="4062727" y="4518318"/>
            <a:ext cx="89572" cy="226389"/>
          </a:xfrm>
          <a:custGeom>
            <a:avLst/>
            <a:gdLst/>
            <a:ahLst/>
            <a:cxnLst/>
            <a:rect l="0" t="0" r="0" b="0"/>
            <a:pathLst>
              <a:path w="89572" h="226389">
                <a:moveTo>
                  <a:pt x="75361" y="7480"/>
                </a:moveTo>
                <a:cubicBezTo>
                  <a:pt x="73761" y="0"/>
                  <a:pt x="72517" y="10210"/>
                  <a:pt x="71094" y="12001"/>
                </a:cubicBezTo>
                <a:cubicBezTo>
                  <a:pt x="69685" y="13830"/>
                  <a:pt x="68986" y="19291"/>
                  <a:pt x="69316" y="22961"/>
                </a:cubicBezTo>
                <a:cubicBezTo>
                  <a:pt x="69685" y="26593"/>
                  <a:pt x="65049" y="30238"/>
                  <a:pt x="62217" y="29781"/>
                </a:cubicBezTo>
                <a:cubicBezTo>
                  <a:pt x="59372" y="29324"/>
                  <a:pt x="54749" y="31609"/>
                  <a:pt x="56172" y="36601"/>
                </a:cubicBezTo>
                <a:cubicBezTo>
                  <a:pt x="57582" y="41617"/>
                  <a:pt x="54026" y="40690"/>
                  <a:pt x="55804" y="44779"/>
                </a:cubicBezTo>
                <a:cubicBezTo>
                  <a:pt x="57582" y="48894"/>
                  <a:pt x="51905" y="53898"/>
                  <a:pt x="46939" y="54355"/>
                </a:cubicBezTo>
                <a:cubicBezTo>
                  <a:pt x="41948" y="54812"/>
                  <a:pt x="35547" y="66192"/>
                  <a:pt x="30226" y="65265"/>
                </a:cubicBezTo>
                <a:cubicBezTo>
                  <a:pt x="24879" y="64376"/>
                  <a:pt x="19558" y="69824"/>
                  <a:pt x="14935" y="68922"/>
                </a:cubicBezTo>
                <a:cubicBezTo>
                  <a:pt x="10299" y="67995"/>
                  <a:pt x="13513" y="81203"/>
                  <a:pt x="9944" y="89407"/>
                </a:cubicBezTo>
                <a:cubicBezTo>
                  <a:pt x="6401" y="97599"/>
                  <a:pt x="8179" y="107136"/>
                  <a:pt x="11379" y="117144"/>
                </a:cubicBezTo>
                <a:cubicBezTo>
                  <a:pt x="14567" y="127177"/>
                  <a:pt x="17068" y="135356"/>
                  <a:pt x="8521" y="148564"/>
                </a:cubicBezTo>
                <a:cubicBezTo>
                  <a:pt x="0" y="161772"/>
                  <a:pt x="711" y="176339"/>
                  <a:pt x="3911" y="185445"/>
                </a:cubicBezTo>
                <a:cubicBezTo>
                  <a:pt x="7099" y="194538"/>
                  <a:pt x="7099" y="208190"/>
                  <a:pt x="11734" y="214566"/>
                </a:cubicBezTo>
                <a:cubicBezTo>
                  <a:pt x="16357" y="220954"/>
                  <a:pt x="29146" y="226389"/>
                  <a:pt x="33058" y="221398"/>
                </a:cubicBezTo>
                <a:cubicBezTo>
                  <a:pt x="36969" y="216395"/>
                  <a:pt x="41084" y="222084"/>
                  <a:pt x="45491" y="215480"/>
                </a:cubicBezTo>
                <a:cubicBezTo>
                  <a:pt x="49746" y="209105"/>
                  <a:pt x="56883" y="174053"/>
                  <a:pt x="62915" y="150850"/>
                </a:cubicBezTo>
                <a:cubicBezTo>
                  <a:pt x="68961" y="127634"/>
                  <a:pt x="76783" y="97129"/>
                  <a:pt x="76059" y="90766"/>
                </a:cubicBezTo>
                <a:cubicBezTo>
                  <a:pt x="75361" y="84403"/>
                  <a:pt x="80352" y="80289"/>
                  <a:pt x="78205" y="73469"/>
                </a:cubicBezTo>
                <a:cubicBezTo>
                  <a:pt x="76059" y="66623"/>
                  <a:pt x="78929" y="58457"/>
                  <a:pt x="81406" y="63906"/>
                </a:cubicBezTo>
                <a:cubicBezTo>
                  <a:pt x="83895" y="69379"/>
                  <a:pt x="87451" y="69379"/>
                  <a:pt x="88505" y="62102"/>
                </a:cubicBezTo>
                <a:cubicBezTo>
                  <a:pt x="89572" y="54812"/>
                  <a:pt x="84250" y="43420"/>
                  <a:pt x="83895" y="32968"/>
                </a:cubicBezTo>
                <a:cubicBezTo>
                  <a:pt x="83552" y="22478"/>
                  <a:pt x="76427" y="12471"/>
                  <a:pt x="75361" y="748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Freeform 508"/>
          <p:cNvSpPr/>
          <p:nvPr/>
        </p:nvSpPr>
        <p:spPr>
          <a:xfrm>
            <a:off x="4062727" y="4518318"/>
            <a:ext cx="89572" cy="226389"/>
          </a:xfrm>
          <a:custGeom>
            <a:avLst/>
            <a:gdLst/>
            <a:ahLst/>
            <a:cxnLst/>
            <a:rect l="0" t="0" r="0" b="0"/>
            <a:pathLst>
              <a:path w="89572" h="226389">
                <a:moveTo>
                  <a:pt x="75361" y="7480"/>
                </a:moveTo>
                <a:cubicBezTo>
                  <a:pt x="73761" y="0"/>
                  <a:pt x="72517" y="10210"/>
                  <a:pt x="71094" y="12001"/>
                </a:cubicBezTo>
                <a:cubicBezTo>
                  <a:pt x="69685" y="13830"/>
                  <a:pt x="68986" y="19291"/>
                  <a:pt x="69316" y="22961"/>
                </a:cubicBezTo>
                <a:cubicBezTo>
                  <a:pt x="69685" y="26593"/>
                  <a:pt x="65049" y="30238"/>
                  <a:pt x="62217" y="29781"/>
                </a:cubicBezTo>
                <a:cubicBezTo>
                  <a:pt x="59372" y="29324"/>
                  <a:pt x="54749" y="31609"/>
                  <a:pt x="56172" y="36601"/>
                </a:cubicBezTo>
                <a:cubicBezTo>
                  <a:pt x="57582" y="41617"/>
                  <a:pt x="54026" y="40690"/>
                  <a:pt x="55804" y="44779"/>
                </a:cubicBezTo>
                <a:cubicBezTo>
                  <a:pt x="57582" y="48894"/>
                  <a:pt x="51905" y="53898"/>
                  <a:pt x="46939" y="54355"/>
                </a:cubicBezTo>
                <a:cubicBezTo>
                  <a:pt x="41948" y="54812"/>
                  <a:pt x="35547" y="66192"/>
                  <a:pt x="30226" y="65265"/>
                </a:cubicBezTo>
                <a:cubicBezTo>
                  <a:pt x="24879" y="64376"/>
                  <a:pt x="19558" y="69824"/>
                  <a:pt x="14935" y="68922"/>
                </a:cubicBezTo>
                <a:cubicBezTo>
                  <a:pt x="10299" y="67995"/>
                  <a:pt x="13513" y="81203"/>
                  <a:pt x="9944" y="89407"/>
                </a:cubicBezTo>
                <a:cubicBezTo>
                  <a:pt x="6401" y="97599"/>
                  <a:pt x="8179" y="107136"/>
                  <a:pt x="11379" y="117144"/>
                </a:cubicBezTo>
                <a:cubicBezTo>
                  <a:pt x="14567" y="127177"/>
                  <a:pt x="17068" y="135356"/>
                  <a:pt x="8521" y="148564"/>
                </a:cubicBezTo>
                <a:cubicBezTo>
                  <a:pt x="0" y="161772"/>
                  <a:pt x="711" y="176339"/>
                  <a:pt x="3911" y="185445"/>
                </a:cubicBezTo>
                <a:cubicBezTo>
                  <a:pt x="7099" y="194538"/>
                  <a:pt x="7099" y="208190"/>
                  <a:pt x="11734" y="214566"/>
                </a:cubicBezTo>
                <a:cubicBezTo>
                  <a:pt x="16357" y="220954"/>
                  <a:pt x="29146" y="226389"/>
                  <a:pt x="33058" y="221398"/>
                </a:cubicBezTo>
                <a:cubicBezTo>
                  <a:pt x="36969" y="216395"/>
                  <a:pt x="41084" y="222084"/>
                  <a:pt x="45491" y="215480"/>
                </a:cubicBezTo>
                <a:cubicBezTo>
                  <a:pt x="49746" y="209105"/>
                  <a:pt x="56883" y="174053"/>
                  <a:pt x="62915" y="150850"/>
                </a:cubicBezTo>
                <a:cubicBezTo>
                  <a:pt x="68961" y="127634"/>
                  <a:pt x="76783" y="97129"/>
                  <a:pt x="76059" y="90766"/>
                </a:cubicBezTo>
                <a:cubicBezTo>
                  <a:pt x="75361" y="84403"/>
                  <a:pt x="80352" y="80289"/>
                  <a:pt x="78205" y="73469"/>
                </a:cubicBezTo>
                <a:cubicBezTo>
                  <a:pt x="76059" y="66623"/>
                  <a:pt x="78929" y="58457"/>
                  <a:pt x="81406" y="63906"/>
                </a:cubicBezTo>
                <a:cubicBezTo>
                  <a:pt x="83895" y="69379"/>
                  <a:pt x="87451" y="69379"/>
                  <a:pt x="88505" y="62102"/>
                </a:cubicBezTo>
                <a:cubicBezTo>
                  <a:pt x="89572" y="54812"/>
                  <a:pt x="84250" y="43420"/>
                  <a:pt x="83895" y="32968"/>
                </a:cubicBezTo>
                <a:cubicBezTo>
                  <a:pt x="83552" y="22478"/>
                  <a:pt x="76427" y="12471"/>
                  <a:pt x="75361" y="748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9" name="Picture 509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6873" y="4026614"/>
            <a:ext cx="168320" cy="133767"/>
          </a:xfrm>
          <a:prstGeom prst="rect">
            <a:avLst/>
          </a:prstGeom>
          <a:noFill/>
        </p:spPr>
      </p:pic>
      <p:sp>
        <p:nvSpPr>
          <p:cNvPr id="510" name="Freeform 510"/>
          <p:cNvSpPr/>
          <p:nvPr/>
        </p:nvSpPr>
        <p:spPr>
          <a:xfrm>
            <a:off x="4059180" y="4039315"/>
            <a:ext cx="143725" cy="111556"/>
          </a:xfrm>
          <a:custGeom>
            <a:avLst/>
            <a:gdLst/>
            <a:ahLst/>
            <a:cxnLst/>
            <a:rect l="0" t="0" r="0" b="0"/>
            <a:pathLst>
              <a:path w="143725" h="111556">
                <a:moveTo>
                  <a:pt x="131076" y="106286"/>
                </a:moveTo>
                <a:cubicBezTo>
                  <a:pt x="135051" y="111556"/>
                  <a:pt x="142887" y="105410"/>
                  <a:pt x="143306" y="103302"/>
                </a:cubicBezTo>
                <a:cubicBezTo>
                  <a:pt x="143725" y="101181"/>
                  <a:pt x="126581" y="100343"/>
                  <a:pt x="131076" y="106286"/>
                </a:cubicBezTo>
                <a:close/>
                <a:moveTo>
                  <a:pt x="101790" y="4306"/>
                </a:moveTo>
                <a:cubicBezTo>
                  <a:pt x="95593" y="6045"/>
                  <a:pt x="80137" y="4737"/>
                  <a:pt x="78092" y="6045"/>
                </a:cubicBezTo>
                <a:cubicBezTo>
                  <a:pt x="76009" y="7379"/>
                  <a:pt x="61582" y="20600"/>
                  <a:pt x="59525" y="26746"/>
                </a:cubicBezTo>
                <a:cubicBezTo>
                  <a:pt x="57467" y="32893"/>
                  <a:pt x="54381" y="33769"/>
                  <a:pt x="51295" y="30683"/>
                </a:cubicBezTo>
                <a:cubicBezTo>
                  <a:pt x="48184" y="27623"/>
                  <a:pt x="35471" y="28499"/>
                  <a:pt x="34455" y="27178"/>
                </a:cubicBezTo>
                <a:cubicBezTo>
                  <a:pt x="33426" y="25857"/>
                  <a:pt x="24155" y="24549"/>
                  <a:pt x="19685" y="25413"/>
                </a:cubicBezTo>
                <a:cubicBezTo>
                  <a:pt x="15214" y="26289"/>
                  <a:pt x="12814" y="22771"/>
                  <a:pt x="10757" y="23660"/>
                </a:cubicBezTo>
                <a:cubicBezTo>
                  <a:pt x="8699" y="24537"/>
                  <a:pt x="6629" y="27623"/>
                  <a:pt x="5588" y="29363"/>
                </a:cubicBezTo>
                <a:cubicBezTo>
                  <a:pt x="4572" y="31141"/>
                  <a:pt x="6629" y="35979"/>
                  <a:pt x="5943" y="37745"/>
                </a:cubicBezTo>
                <a:cubicBezTo>
                  <a:pt x="5753" y="38189"/>
                  <a:pt x="3543" y="39688"/>
                  <a:pt x="394" y="41631"/>
                </a:cubicBezTo>
                <a:cubicBezTo>
                  <a:pt x="1486" y="45022"/>
                  <a:pt x="2121" y="48565"/>
                  <a:pt x="1422" y="51118"/>
                </a:cubicBezTo>
                <a:cubicBezTo>
                  <a:pt x="0" y="56350"/>
                  <a:pt x="1244" y="68644"/>
                  <a:pt x="4965" y="75705"/>
                </a:cubicBezTo>
                <a:cubicBezTo>
                  <a:pt x="8712" y="82741"/>
                  <a:pt x="7290" y="95720"/>
                  <a:pt x="9042" y="98222"/>
                </a:cubicBezTo>
                <a:cubicBezTo>
                  <a:pt x="10820" y="100724"/>
                  <a:pt x="24701" y="100279"/>
                  <a:pt x="30899" y="95034"/>
                </a:cubicBezTo>
                <a:cubicBezTo>
                  <a:pt x="37135" y="89815"/>
                  <a:pt x="41415" y="88887"/>
                  <a:pt x="46380" y="88887"/>
                </a:cubicBezTo>
                <a:cubicBezTo>
                  <a:pt x="51371" y="88887"/>
                  <a:pt x="57937" y="83427"/>
                  <a:pt x="59525" y="80683"/>
                </a:cubicBezTo>
                <a:cubicBezTo>
                  <a:pt x="61125" y="77965"/>
                  <a:pt x="68427" y="77750"/>
                  <a:pt x="71450" y="78194"/>
                </a:cubicBezTo>
                <a:cubicBezTo>
                  <a:pt x="74460" y="78639"/>
                  <a:pt x="77483" y="74321"/>
                  <a:pt x="80861" y="70003"/>
                </a:cubicBezTo>
                <a:cubicBezTo>
                  <a:pt x="84226" y="65672"/>
                  <a:pt x="94907" y="63869"/>
                  <a:pt x="106273" y="59309"/>
                </a:cubicBezTo>
                <a:cubicBezTo>
                  <a:pt x="117665" y="54750"/>
                  <a:pt x="115163" y="47943"/>
                  <a:pt x="117818" y="43828"/>
                </a:cubicBezTo>
                <a:cubicBezTo>
                  <a:pt x="120078" y="40399"/>
                  <a:pt x="123190" y="41389"/>
                  <a:pt x="128105" y="38875"/>
                </a:cubicBezTo>
                <a:cubicBezTo>
                  <a:pt x="122580" y="24384"/>
                  <a:pt x="116459" y="8141"/>
                  <a:pt x="113398" y="0"/>
                </a:cubicBezTo>
                <a:cubicBezTo>
                  <a:pt x="107924" y="2147"/>
                  <a:pt x="103492" y="3810"/>
                  <a:pt x="101790" y="430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1" name="Picture 511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0174" y="4414683"/>
            <a:ext cx="119336" cy="109584"/>
          </a:xfrm>
          <a:prstGeom prst="rect">
            <a:avLst/>
          </a:prstGeom>
          <a:noFill/>
        </p:spPr>
      </p:pic>
      <p:sp>
        <p:nvSpPr>
          <p:cNvPr id="512" name="Freeform 512"/>
          <p:cNvSpPr/>
          <p:nvPr/>
        </p:nvSpPr>
        <p:spPr>
          <a:xfrm>
            <a:off x="5402195" y="4423839"/>
            <a:ext cx="97560" cy="90119"/>
          </a:xfrm>
          <a:custGeom>
            <a:avLst/>
            <a:gdLst/>
            <a:ahLst/>
            <a:cxnLst/>
            <a:rect l="0" t="0" r="0" b="0"/>
            <a:pathLst>
              <a:path w="97560" h="90119">
                <a:moveTo>
                  <a:pt x="73850" y="49822"/>
                </a:moveTo>
                <a:cubicBezTo>
                  <a:pt x="71184" y="57353"/>
                  <a:pt x="81838" y="70307"/>
                  <a:pt x="83438" y="70649"/>
                </a:cubicBezTo>
                <a:cubicBezTo>
                  <a:pt x="85038" y="70992"/>
                  <a:pt x="75907" y="44057"/>
                  <a:pt x="73850" y="49822"/>
                </a:cubicBezTo>
                <a:close/>
                <a:moveTo>
                  <a:pt x="83171" y="80200"/>
                </a:moveTo>
                <a:cubicBezTo>
                  <a:pt x="83705" y="81914"/>
                  <a:pt x="90652" y="90119"/>
                  <a:pt x="94106" y="87045"/>
                </a:cubicBezTo>
                <a:cubicBezTo>
                  <a:pt x="97560" y="83972"/>
                  <a:pt x="82257" y="77292"/>
                  <a:pt x="83171" y="80200"/>
                </a:cubicBezTo>
                <a:close/>
                <a:moveTo>
                  <a:pt x="61316" y="65189"/>
                </a:moveTo>
                <a:cubicBezTo>
                  <a:pt x="62382" y="72034"/>
                  <a:pt x="70371" y="76123"/>
                  <a:pt x="73584" y="73723"/>
                </a:cubicBezTo>
                <a:cubicBezTo>
                  <a:pt x="76771" y="71348"/>
                  <a:pt x="60211" y="58140"/>
                  <a:pt x="61316" y="65189"/>
                </a:cubicBezTo>
                <a:close/>
                <a:moveTo>
                  <a:pt x="63462" y="50507"/>
                </a:moveTo>
                <a:cubicBezTo>
                  <a:pt x="66383" y="48146"/>
                  <a:pt x="46939" y="34494"/>
                  <a:pt x="46647" y="38900"/>
                </a:cubicBezTo>
                <a:cubicBezTo>
                  <a:pt x="46380" y="42990"/>
                  <a:pt x="60516" y="52908"/>
                  <a:pt x="63462" y="50507"/>
                </a:cubicBezTo>
                <a:close/>
                <a:moveTo>
                  <a:pt x="23470" y="23203"/>
                </a:moveTo>
                <a:cubicBezTo>
                  <a:pt x="23177" y="24892"/>
                  <a:pt x="31725" y="35497"/>
                  <a:pt x="33579" y="33782"/>
                </a:cubicBezTo>
                <a:cubicBezTo>
                  <a:pt x="35458" y="32093"/>
                  <a:pt x="23952" y="20130"/>
                  <a:pt x="23470" y="23203"/>
                </a:cubicBezTo>
                <a:close/>
                <a:moveTo>
                  <a:pt x="711" y="4090"/>
                </a:moveTo>
                <a:cubicBezTo>
                  <a:pt x="0" y="8192"/>
                  <a:pt x="11392" y="29858"/>
                  <a:pt x="15634" y="26404"/>
                </a:cubicBezTo>
                <a:cubicBezTo>
                  <a:pt x="23470" y="20041"/>
                  <a:pt x="1422" y="0"/>
                  <a:pt x="711" y="409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3" name="Picture 513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0174" y="4414683"/>
            <a:ext cx="119336" cy="109584"/>
          </a:xfrm>
          <a:prstGeom prst="rect">
            <a:avLst/>
          </a:prstGeom>
          <a:noFill/>
        </p:spPr>
      </p:pic>
      <p:sp>
        <p:nvSpPr>
          <p:cNvPr id="514" name="Freeform 514"/>
          <p:cNvSpPr/>
          <p:nvPr/>
        </p:nvSpPr>
        <p:spPr>
          <a:xfrm>
            <a:off x="5402195" y="4423839"/>
            <a:ext cx="97560" cy="90119"/>
          </a:xfrm>
          <a:custGeom>
            <a:avLst/>
            <a:gdLst/>
            <a:ahLst/>
            <a:cxnLst/>
            <a:rect l="0" t="0" r="0" b="0"/>
            <a:pathLst>
              <a:path w="97560" h="90119">
                <a:moveTo>
                  <a:pt x="73850" y="49822"/>
                </a:moveTo>
                <a:cubicBezTo>
                  <a:pt x="71184" y="57353"/>
                  <a:pt x="81838" y="70307"/>
                  <a:pt x="83438" y="70649"/>
                </a:cubicBezTo>
                <a:cubicBezTo>
                  <a:pt x="85038" y="70992"/>
                  <a:pt x="75907" y="44057"/>
                  <a:pt x="73850" y="49822"/>
                </a:cubicBezTo>
                <a:close/>
                <a:moveTo>
                  <a:pt x="83171" y="80200"/>
                </a:moveTo>
                <a:cubicBezTo>
                  <a:pt x="83705" y="81914"/>
                  <a:pt x="90652" y="90119"/>
                  <a:pt x="94106" y="87045"/>
                </a:cubicBezTo>
                <a:cubicBezTo>
                  <a:pt x="97560" y="83972"/>
                  <a:pt x="82257" y="77292"/>
                  <a:pt x="83171" y="80200"/>
                </a:cubicBezTo>
                <a:close/>
                <a:moveTo>
                  <a:pt x="61316" y="65189"/>
                </a:moveTo>
                <a:cubicBezTo>
                  <a:pt x="62382" y="72034"/>
                  <a:pt x="70371" y="76123"/>
                  <a:pt x="73584" y="73723"/>
                </a:cubicBezTo>
                <a:cubicBezTo>
                  <a:pt x="76771" y="71348"/>
                  <a:pt x="60211" y="58140"/>
                  <a:pt x="61316" y="65189"/>
                </a:cubicBezTo>
                <a:close/>
                <a:moveTo>
                  <a:pt x="63462" y="50507"/>
                </a:moveTo>
                <a:cubicBezTo>
                  <a:pt x="66383" y="48146"/>
                  <a:pt x="46939" y="34494"/>
                  <a:pt x="46647" y="38900"/>
                </a:cubicBezTo>
                <a:cubicBezTo>
                  <a:pt x="46380" y="42990"/>
                  <a:pt x="60516" y="52908"/>
                  <a:pt x="63462" y="50507"/>
                </a:cubicBezTo>
                <a:close/>
                <a:moveTo>
                  <a:pt x="23470" y="23203"/>
                </a:moveTo>
                <a:cubicBezTo>
                  <a:pt x="23177" y="24892"/>
                  <a:pt x="31725" y="35497"/>
                  <a:pt x="33579" y="33782"/>
                </a:cubicBezTo>
                <a:cubicBezTo>
                  <a:pt x="35458" y="32093"/>
                  <a:pt x="23952" y="20130"/>
                  <a:pt x="23470" y="23203"/>
                </a:cubicBezTo>
                <a:close/>
                <a:moveTo>
                  <a:pt x="711" y="4090"/>
                </a:moveTo>
                <a:cubicBezTo>
                  <a:pt x="0" y="8192"/>
                  <a:pt x="11392" y="29858"/>
                  <a:pt x="15634" y="26404"/>
                </a:cubicBezTo>
                <a:cubicBezTo>
                  <a:pt x="23470" y="20041"/>
                  <a:pt x="1422" y="0"/>
                  <a:pt x="711" y="409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5" name="Picture 515"/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4184" y="4495480"/>
            <a:ext cx="516461" cy="584622"/>
          </a:xfrm>
          <a:prstGeom prst="rect">
            <a:avLst/>
          </a:prstGeom>
          <a:noFill/>
        </p:spPr>
      </p:pic>
      <p:sp>
        <p:nvSpPr>
          <p:cNvPr id="516" name="Freeform 516"/>
          <p:cNvSpPr/>
          <p:nvPr/>
        </p:nvSpPr>
        <p:spPr>
          <a:xfrm>
            <a:off x="4895890" y="4506446"/>
            <a:ext cx="494575" cy="561898"/>
          </a:xfrm>
          <a:custGeom>
            <a:avLst/>
            <a:gdLst/>
            <a:ahLst/>
            <a:cxnLst/>
            <a:rect l="0" t="0" r="0" b="0"/>
            <a:pathLst>
              <a:path w="494575" h="561898">
                <a:moveTo>
                  <a:pt x="404444" y="513753"/>
                </a:moveTo>
                <a:cubicBezTo>
                  <a:pt x="397269" y="514781"/>
                  <a:pt x="386461" y="505371"/>
                  <a:pt x="383909" y="506261"/>
                </a:cubicBezTo>
                <a:cubicBezTo>
                  <a:pt x="380988" y="507277"/>
                  <a:pt x="393256" y="530809"/>
                  <a:pt x="389509" y="536968"/>
                </a:cubicBezTo>
                <a:cubicBezTo>
                  <a:pt x="385788" y="543102"/>
                  <a:pt x="400444" y="559854"/>
                  <a:pt x="405510" y="560857"/>
                </a:cubicBezTo>
                <a:cubicBezTo>
                  <a:pt x="410578" y="561898"/>
                  <a:pt x="408711" y="554380"/>
                  <a:pt x="412165" y="554723"/>
                </a:cubicBezTo>
                <a:cubicBezTo>
                  <a:pt x="415658" y="555066"/>
                  <a:pt x="414311" y="550290"/>
                  <a:pt x="414832" y="546861"/>
                </a:cubicBezTo>
                <a:cubicBezTo>
                  <a:pt x="415378" y="543445"/>
                  <a:pt x="418845" y="550621"/>
                  <a:pt x="421779" y="548576"/>
                </a:cubicBezTo>
                <a:cubicBezTo>
                  <a:pt x="424713" y="546531"/>
                  <a:pt x="420979" y="531850"/>
                  <a:pt x="425246" y="531850"/>
                </a:cubicBezTo>
                <a:cubicBezTo>
                  <a:pt x="429501" y="531850"/>
                  <a:pt x="426059" y="514083"/>
                  <a:pt x="424713" y="508305"/>
                </a:cubicBezTo>
                <a:cubicBezTo>
                  <a:pt x="423392" y="502476"/>
                  <a:pt x="411657" y="512725"/>
                  <a:pt x="404444" y="513753"/>
                </a:cubicBezTo>
                <a:close/>
                <a:moveTo>
                  <a:pt x="283947" y="418846"/>
                </a:moveTo>
                <a:cubicBezTo>
                  <a:pt x="286881" y="422263"/>
                  <a:pt x="296736" y="421234"/>
                  <a:pt x="298336" y="416459"/>
                </a:cubicBezTo>
                <a:cubicBezTo>
                  <a:pt x="299936" y="411684"/>
                  <a:pt x="281305" y="415798"/>
                  <a:pt x="283947" y="418846"/>
                </a:cubicBezTo>
                <a:close/>
                <a:moveTo>
                  <a:pt x="223952" y="14682"/>
                </a:moveTo>
                <a:cubicBezTo>
                  <a:pt x="223419" y="10567"/>
                  <a:pt x="204432" y="15304"/>
                  <a:pt x="208483" y="19457"/>
                </a:cubicBezTo>
                <a:cubicBezTo>
                  <a:pt x="211150" y="22187"/>
                  <a:pt x="224485" y="18771"/>
                  <a:pt x="223952" y="14682"/>
                </a:cubicBezTo>
                <a:close/>
                <a:moveTo>
                  <a:pt x="491083" y="281978"/>
                </a:moveTo>
                <a:cubicBezTo>
                  <a:pt x="493229" y="279934"/>
                  <a:pt x="490029" y="268986"/>
                  <a:pt x="488162" y="270701"/>
                </a:cubicBezTo>
                <a:cubicBezTo>
                  <a:pt x="486295" y="272403"/>
                  <a:pt x="486295" y="253619"/>
                  <a:pt x="487641" y="245098"/>
                </a:cubicBezTo>
                <a:cubicBezTo>
                  <a:pt x="488962" y="236563"/>
                  <a:pt x="488162" y="237592"/>
                  <a:pt x="484708" y="242037"/>
                </a:cubicBezTo>
                <a:cubicBezTo>
                  <a:pt x="481240" y="246457"/>
                  <a:pt x="477494" y="233490"/>
                  <a:pt x="476719" y="230086"/>
                </a:cubicBezTo>
                <a:cubicBezTo>
                  <a:pt x="475894" y="226670"/>
                  <a:pt x="471906" y="217107"/>
                  <a:pt x="467372" y="218466"/>
                </a:cubicBezTo>
                <a:cubicBezTo>
                  <a:pt x="462838" y="219837"/>
                  <a:pt x="465759" y="210300"/>
                  <a:pt x="461492" y="211303"/>
                </a:cubicBezTo>
                <a:cubicBezTo>
                  <a:pt x="457237" y="212319"/>
                  <a:pt x="456437" y="203454"/>
                  <a:pt x="457237" y="195263"/>
                </a:cubicBezTo>
                <a:cubicBezTo>
                  <a:pt x="458037" y="187059"/>
                  <a:pt x="454304" y="193548"/>
                  <a:pt x="452437" y="190145"/>
                </a:cubicBezTo>
                <a:cubicBezTo>
                  <a:pt x="450570" y="186728"/>
                  <a:pt x="448449" y="189459"/>
                  <a:pt x="445503" y="190818"/>
                </a:cubicBezTo>
                <a:cubicBezTo>
                  <a:pt x="442582" y="192190"/>
                  <a:pt x="441782" y="183642"/>
                  <a:pt x="442582" y="180251"/>
                </a:cubicBezTo>
                <a:cubicBezTo>
                  <a:pt x="443382" y="176822"/>
                  <a:pt x="442048" y="172720"/>
                  <a:pt x="438048" y="168974"/>
                </a:cubicBezTo>
                <a:cubicBezTo>
                  <a:pt x="434060" y="165215"/>
                  <a:pt x="433768" y="162154"/>
                  <a:pt x="434060" y="157696"/>
                </a:cubicBezTo>
                <a:cubicBezTo>
                  <a:pt x="434314" y="153264"/>
                  <a:pt x="411378" y="138253"/>
                  <a:pt x="406310" y="136894"/>
                </a:cubicBezTo>
                <a:cubicBezTo>
                  <a:pt x="401244" y="135535"/>
                  <a:pt x="405510" y="128690"/>
                  <a:pt x="403390" y="126315"/>
                </a:cubicBezTo>
                <a:cubicBezTo>
                  <a:pt x="401244" y="123902"/>
                  <a:pt x="400444" y="115024"/>
                  <a:pt x="400444" y="107531"/>
                </a:cubicBezTo>
                <a:cubicBezTo>
                  <a:pt x="400444" y="100013"/>
                  <a:pt x="392976" y="97638"/>
                  <a:pt x="393256" y="91491"/>
                </a:cubicBezTo>
                <a:cubicBezTo>
                  <a:pt x="393510" y="85344"/>
                  <a:pt x="391122" y="79541"/>
                  <a:pt x="391656" y="72708"/>
                </a:cubicBezTo>
                <a:cubicBezTo>
                  <a:pt x="392176" y="65875"/>
                  <a:pt x="383909" y="64173"/>
                  <a:pt x="383655" y="60414"/>
                </a:cubicBezTo>
                <a:cubicBezTo>
                  <a:pt x="383401" y="56655"/>
                  <a:pt x="378841" y="60071"/>
                  <a:pt x="374320" y="60757"/>
                </a:cubicBezTo>
                <a:cubicBezTo>
                  <a:pt x="369799" y="61430"/>
                  <a:pt x="370066" y="53252"/>
                  <a:pt x="370599" y="45403"/>
                </a:cubicBezTo>
                <a:cubicBezTo>
                  <a:pt x="371120" y="37542"/>
                  <a:pt x="368719" y="24562"/>
                  <a:pt x="364986" y="20828"/>
                </a:cubicBezTo>
                <a:cubicBezTo>
                  <a:pt x="361252" y="17082"/>
                  <a:pt x="360985" y="4077"/>
                  <a:pt x="359131" y="2032"/>
                </a:cubicBezTo>
                <a:cubicBezTo>
                  <a:pt x="357264" y="0"/>
                  <a:pt x="351117" y="8878"/>
                  <a:pt x="351397" y="13310"/>
                </a:cubicBezTo>
                <a:cubicBezTo>
                  <a:pt x="351651" y="17755"/>
                  <a:pt x="350863" y="22873"/>
                  <a:pt x="348463" y="25604"/>
                </a:cubicBezTo>
                <a:cubicBezTo>
                  <a:pt x="346063" y="28334"/>
                  <a:pt x="350063" y="38926"/>
                  <a:pt x="346850" y="42660"/>
                </a:cubicBezTo>
                <a:cubicBezTo>
                  <a:pt x="343650" y="46419"/>
                  <a:pt x="346596" y="61430"/>
                  <a:pt x="345796" y="69977"/>
                </a:cubicBezTo>
                <a:cubicBezTo>
                  <a:pt x="344996" y="78499"/>
                  <a:pt x="345263" y="87719"/>
                  <a:pt x="342075" y="93523"/>
                </a:cubicBezTo>
                <a:cubicBezTo>
                  <a:pt x="338862" y="99327"/>
                  <a:pt x="338328" y="108560"/>
                  <a:pt x="331927" y="111621"/>
                </a:cubicBezTo>
                <a:cubicBezTo>
                  <a:pt x="325527" y="114694"/>
                  <a:pt x="317005" y="108217"/>
                  <a:pt x="317272" y="103759"/>
                </a:cubicBezTo>
                <a:cubicBezTo>
                  <a:pt x="317526" y="99327"/>
                  <a:pt x="310338" y="96597"/>
                  <a:pt x="306604" y="97282"/>
                </a:cubicBezTo>
                <a:cubicBezTo>
                  <a:pt x="302870" y="97968"/>
                  <a:pt x="300736" y="91148"/>
                  <a:pt x="294856" y="85344"/>
                </a:cubicBezTo>
                <a:cubicBezTo>
                  <a:pt x="289001" y="79541"/>
                  <a:pt x="284480" y="86703"/>
                  <a:pt x="282601" y="79871"/>
                </a:cubicBezTo>
                <a:cubicBezTo>
                  <a:pt x="280734" y="73063"/>
                  <a:pt x="278867" y="72035"/>
                  <a:pt x="274612" y="68276"/>
                </a:cubicBezTo>
                <a:cubicBezTo>
                  <a:pt x="270345" y="64504"/>
                  <a:pt x="271666" y="64504"/>
                  <a:pt x="275666" y="60757"/>
                </a:cubicBezTo>
                <a:cubicBezTo>
                  <a:pt x="279667" y="57023"/>
                  <a:pt x="278867" y="52223"/>
                  <a:pt x="276759" y="47778"/>
                </a:cubicBezTo>
                <a:cubicBezTo>
                  <a:pt x="274612" y="43333"/>
                  <a:pt x="279134" y="44387"/>
                  <a:pt x="284480" y="40615"/>
                </a:cubicBezTo>
                <a:cubicBezTo>
                  <a:pt x="289802" y="36881"/>
                  <a:pt x="284480" y="32411"/>
                  <a:pt x="288481" y="30379"/>
                </a:cubicBezTo>
                <a:cubicBezTo>
                  <a:pt x="292469" y="28334"/>
                  <a:pt x="290068" y="23876"/>
                  <a:pt x="285801" y="22873"/>
                </a:cubicBezTo>
                <a:cubicBezTo>
                  <a:pt x="281534" y="21844"/>
                  <a:pt x="282867" y="28334"/>
                  <a:pt x="281280" y="29007"/>
                </a:cubicBezTo>
                <a:cubicBezTo>
                  <a:pt x="279667" y="29718"/>
                  <a:pt x="278080" y="20473"/>
                  <a:pt x="276759" y="20828"/>
                </a:cubicBezTo>
                <a:cubicBezTo>
                  <a:pt x="275413" y="21159"/>
                  <a:pt x="270345" y="30036"/>
                  <a:pt x="267678" y="25604"/>
                </a:cubicBezTo>
                <a:cubicBezTo>
                  <a:pt x="264999" y="21159"/>
                  <a:pt x="250089" y="17399"/>
                  <a:pt x="244221" y="16396"/>
                </a:cubicBezTo>
                <a:cubicBezTo>
                  <a:pt x="238354" y="15355"/>
                  <a:pt x="236474" y="5792"/>
                  <a:pt x="233007" y="7506"/>
                </a:cubicBezTo>
                <a:cubicBezTo>
                  <a:pt x="229553" y="9208"/>
                  <a:pt x="233553" y="12281"/>
                  <a:pt x="237554" y="17755"/>
                </a:cubicBezTo>
                <a:cubicBezTo>
                  <a:pt x="241542" y="23203"/>
                  <a:pt x="224232" y="26962"/>
                  <a:pt x="219151" y="24930"/>
                </a:cubicBezTo>
                <a:cubicBezTo>
                  <a:pt x="214097" y="22873"/>
                  <a:pt x="219964" y="29718"/>
                  <a:pt x="215697" y="29363"/>
                </a:cubicBezTo>
                <a:cubicBezTo>
                  <a:pt x="211417" y="29007"/>
                  <a:pt x="210617" y="38558"/>
                  <a:pt x="207150" y="43333"/>
                </a:cubicBezTo>
                <a:cubicBezTo>
                  <a:pt x="203683" y="48133"/>
                  <a:pt x="206096" y="51550"/>
                  <a:pt x="202337" y="54610"/>
                </a:cubicBezTo>
                <a:cubicBezTo>
                  <a:pt x="198628" y="57697"/>
                  <a:pt x="198362" y="61100"/>
                  <a:pt x="202896" y="67590"/>
                </a:cubicBezTo>
                <a:cubicBezTo>
                  <a:pt x="207429" y="74067"/>
                  <a:pt x="200762" y="74397"/>
                  <a:pt x="196761" y="69292"/>
                </a:cubicBezTo>
                <a:cubicBezTo>
                  <a:pt x="192761" y="64173"/>
                  <a:pt x="188760" y="64173"/>
                  <a:pt x="189027" y="69977"/>
                </a:cubicBezTo>
                <a:cubicBezTo>
                  <a:pt x="189294" y="75781"/>
                  <a:pt x="184239" y="73063"/>
                  <a:pt x="185027" y="66561"/>
                </a:cubicBezTo>
                <a:cubicBezTo>
                  <a:pt x="185827" y="60071"/>
                  <a:pt x="179426" y="63145"/>
                  <a:pt x="178359" y="59398"/>
                </a:cubicBezTo>
                <a:cubicBezTo>
                  <a:pt x="177280" y="55652"/>
                  <a:pt x="171692" y="49492"/>
                  <a:pt x="168237" y="49823"/>
                </a:cubicBezTo>
                <a:cubicBezTo>
                  <a:pt x="164783" y="50178"/>
                  <a:pt x="164783" y="54979"/>
                  <a:pt x="161290" y="54979"/>
                </a:cubicBezTo>
                <a:cubicBezTo>
                  <a:pt x="157823" y="54979"/>
                  <a:pt x="157023" y="57341"/>
                  <a:pt x="157569" y="62129"/>
                </a:cubicBezTo>
                <a:cubicBezTo>
                  <a:pt x="158103" y="66904"/>
                  <a:pt x="152248" y="61786"/>
                  <a:pt x="148235" y="62459"/>
                </a:cubicBezTo>
                <a:cubicBezTo>
                  <a:pt x="144247" y="63145"/>
                  <a:pt x="148235" y="68949"/>
                  <a:pt x="146101" y="69292"/>
                </a:cubicBezTo>
                <a:cubicBezTo>
                  <a:pt x="143967" y="69634"/>
                  <a:pt x="143967" y="74397"/>
                  <a:pt x="140500" y="74397"/>
                </a:cubicBezTo>
                <a:cubicBezTo>
                  <a:pt x="137021" y="74397"/>
                  <a:pt x="137579" y="84316"/>
                  <a:pt x="138113" y="89434"/>
                </a:cubicBezTo>
                <a:cubicBezTo>
                  <a:pt x="138633" y="94552"/>
                  <a:pt x="132766" y="87046"/>
                  <a:pt x="129299" y="88405"/>
                </a:cubicBezTo>
                <a:cubicBezTo>
                  <a:pt x="125832" y="89764"/>
                  <a:pt x="130112" y="94209"/>
                  <a:pt x="131179" y="100013"/>
                </a:cubicBezTo>
                <a:cubicBezTo>
                  <a:pt x="132245" y="105817"/>
                  <a:pt x="129299" y="105487"/>
                  <a:pt x="127445" y="107862"/>
                </a:cubicBezTo>
                <a:cubicBezTo>
                  <a:pt x="125578" y="110262"/>
                  <a:pt x="122631" y="101372"/>
                  <a:pt x="122631" y="96279"/>
                </a:cubicBezTo>
                <a:cubicBezTo>
                  <a:pt x="122631" y="91148"/>
                  <a:pt x="118110" y="95923"/>
                  <a:pt x="113310" y="102401"/>
                </a:cubicBezTo>
                <a:cubicBezTo>
                  <a:pt x="108522" y="108890"/>
                  <a:pt x="114923" y="118783"/>
                  <a:pt x="112789" y="120498"/>
                </a:cubicBezTo>
                <a:cubicBezTo>
                  <a:pt x="110643" y="122213"/>
                  <a:pt x="101029" y="133808"/>
                  <a:pt x="95454" y="142342"/>
                </a:cubicBezTo>
                <a:cubicBezTo>
                  <a:pt x="89840" y="150876"/>
                  <a:pt x="77851" y="145758"/>
                  <a:pt x="74117" y="149860"/>
                </a:cubicBezTo>
                <a:cubicBezTo>
                  <a:pt x="70384" y="153950"/>
                  <a:pt x="66383" y="150876"/>
                  <a:pt x="62637" y="154636"/>
                </a:cubicBezTo>
                <a:cubicBezTo>
                  <a:pt x="58916" y="158382"/>
                  <a:pt x="51981" y="165570"/>
                  <a:pt x="51194" y="161113"/>
                </a:cubicBezTo>
                <a:cubicBezTo>
                  <a:pt x="50381" y="156680"/>
                  <a:pt x="40805" y="160109"/>
                  <a:pt x="36792" y="165570"/>
                </a:cubicBezTo>
                <a:cubicBezTo>
                  <a:pt x="32792" y="171019"/>
                  <a:pt x="26378" y="175794"/>
                  <a:pt x="21857" y="176162"/>
                </a:cubicBezTo>
                <a:cubicBezTo>
                  <a:pt x="17336" y="176480"/>
                  <a:pt x="17336" y="185370"/>
                  <a:pt x="15469" y="187414"/>
                </a:cubicBezTo>
                <a:cubicBezTo>
                  <a:pt x="13602" y="189459"/>
                  <a:pt x="14135" y="180251"/>
                  <a:pt x="14135" y="177851"/>
                </a:cubicBezTo>
                <a:cubicBezTo>
                  <a:pt x="14135" y="175464"/>
                  <a:pt x="9868" y="181941"/>
                  <a:pt x="7989" y="189103"/>
                </a:cubicBezTo>
                <a:cubicBezTo>
                  <a:pt x="6134" y="196292"/>
                  <a:pt x="12522" y="199009"/>
                  <a:pt x="8535" y="206515"/>
                </a:cubicBezTo>
                <a:cubicBezTo>
                  <a:pt x="4522" y="214033"/>
                  <a:pt x="800" y="221552"/>
                  <a:pt x="6388" y="231102"/>
                </a:cubicBezTo>
                <a:cubicBezTo>
                  <a:pt x="11989" y="240678"/>
                  <a:pt x="15190" y="246812"/>
                  <a:pt x="13335" y="251600"/>
                </a:cubicBezTo>
                <a:cubicBezTo>
                  <a:pt x="11456" y="256363"/>
                  <a:pt x="7468" y="242037"/>
                  <a:pt x="6134" y="243726"/>
                </a:cubicBezTo>
                <a:cubicBezTo>
                  <a:pt x="4788" y="245453"/>
                  <a:pt x="11189" y="251600"/>
                  <a:pt x="9601" y="254661"/>
                </a:cubicBezTo>
                <a:cubicBezTo>
                  <a:pt x="7989" y="257722"/>
                  <a:pt x="2274" y="243040"/>
                  <a:pt x="1054" y="246457"/>
                </a:cubicBezTo>
                <a:cubicBezTo>
                  <a:pt x="0" y="249543"/>
                  <a:pt x="13056" y="272746"/>
                  <a:pt x="13335" y="281280"/>
                </a:cubicBezTo>
                <a:cubicBezTo>
                  <a:pt x="13602" y="289827"/>
                  <a:pt x="24003" y="298006"/>
                  <a:pt x="23470" y="310312"/>
                </a:cubicBezTo>
                <a:cubicBezTo>
                  <a:pt x="22936" y="322580"/>
                  <a:pt x="32525" y="342392"/>
                  <a:pt x="34138" y="345466"/>
                </a:cubicBezTo>
                <a:cubicBezTo>
                  <a:pt x="35713" y="348539"/>
                  <a:pt x="30379" y="356718"/>
                  <a:pt x="31458" y="365951"/>
                </a:cubicBezTo>
                <a:cubicBezTo>
                  <a:pt x="32525" y="375158"/>
                  <a:pt x="29045" y="378562"/>
                  <a:pt x="24524" y="378562"/>
                </a:cubicBezTo>
                <a:cubicBezTo>
                  <a:pt x="20003" y="378562"/>
                  <a:pt x="22670" y="388138"/>
                  <a:pt x="27724" y="388811"/>
                </a:cubicBezTo>
                <a:cubicBezTo>
                  <a:pt x="32792" y="389497"/>
                  <a:pt x="30938" y="393942"/>
                  <a:pt x="36513" y="398730"/>
                </a:cubicBezTo>
                <a:cubicBezTo>
                  <a:pt x="42126" y="403492"/>
                  <a:pt x="55449" y="401778"/>
                  <a:pt x="59995" y="401778"/>
                </a:cubicBezTo>
                <a:cubicBezTo>
                  <a:pt x="64516" y="401778"/>
                  <a:pt x="65863" y="392913"/>
                  <a:pt x="71984" y="392570"/>
                </a:cubicBezTo>
                <a:cubicBezTo>
                  <a:pt x="78118" y="392215"/>
                  <a:pt x="77597" y="389840"/>
                  <a:pt x="80506" y="385052"/>
                </a:cubicBezTo>
                <a:cubicBezTo>
                  <a:pt x="83439" y="380276"/>
                  <a:pt x="97308" y="381648"/>
                  <a:pt x="111443" y="382677"/>
                </a:cubicBezTo>
                <a:cubicBezTo>
                  <a:pt x="125578" y="383693"/>
                  <a:pt x="131699" y="378232"/>
                  <a:pt x="133846" y="370726"/>
                </a:cubicBezTo>
                <a:cubicBezTo>
                  <a:pt x="135649" y="364300"/>
                  <a:pt x="145834" y="363881"/>
                  <a:pt x="149835" y="359106"/>
                </a:cubicBezTo>
                <a:cubicBezTo>
                  <a:pt x="153835" y="354330"/>
                  <a:pt x="157303" y="354000"/>
                  <a:pt x="167691" y="354673"/>
                </a:cubicBezTo>
                <a:cubicBezTo>
                  <a:pt x="178105" y="355359"/>
                  <a:pt x="187681" y="348196"/>
                  <a:pt x="194361" y="344793"/>
                </a:cubicBezTo>
                <a:cubicBezTo>
                  <a:pt x="201016" y="341376"/>
                  <a:pt x="213297" y="342735"/>
                  <a:pt x="219672" y="340691"/>
                </a:cubicBezTo>
                <a:cubicBezTo>
                  <a:pt x="226086" y="338621"/>
                  <a:pt x="227140" y="350914"/>
                  <a:pt x="234353" y="349898"/>
                </a:cubicBezTo>
                <a:cubicBezTo>
                  <a:pt x="241542" y="348857"/>
                  <a:pt x="244755" y="352629"/>
                  <a:pt x="248489" y="352273"/>
                </a:cubicBezTo>
                <a:cubicBezTo>
                  <a:pt x="252210" y="351956"/>
                  <a:pt x="251689" y="355702"/>
                  <a:pt x="255423" y="356718"/>
                </a:cubicBezTo>
                <a:cubicBezTo>
                  <a:pt x="259131" y="357747"/>
                  <a:pt x="258610" y="361861"/>
                  <a:pt x="256210" y="366281"/>
                </a:cubicBezTo>
                <a:cubicBezTo>
                  <a:pt x="253810" y="370726"/>
                  <a:pt x="261811" y="370383"/>
                  <a:pt x="266878" y="379248"/>
                </a:cubicBezTo>
                <a:cubicBezTo>
                  <a:pt x="271945" y="388138"/>
                  <a:pt x="267145" y="389497"/>
                  <a:pt x="269812" y="396329"/>
                </a:cubicBezTo>
                <a:cubicBezTo>
                  <a:pt x="272466" y="403162"/>
                  <a:pt x="274346" y="401447"/>
                  <a:pt x="279667" y="391884"/>
                </a:cubicBezTo>
                <a:cubicBezTo>
                  <a:pt x="285001" y="382321"/>
                  <a:pt x="290856" y="388481"/>
                  <a:pt x="291668" y="380276"/>
                </a:cubicBezTo>
                <a:cubicBezTo>
                  <a:pt x="292469" y="372085"/>
                  <a:pt x="298082" y="362522"/>
                  <a:pt x="301816" y="366637"/>
                </a:cubicBezTo>
                <a:cubicBezTo>
                  <a:pt x="305537" y="370726"/>
                  <a:pt x="299136" y="372771"/>
                  <a:pt x="296736" y="388481"/>
                </a:cubicBezTo>
                <a:cubicBezTo>
                  <a:pt x="294323" y="404165"/>
                  <a:pt x="290068" y="395999"/>
                  <a:pt x="289268" y="400419"/>
                </a:cubicBezTo>
                <a:cubicBezTo>
                  <a:pt x="288481" y="404851"/>
                  <a:pt x="300470" y="407251"/>
                  <a:pt x="300470" y="399047"/>
                </a:cubicBezTo>
                <a:cubicBezTo>
                  <a:pt x="300470" y="390856"/>
                  <a:pt x="302603" y="387096"/>
                  <a:pt x="307137" y="394615"/>
                </a:cubicBezTo>
                <a:cubicBezTo>
                  <a:pt x="311658" y="402133"/>
                  <a:pt x="304470" y="408267"/>
                  <a:pt x="305537" y="411684"/>
                </a:cubicBezTo>
                <a:cubicBezTo>
                  <a:pt x="306604" y="415100"/>
                  <a:pt x="311658" y="410668"/>
                  <a:pt x="314325" y="411010"/>
                </a:cubicBezTo>
                <a:cubicBezTo>
                  <a:pt x="319075" y="411595"/>
                  <a:pt x="325527" y="424993"/>
                  <a:pt x="324460" y="432156"/>
                </a:cubicBezTo>
                <a:cubicBezTo>
                  <a:pt x="323406" y="439344"/>
                  <a:pt x="321793" y="446151"/>
                  <a:pt x="330861" y="451968"/>
                </a:cubicBezTo>
                <a:cubicBezTo>
                  <a:pt x="339929" y="457772"/>
                  <a:pt x="336461" y="458788"/>
                  <a:pt x="343129" y="458788"/>
                </a:cubicBezTo>
                <a:cubicBezTo>
                  <a:pt x="349796" y="458788"/>
                  <a:pt x="363652" y="465621"/>
                  <a:pt x="367399" y="469723"/>
                </a:cubicBezTo>
                <a:cubicBezTo>
                  <a:pt x="371120" y="473812"/>
                  <a:pt x="380734" y="466649"/>
                  <a:pt x="382588" y="458445"/>
                </a:cubicBezTo>
                <a:cubicBezTo>
                  <a:pt x="384455" y="450266"/>
                  <a:pt x="391402" y="458127"/>
                  <a:pt x="387655" y="460845"/>
                </a:cubicBezTo>
                <a:cubicBezTo>
                  <a:pt x="383909" y="463563"/>
                  <a:pt x="389509" y="470065"/>
                  <a:pt x="389776" y="465621"/>
                </a:cubicBezTo>
                <a:cubicBezTo>
                  <a:pt x="390055" y="461176"/>
                  <a:pt x="391656" y="457442"/>
                  <a:pt x="392976" y="462560"/>
                </a:cubicBezTo>
                <a:cubicBezTo>
                  <a:pt x="394310" y="467678"/>
                  <a:pt x="399123" y="467678"/>
                  <a:pt x="400990" y="471767"/>
                </a:cubicBezTo>
                <a:cubicBezTo>
                  <a:pt x="402844" y="475869"/>
                  <a:pt x="404990" y="478930"/>
                  <a:pt x="404990" y="475527"/>
                </a:cubicBezTo>
                <a:cubicBezTo>
                  <a:pt x="404990" y="472123"/>
                  <a:pt x="406056" y="469037"/>
                  <a:pt x="410311" y="466979"/>
                </a:cubicBezTo>
                <a:cubicBezTo>
                  <a:pt x="414578" y="464935"/>
                  <a:pt x="417245" y="461176"/>
                  <a:pt x="421779" y="456400"/>
                </a:cubicBezTo>
                <a:cubicBezTo>
                  <a:pt x="426300" y="451625"/>
                  <a:pt x="444982" y="450609"/>
                  <a:pt x="446836" y="450609"/>
                </a:cubicBezTo>
                <a:cubicBezTo>
                  <a:pt x="448716" y="450609"/>
                  <a:pt x="449770" y="430124"/>
                  <a:pt x="450824" y="419532"/>
                </a:cubicBezTo>
                <a:cubicBezTo>
                  <a:pt x="451916" y="408940"/>
                  <a:pt x="458838" y="407251"/>
                  <a:pt x="459904" y="395999"/>
                </a:cubicBezTo>
                <a:cubicBezTo>
                  <a:pt x="460971" y="384722"/>
                  <a:pt x="470306" y="363881"/>
                  <a:pt x="472706" y="362865"/>
                </a:cubicBezTo>
                <a:cubicBezTo>
                  <a:pt x="475094" y="361861"/>
                  <a:pt x="479640" y="358788"/>
                  <a:pt x="479894" y="352273"/>
                </a:cubicBezTo>
                <a:cubicBezTo>
                  <a:pt x="480174" y="345809"/>
                  <a:pt x="486295" y="338621"/>
                  <a:pt x="486295" y="330785"/>
                </a:cubicBezTo>
                <a:cubicBezTo>
                  <a:pt x="486295" y="322923"/>
                  <a:pt x="489775" y="313716"/>
                  <a:pt x="489229" y="311328"/>
                </a:cubicBezTo>
                <a:cubicBezTo>
                  <a:pt x="488708" y="308928"/>
                  <a:pt x="486562" y="301435"/>
                  <a:pt x="490575" y="295961"/>
                </a:cubicBezTo>
                <a:cubicBezTo>
                  <a:pt x="494575" y="290500"/>
                  <a:pt x="488962" y="284023"/>
                  <a:pt x="491083" y="28197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7" name="Picture 517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2732" y="4893481"/>
            <a:ext cx="170890" cy="254250"/>
          </a:xfrm>
          <a:prstGeom prst="rect">
            <a:avLst/>
          </a:prstGeom>
          <a:noFill/>
        </p:spPr>
      </p:pic>
      <p:sp>
        <p:nvSpPr>
          <p:cNvPr id="518" name="Freeform 518"/>
          <p:cNvSpPr/>
          <p:nvPr/>
        </p:nvSpPr>
        <p:spPr>
          <a:xfrm>
            <a:off x="5542643" y="4906181"/>
            <a:ext cx="150139" cy="229399"/>
          </a:xfrm>
          <a:custGeom>
            <a:avLst/>
            <a:gdLst/>
            <a:ahLst/>
            <a:cxnLst/>
            <a:rect l="0" t="0" r="0" b="0"/>
            <a:pathLst>
              <a:path w="150139" h="229399">
                <a:moveTo>
                  <a:pt x="136296" y="55994"/>
                </a:moveTo>
                <a:cubicBezTo>
                  <a:pt x="133896" y="61112"/>
                  <a:pt x="129096" y="54623"/>
                  <a:pt x="124562" y="54623"/>
                </a:cubicBezTo>
                <a:cubicBezTo>
                  <a:pt x="120015" y="54623"/>
                  <a:pt x="117348" y="50521"/>
                  <a:pt x="117348" y="45415"/>
                </a:cubicBezTo>
                <a:cubicBezTo>
                  <a:pt x="117348" y="40297"/>
                  <a:pt x="116294" y="32779"/>
                  <a:pt x="112027" y="33109"/>
                </a:cubicBezTo>
                <a:cubicBezTo>
                  <a:pt x="107760" y="33465"/>
                  <a:pt x="113348" y="38913"/>
                  <a:pt x="111773" y="41656"/>
                </a:cubicBezTo>
                <a:cubicBezTo>
                  <a:pt x="110160" y="44374"/>
                  <a:pt x="109093" y="38570"/>
                  <a:pt x="106960" y="38570"/>
                </a:cubicBezTo>
                <a:cubicBezTo>
                  <a:pt x="104826" y="38570"/>
                  <a:pt x="102426" y="34824"/>
                  <a:pt x="102426" y="28004"/>
                </a:cubicBezTo>
                <a:cubicBezTo>
                  <a:pt x="102426" y="21171"/>
                  <a:pt x="97904" y="21857"/>
                  <a:pt x="97904" y="13996"/>
                </a:cubicBezTo>
                <a:cubicBezTo>
                  <a:pt x="97904" y="6160"/>
                  <a:pt x="88291" y="0"/>
                  <a:pt x="82957" y="0"/>
                </a:cubicBezTo>
                <a:cubicBezTo>
                  <a:pt x="77635" y="0"/>
                  <a:pt x="84023" y="12294"/>
                  <a:pt x="86678" y="16383"/>
                </a:cubicBezTo>
                <a:cubicBezTo>
                  <a:pt x="89357" y="20485"/>
                  <a:pt x="95237" y="24244"/>
                  <a:pt x="94958" y="27305"/>
                </a:cubicBezTo>
                <a:cubicBezTo>
                  <a:pt x="94691" y="30379"/>
                  <a:pt x="98958" y="38253"/>
                  <a:pt x="102159" y="39612"/>
                </a:cubicBezTo>
                <a:cubicBezTo>
                  <a:pt x="105359" y="40983"/>
                  <a:pt x="100292" y="52921"/>
                  <a:pt x="100292" y="62470"/>
                </a:cubicBezTo>
                <a:cubicBezTo>
                  <a:pt x="100292" y="72034"/>
                  <a:pt x="94437" y="70319"/>
                  <a:pt x="90437" y="76479"/>
                </a:cubicBezTo>
                <a:cubicBezTo>
                  <a:pt x="86436" y="82613"/>
                  <a:pt x="100571" y="88759"/>
                  <a:pt x="106426" y="94906"/>
                </a:cubicBezTo>
                <a:cubicBezTo>
                  <a:pt x="112294" y="101053"/>
                  <a:pt x="101397" y="116166"/>
                  <a:pt x="102959" y="119481"/>
                </a:cubicBezTo>
                <a:cubicBezTo>
                  <a:pt x="103759" y="121183"/>
                  <a:pt x="107760" y="123583"/>
                  <a:pt x="113894" y="121538"/>
                </a:cubicBezTo>
                <a:cubicBezTo>
                  <a:pt x="120015" y="119481"/>
                  <a:pt x="122962" y="102412"/>
                  <a:pt x="127229" y="97624"/>
                </a:cubicBezTo>
                <a:cubicBezTo>
                  <a:pt x="131483" y="92862"/>
                  <a:pt x="128816" y="85343"/>
                  <a:pt x="130950" y="81597"/>
                </a:cubicBezTo>
                <a:cubicBezTo>
                  <a:pt x="133096" y="77838"/>
                  <a:pt x="136004" y="78180"/>
                  <a:pt x="138950" y="78180"/>
                </a:cubicBezTo>
                <a:cubicBezTo>
                  <a:pt x="141896" y="78180"/>
                  <a:pt x="140271" y="68960"/>
                  <a:pt x="144004" y="68960"/>
                </a:cubicBezTo>
                <a:cubicBezTo>
                  <a:pt x="147764" y="68960"/>
                  <a:pt x="145884" y="62470"/>
                  <a:pt x="148018" y="55309"/>
                </a:cubicBezTo>
                <a:cubicBezTo>
                  <a:pt x="150139" y="48146"/>
                  <a:pt x="138683" y="50876"/>
                  <a:pt x="136296" y="55994"/>
                </a:cubicBezTo>
                <a:close/>
                <a:moveTo>
                  <a:pt x="15786" y="228726"/>
                </a:moveTo>
                <a:cubicBezTo>
                  <a:pt x="17640" y="229399"/>
                  <a:pt x="23775" y="227355"/>
                  <a:pt x="20307" y="221894"/>
                </a:cubicBezTo>
                <a:cubicBezTo>
                  <a:pt x="16840" y="216433"/>
                  <a:pt x="11367" y="227088"/>
                  <a:pt x="15786" y="228726"/>
                </a:cubicBezTo>
                <a:close/>
                <a:moveTo>
                  <a:pt x="92824" y="110959"/>
                </a:moveTo>
                <a:cubicBezTo>
                  <a:pt x="89091" y="107543"/>
                  <a:pt x="87236" y="112305"/>
                  <a:pt x="83249" y="114706"/>
                </a:cubicBezTo>
                <a:cubicBezTo>
                  <a:pt x="79235" y="117093"/>
                  <a:pt x="76581" y="103428"/>
                  <a:pt x="71488" y="108571"/>
                </a:cubicBezTo>
                <a:cubicBezTo>
                  <a:pt x="66434" y="113664"/>
                  <a:pt x="70968" y="115734"/>
                  <a:pt x="65367" y="121868"/>
                </a:cubicBezTo>
                <a:cubicBezTo>
                  <a:pt x="59766" y="128028"/>
                  <a:pt x="62167" y="130060"/>
                  <a:pt x="55499" y="143370"/>
                </a:cubicBezTo>
                <a:cubicBezTo>
                  <a:pt x="48832" y="156692"/>
                  <a:pt x="25908" y="164210"/>
                  <a:pt x="22454" y="171373"/>
                </a:cubicBezTo>
                <a:cubicBezTo>
                  <a:pt x="18987" y="178536"/>
                  <a:pt x="7518" y="184340"/>
                  <a:pt x="7252" y="189788"/>
                </a:cubicBezTo>
                <a:cubicBezTo>
                  <a:pt x="6972" y="195262"/>
                  <a:pt x="0" y="199161"/>
                  <a:pt x="4051" y="206527"/>
                </a:cubicBezTo>
                <a:cubicBezTo>
                  <a:pt x="7252" y="212331"/>
                  <a:pt x="11506" y="208228"/>
                  <a:pt x="14986" y="212673"/>
                </a:cubicBezTo>
                <a:cubicBezTo>
                  <a:pt x="18441" y="217118"/>
                  <a:pt x="21908" y="213359"/>
                  <a:pt x="23508" y="217118"/>
                </a:cubicBezTo>
                <a:cubicBezTo>
                  <a:pt x="25108" y="220878"/>
                  <a:pt x="36830" y="220878"/>
                  <a:pt x="45644" y="210641"/>
                </a:cubicBezTo>
                <a:cubicBezTo>
                  <a:pt x="54445" y="200392"/>
                  <a:pt x="50178" y="195605"/>
                  <a:pt x="53632" y="192874"/>
                </a:cubicBezTo>
                <a:cubicBezTo>
                  <a:pt x="57099" y="190156"/>
                  <a:pt x="57633" y="181952"/>
                  <a:pt x="59766" y="176834"/>
                </a:cubicBezTo>
                <a:cubicBezTo>
                  <a:pt x="61900" y="171703"/>
                  <a:pt x="63500" y="166255"/>
                  <a:pt x="73101" y="166255"/>
                </a:cubicBezTo>
                <a:cubicBezTo>
                  <a:pt x="82703" y="166255"/>
                  <a:pt x="77635" y="163855"/>
                  <a:pt x="77102" y="158063"/>
                </a:cubicBezTo>
                <a:cubicBezTo>
                  <a:pt x="76581" y="152259"/>
                  <a:pt x="85103" y="151244"/>
                  <a:pt x="85103" y="143712"/>
                </a:cubicBezTo>
                <a:cubicBezTo>
                  <a:pt x="85103" y="136232"/>
                  <a:pt x="96838" y="129387"/>
                  <a:pt x="94437" y="123583"/>
                </a:cubicBezTo>
                <a:cubicBezTo>
                  <a:pt x="92024" y="117779"/>
                  <a:pt x="96558" y="114350"/>
                  <a:pt x="92824" y="11095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9" name="Picture 519"/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845" y="4586422"/>
            <a:ext cx="55040" cy="57108"/>
          </a:xfrm>
          <a:prstGeom prst="rect">
            <a:avLst/>
          </a:prstGeom>
          <a:noFill/>
        </p:spPr>
      </p:pic>
      <p:sp>
        <p:nvSpPr>
          <p:cNvPr id="520" name="Freeform 520"/>
          <p:cNvSpPr/>
          <p:nvPr/>
        </p:nvSpPr>
        <p:spPr>
          <a:xfrm>
            <a:off x="5674102" y="4594870"/>
            <a:ext cx="33083" cy="37896"/>
          </a:xfrm>
          <a:custGeom>
            <a:avLst/>
            <a:gdLst/>
            <a:ahLst/>
            <a:cxnLst/>
            <a:rect l="0" t="0" r="0" b="0"/>
            <a:pathLst>
              <a:path w="33083" h="37896">
                <a:moveTo>
                  <a:pt x="20561" y="14325"/>
                </a:moveTo>
                <a:cubicBezTo>
                  <a:pt x="23507" y="15683"/>
                  <a:pt x="33083" y="11595"/>
                  <a:pt x="33083" y="5791"/>
                </a:cubicBezTo>
                <a:cubicBezTo>
                  <a:pt x="33083" y="0"/>
                  <a:pt x="16129" y="12268"/>
                  <a:pt x="20561" y="14325"/>
                </a:cubicBezTo>
                <a:close/>
                <a:moveTo>
                  <a:pt x="4026" y="32422"/>
                </a:moveTo>
                <a:cubicBezTo>
                  <a:pt x="8573" y="37896"/>
                  <a:pt x="17615" y="37540"/>
                  <a:pt x="17895" y="27647"/>
                </a:cubicBezTo>
                <a:cubicBezTo>
                  <a:pt x="18161" y="17728"/>
                  <a:pt x="0" y="27545"/>
                  <a:pt x="4026" y="32422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" name="Freeform 521"/>
          <p:cNvSpPr/>
          <p:nvPr/>
        </p:nvSpPr>
        <p:spPr>
          <a:xfrm>
            <a:off x="4182169" y="3631843"/>
            <a:ext cx="171906" cy="139648"/>
          </a:xfrm>
          <a:custGeom>
            <a:avLst/>
            <a:gdLst/>
            <a:ahLst/>
            <a:cxnLst/>
            <a:rect l="0" t="0" r="0" b="0"/>
            <a:pathLst>
              <a:path w="171906" h="139648">
                <a:moveTo>
                  <a:pt x="170992" y="87858"/>
                </a:moveTo>
                <a:cubicBezTo>
                  <a:pt x="170992" y="87858"/>
                  <a:pt x="163169" y="82855"/>
                  <a:pt x="160325" y="83299"/>
                </a:cubicBezTo>
                <a:cubicBezTo>
                  <a:pt x="157480" y="83769"/>
                  <a:pt x="152857" y="75133"/>
                  <a:pt x="147891" y="72847"/>
                </a:cubicBezTo>
                <a:cubicBezTo>
                  <a:pt x="142900" y="70561"/>
                  <a:pt x="136156" y="66484"/>
                  <a:pt x="134010" y="62370"/>
                </a:cubicBezTo>
                <a:cubicBezTo>
                  <a:pt x="131877" y="58280"/>
                  <a:pt x="122987" y="54191"/>
                  <a:pt x="121932" y="50990"/>
                </a:cubicBezTo>
                <a:cubicBezTo>
                  <a:pt x="120866" y="47803"/>
                  <a:pt x="119088" y="42342"/>
                  <a:pt x="116598" y="38240"/>
                </a:cubicBezTo>
                <a:cubicBezTo>
                  <a:pt x="114096" y="34150"/>
                  <a:pt x="114096" y="28677"/>
                  <a:pt x="111620" y="28232"/>
                </a:cubicBezTo>
                <a:cubicBezTo>
                  <a:pt x="109131" y="27787"/>
                  <a:pt x="93840" y="28232"/>
                  <a:pt x="93840" y="25514"/>
                </a:cubicBezTo>
                <a:cubicBezTo>
                  <a:pt x="93840" y="22784"/>
                  <a:pt x="92773" y="10020"/>
                  <a:pt x="89573" y="9131"/>
                </a:cubicBezTo>
                <a:cubicBezTo>
                  <a:pt x="86372" y="8204"/>
                  <a:pt x="82105" y="7290"/>
                  <a:pt x="80353" y="5016"/>
                </a:cubicBezTo>
                <a:cubicBezTo>
                  <a:pt x="78575" y="2730"/>
                  <a:pt x="72872" y="0"/>
                  <a:pt x="71806" y="2286"/>
                </a:cubicBezTo>
                <a:cubicBezTo>
                  <a:pt x="70739" y="4572"/>
                  <a:pt x="67907" y="5461"/>
                  <a:pt x="66840" y="5461"/>
                </a:cubicBezTo>
                <a:cubicBezTo>
                  <a:pt x="65773" y="5461"/>
                  <a:pt x="66116" y="11849"/>
                  <a:pt x="62573" y="11392"/>
                </a:cubicBezTo>
                <a:cubicBezTo>
                  <a:pt x="59004" y="10935"/>
                  <a:pt x="54025" y="16408"/>
                  <a:pt x="54025" y="19583"/>
                </a:cubicBezTo>
                <a:cubicBezTo>
                  <a:pt x="54025" y="22784"/>
                  <a:pt x="54394" y="27318"/>
                  <a:pt x="49784" y="26873"/>
                </a:cubicBezTo>
                <a:cubicBezTo>
                  <a:pt x="47447" y="26632"/>
                  <a:pt x="44145" y="26073"/>
                  <a:pt x="41325" y="24295"/>
                </a:cubicBezTo>
                <a:cubicBezTo>
                  <a:pt x="40652" y="24955"/>
                  <a:pt x="36792" y="28384"/>
                  <a:pt x="32893" y="21730"/>
                </a:cubicBezTo>
                <a:cubicBezTo>
                  <a:pt x="28638" y="14440"/>
                  <a:pt x="21983" y="7150"/>
                  <a:pt x="18186" y="7150"/>
                </a:cubicBezTo>
                <a:cubicBezTo>
                  <a:pt x="14782" y="7150"/>
                  <a:pt x="2997" y="7175"/>
                  <a:pt x="5778" y="15545"/>
                </a:cubicBezTo>
                <a:cubicBezTo>
                  <a:pt x="6604" y="13665"/>
                  <a:pt x="8191" y="12420"/>
                  <a:pt x="11392" y="12751"/>
                </a:cubicBezTo>
                <a:cubicBezTo>
                  <a:pt x="19913" y="13665"/>
                  <a:pt x="15989" y="26416"/>
                  <a:pt x="20624" y="26873"/>
                </a:cubicBezTo>
                <a:cubicBezTo>
                  <a:pt x="25247" y="27318"/>
                  <a:pt x="30569" y="36436"/>
                  <a:pt x="26301" y="35979"/>
                </a:cubicBezTo>
                <a:cubicBezTo>
                  <a:pt x="22047" y="35509"/>
                  <a:pt x="18491" y="40983"/>
                  <a:pt x="14224" y="39167"/>
                </a:cubicBezTo>
                <a:cubicBezTo>
                  <a:pt x="9969" y="37338"/>
                  <a:pt x="4622" y="32791"/>
                  <a:pt x="3200" y="39167"/>
                </a:cubicBezTo>
                <a:cubicBezTo>
                  <a:pt x="1778" y="45529"/>
                  <a:pt x="0" y="52362"/>
                  <a:pt x="5677" y="51905"/>
                </a:cubicBezTo>
                <a:cubicBezTo>
                  <a:pt x="11392" y="51448"/>
                  <a:pt x="10299" y="56451"/>
                  <a:pt x="6400" y="61455"/>
                </a:cubicBezTo>
                <a:cubicBezTo>
                  <a:pt x="2502" y="66484"/>
                  <a:pt x="12446" y="60553"/>
                  <a:pt x="13144" y="65100"/>
                </a:cubicBezTo>
                <a:cubicBezTo>
                  <a:pt x="13868" y="69647"/>
                  <a:pt x="17043" y="70104"/>
                  <a:pt x="15646" y="77381"/>
                </a:cubicBezTo>
                <a:cubicBezTo>
                  <a:pt x="14744" y="81991"/>
                  <a:pt x="15417" y="91185"/>
                  <a:pt x="15659" y="97992"/>
                </a:cubicBezTo>
                <a:cubicBezTo>
                  <a:pt x="19431" y="97967"/>
                  <a:pt x="24511" y="97548"/>
                  <a:pt x="25590" y="95579"/>
                </a:cubicBezTo>
                <a:cubicBezTo>
                  <a:pt x="27381" y="92417"/>
                  <a:pt x="33058" y="86030"/>
                  <a:pt x="36246" y="86030"/>
                </a:cubicBezTo>
                <a:cubicBezTo>
                  <a:pt x="39446" y="86030"/>
                  <a:pt x="43015" y="87858"/>
                  <a:pt x="44793" y="84658"/>
                </a:cubicBezTo>
                <a:cubicBezTo>
                  <a:pt x="46583" y="81496"/>
                  <a:pt x="56883" y="82385"/>
                  <a:pt x="58648" y="85141"/>
                </a:cubicBezTo>
                <a:cubicBezTo>
                  <a:pt x="60439" y="87858"/>
                  <a:pt x="66103" y="90131"/>
                  <a:pt x="67538" y="90131"/>
                </a:cubicBezTo>
                <a:cubicBezTo>
                  <a:pt x="68961" y="90131"/>
                  <a:pt x="69672" y="94220"/>
                  <a:pt x="73228" y="93788"/>
                </a:cubicBezTo>
                <a:cubicBezTo>
                  <a:pt x="76784" y="93331"/>
                  <a:pt x="83528" y="95147"/>
                  <a:pt x="83528" y="97865"/>
                </a:cubicBezTo>
                <a:cubicBezTo>
                  <a:pt x="83528" y="100596"/>
                  <a:pt x="86042" y="103339"/>
                  <a:pt x="88874" y="103339"/>
                </a:cubicBezTo>
                <a:cubicBezTo>
                  <a:pt x="91719" y="103339"/>
                  <a:pt x="94196" y="112445"/>
                  <a:pt x="97040" y="111987"/>
                </a:cubicBezTo>
                <a:cubicBezTo>
                  <a:pt x="99898" y="111518"/>
                  <a:pt x="105562" y="111518"/>
                  <a:pt x="105562" y="113804"/>
                </a:cubicBezTo>
                <a:cubicBezTo>
                  <a:pt x="105562" y="115709"/>
                  <a:pt x="106095" y="126491"/>
                  <a:pt x="107721" y="132638"/>
                </a:cubicBezTo>
                <a:cubicBezTo>
                  <a:pt x="108699" y="131977"/>
                  <a:pt x="109702" y="131863"/>
                  <a:pt x="110261" y="132346"/>
                </a:cubicBezTo>
                <a:cubicBezTo>
                  <a:pt x="111709" y="133552"/>
                  <a:pt x="117881" y="131126"/>
                  <a:pt x="118821" y="135381"/>
                </a:cubicBezTo>
                <a:cubicBezTo>
                  <a:pt x="119773" y="139648"/>
                  <a:pt x="129743" y="137197"/>
                  <a:pt x="129260" y="130517"/>
                </a:cubicBezTo>
                <a:cubicBezTo>
                  <a:pt x="128778" y="123837"/>
                  <a:pt x="144932" y="123837"/>
                  <a:pt x="146354" y="117753"/>
                </a:cubicBezTo>
                <a:cubicBezTo>
                  <a:pt x="147777" y="111683"/>
                  <a:pt x="149682" y="100723"/>
                  <a:pt x="153467" y="102551"/>
                </a:cubicBezTo>
                <a:cubicBezTo>
                  <a:pt x="157276" y="104393"/>
                  <a:pt x="159639" y="94665"/>
                  <a:pt x="162966" y="95262"/>
                </a:cubicBezTo>
                <a:cubicBezTo>
                  <a:pt x="166001" y="95820"/>
                  <a:pt x="168262" y="98856"/>
                  <a:pt x="171906" y="97992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" name="Freeform 522"/>
          <p:cNvSpPr/>
          <p:nvPr/>
        </p:nvSpPr>
        <p:spPr>
          <a:xfrm>
            <a:off x="4182169" y="3631843"/>
            <a:ext cx="171906" cy="139648"/>
          </a:xfrm>
          <a:custGeom>
            <a:avLst/>
            <a:gdLst/>
            <a:ahLst/>
            <a:cxnLst/>
            <a:rect l="0" t="0" r="0" b="0"/>
            <a:pathLst>
              <a:path w="171906" h="139648">
                <a:moveTo>
                  <a:pt x="170992" y="87858"/>
                </a:moveTo>
                <a:cubicBezTo>
                  <a:pt x="170992" y="87858"/>
                  <a:pt x="163169" y="82855"/>
                  <a:pt x="160325" y="83299"/>
                </a:cubicBezTo>
                <a:cubicBezTo>
                  <a:pt x="157480" y="83769"/>
                  <a:pt x="152857" y="75133"/>
                  <a:pt x="147891" y="72847"/>
                </a:cubicBezTo>
                <a:cubicBezTo>
                  <a:pt x="142900" y="70561"/>
                  <a:pt x="136156" y="66484"/>
                  <a:pt x="134010" y="62370"/>
                </a:cubicBezTo>
                <a:cubicBezTo>
                  <a:pt x="131877" y="58280"/>
                  <a:pt x="122987" y="54191"/>
                  <a:pt x="121932" y="50990"/>
                </a:cubicBezTo>
                <a:cubicBezTo>
                  <a:pt x="120866" y="47803"/>
                  <a:pt x="119088" y="42342"/>
                  <a:pt x="116598" y="38240"/>
                </a:cubicBezTo>
                <a:cubicBezTo>
                  <a:pt x="114096" y="34150"/>
                  <a:pt x="114096" y="28677"/>
                  <a:pt x="111620" y="28232"/>
                </a:cubicBezTo>
                <a:cubicBezTo>
                  <a:pt x="109131" y="27787"/>
                  <a:pt x="93840" y="28232"/>
                  <a:pt x="93840" y="25514"/>
                </a:cubicBezTo>
                <a:cubicBezTo>
                  <a:pt x="93840" y="22784"/>
                  <a:pt x="92773" y="10020"/>
                  <a:pt x="89573" y="9131"/>
                </a:cubicBezTo>
                <a:cubicBezTo>
                  <a:pt x="86372" y="8204"/>
                  <a:pt x="82105" y="7290"/>
                  <a:pt x="80353" y="5016"/>
                </a:cubicBezTo>
                <a:cubicBezTo>
                  <a:pt x="78575" y="2730"/>
                  <a:pt x="72872" y="0"/>
                  <a:pt x="71806" y="2286"/>
                </a:cubicBezTo>
                <a:cubicBezTo>
                  <a:pt x="70739" y="4572"/>
                  <a:pt x="67907" y="5461"/>
                  <a:pt x="66840" y="5461"/>
                </a:cubicBezTo>
                <a:cubicBezTo>
                  <a:pt x="65773" y="5461"/>
                  <a:pt x="66116" y="11849"/>
                  <a:pt x="62573" y="11392"/>
                </a:cubicBezTo>
                <a:cubicBezTo>
                  <a:pt x="59004" y="10935"/>
                  <a:pt x="54025" y="16408"/>
                  <a:pt x="54025" y="19583"/>
                </a:cubicBezTo>
                <a:cubicBezTo>
                  <a:pt x="54025" y="22784"/>
                  <a:pt x="54394" y="27318"/>
                  <a:pt x="49784" y="26873"/>
                </a:cubicBezTo>
                <a:cubicBezTo>
                  <a:pt x="47447" y="26632"/>
                  <a:pt x="44145" y="26073"/>
                  <a:pt x="41325" y="24295"/>
                </a:cubicBezTo>
                <a:cubicBezTo>
                  <a:pt x="40652" y="24955"/>
                  <a:pt x="36792" y="28384"/>
                  <a:pt x="32893" y="21730"/>
                </a:cubicBezTo>
                <a:cubicBezTo>
                  <a:pt x="28638" y="14440"/>
                  <a:pt x="21983" y="7150"/>
                  <a:pt x="18186" y="7150"/>
                </a:cubicBezTo>
                <a:cubicBezTo>
                  <a:pt x="14782" y="7150"/>
                  <a:pt x="2997" y="7175"/>
                  <a:pt x="5778" y="15545"/>
                </a:cubicBezTo>
                <a:cubicBezTo>
                  <a:pt x="6604" y="13665"/>
                  <a:pt x="8191" y="12420"/>
                  <a:pt x="11392" y="12751"/>
                </a:cubicBezTo>
                <a:cubicBezTo>
                  <a:pt x="19913" y="13665"/>
                  <a:pt x="15989" y="26416"/>
                  <a:pt x="20624" y="26873"/>
                </a:cubicBezTo>
                <a:cubicBezTo>
                  <a:pt x="25247" y="27318"/>
                  <a:pt x="30569" y="36436"/>
                  <a:pt x="26301" y="35979"/>
                </a:cubicBezTo>
                <a:cubicBezTo>
                  <a:pt x="22047" y="35509"/>
                  <a:pt x="18491" y="40983"/>
                  <a:pt x="14224" y="39167"/>
                </a:cubicBezTo>
                <a:cubicBezTo>
                  <a:pt x="9969" y="37338"/>
                  <a:pt x="4622" y="32791"/>
                  <a:pt x="3200" y="39167"/>
                </a:cubicBezTo>
                <a:cubicBezTo>
                  <a:pt x="1778" y="45529"/>
                  <a:pt x="0" y="52362"/>
                  <a:pt x="5677" y="51905"/>
                </a:cubicBezTo>
                <a:cubicBezTo>
                  <a:pt x="11392" y="51448"/>
                  <a:pt x="10299" y="56451"/>
                  <a:pt x="6400" y="61455"/>
                </a:cubicBezTo>
                <a:cubicBezTo>
                  <a:pt x="2502" y="66484"/>
                  <a:pt x="12446" y="60553"/>
                  <a:pt x="13144" y="65100"/>
                </a:cubicBezTo>
                <a:cubicBezTo>
                  <a:pt x="13868" y="69647"/>
                  <a:pt x="17043" y="70104"/>
                  <a:pt x="15646" y="77381"/>
                </a:cubicBezTo>
                <a:cubicBezTo>
                  <a:pt x="14744" y="81991"/>
                  <a:pt x="15417" y="91185"/>
                  <a:pt x="15659" y="97992"/>
                </a:cubicBezTo>
                <a:cubicBezTo>
                  <a:pt x="19431" y="97967"/>
                  <a:pt x="24511" y="97548"/>
                  <a:pt x="25590" y="95579"/>
                </a:cubicBezTo>
                <a:cubicBezTo>
                  <a:pt x="27381" y="92417"/>
                  <a:pt x="33058" y="86030"/>
                  <a:pt x="36246" y="86030"/>
                </a:cubicBezTo>
                <a:cubicBezTo>
                  <a:pt x="39446" y="86030"/>
                  <a:pt x="43015" y="87858"/>
                  <a:pt x="44793" y="84658"/>
                </a:cubicBezTo>
                <a:cubicBezTo>
                  <a:pt x="46583" y="81496"/>
                  <a:pt x="56883" y="82385"/>
                  <a:pt x="58648" y="85141"/>
                </a:cubicBezTo>
                <a:cubicBezTo>
                  <a:pt x="60439" y="87858"/>
                  <a:pt x="66103" y="90131"/>
                  <a:pt x="67538" y="90131"/>
                </a:cubicBezTo>
                <a:cubicBezTo>
                  <a:pt x="68961" y="90131"/>
                  <a:pt x="69672" y="94220"/>
                  <a:pt x="73228" y="93788"/>
                </a:cubicBezTo>
                <a:cubicBezTo>
                  <a:pt x="76784" y="93331"/>
                  <a:pt x="83528" y="95147"/>
                  <a:pt x="83528" y="97865"/>
                </a:cubicBezTo>
                <a:cubicBezTo>
                  <a:pt x="83528" y="100596"/>
                  <a:pt x="86042" y="103339"/>
                  <a:pt x="88874" y="103339"/>
                </a:cubicBezTo>
                <a:cubicBezTo>
                  <a:pt x="91719" y="103339"/>
                  <a:pt x="94196" y="112445"/>
                  <a:pt x="97040" y="111987"/>
                </a:cubicBezTo>
                <a:cubicBezTo>
                  <a:pt x="99898" y="111518"/>
                  <a:pt x="105562" y="111518"/>
                  <a:pt x="105562" y="113804"/>
                </a:cubicBezTo>
                <a:cubicBezTo>
                  <a:pt x="105562" y="115709"/>
                  <a:pt x="106095" y="126491"/>
                  <a:pt x="107721" y="132638"/>
                </a:cubicBezTo>
                <a:cubicBezTo>
                  <a:pt x="108699" y="131977"/>
                  <a:pt x="109702" y="131863"/>
                  <a:pt x="110261" y="132346"/>
                </a:cubicBezTo>
                <a:cubicBezTo>
                  <a:pt x="111709" y="133552"/>
                  <a:pt x="117881" y="131126"/>
                  <a:pt x="118821" y="135381"/>
                </a:cubicBezTo>
                <a:cubicBezTo>
                  <a:pt x="119773" y="139648"/>
                  <a:pt x="129743" y="137197"/>
                  <a:pt x="129260" y="130517"/>
                </a:cubicBezTo>
                <a:cubicBezTo>
                  <a:pt x="128778" y="123837"/>
                  <a:pt x="144932" y="123837"/>
                  <a:pt x="146354" y="117753"/>
                </a:cubicBezTo>
                <a:cubicBezTo>
                  <a:pt x="147777" y="111683"/>
                  <a:pt x="149682" y="100723"/>
                  <a:pt x="153467" y="102551"/>
                </a:cubicBezTo>
                <a:cubicBezTo>
                  <a:pt x="157276" y="104393"/>
                  <a:pt x="159639" y="94665"/>
                  <a:pt x="162966" y="95262"/>
                </a:cubicBezTo>
                <a:cubicBezTo>
                  <a:pt x="166001" y="95820"/>
                  <a:pt x="168262" y="98856"/>
                  <a:pt x="171906" y="97992"/>
                </a:cubicBezTo>
                <a:lnTo>
                  <a:pt x="170992" y="87858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" name="Freeform 523"/>
          <p:cNvSpPr/>
          <p:nvPr/>
        </p:nvSpPr>
        <p:spPr>
          <a:xfrm>
            <a:off x="4077431" y="3682728"/>
            <a:ext cx="237806" cy="257288"/>
          </a:xfrm>
          <a:custGeom>
            <a:avLst/>
            <a:gdLst/>
            <a:ahLst/>
            <a:cxnLst/>
            <a:rect l="0" t="0" r="0" b="0"/>
            <a:pathLst>
              <a:path w="237806" h="257288">
                <a:moveTo>
                  <a:pt x="231152" y="221856"/>
                </a:moveTo>
                <a:cubicBezTo>
                  <a:pt x="228295" y="220637"/>
                  <a:pt x="231152" y="207861"/>
                  <a:pt x="225476" y="204826"/>
                </a:cubicBezTo>
                <a:cubicBezTo>
                  <a:pt x="219773" y="201790"/>
                  <a:pt x="214693" y="196863"/>
                  <a:pt x="213119" y="191478"/>
                </a:cubicBezTo>
                <a:cubicBezTo>
                  <a:pt x="211696" y="186601"/>
                  <a:pt x="204584" y="181737"/>
                  <a:pt x="205041" y="178092"/>
                </a:cubicBezTo>
                <a:cubicBezTo>
                  <a:pt x="205524" y="174447"/>
                  <a:pt x="219291" y="162890"/>
                  <a:pt x="217398" y="156210"/>
                </a:cubicBezTo>
                <a:cubicBezTo>
                  <a:pt x="215493" y="149543"/>
                  <a:pt x="206464" y="150749"/>
                  <a:pt x="205524" y="148311"/>
                </a:cubicBezTo>
                <a:cubicBezTo>
                  <a:pt x="204584" y="145898"/>
                  <a:pt x="206006" y="137376"/>
                  <a:pt x="203619" y="130683"/>
                </a:cubicBezTo>
                <a:cubicBezTo>
                  <a:pt x="201257" y="124003"/>
                  <a:pt x="205524" y="117932"/>
                  <a:pt x="203619" y="114287"/>
                </a:cubicBezTo>
                <a:cubicBezTo>
                  <a:pt x="201727" y="110630"/>
                  <a:pt x="204584" y="103340"/>
                  <a:pt x="205041" y="100902"/>
                </a:cubicBezTo>
                <a:cubicBezTo>
                  <a:pt x="205524" y="98463"/>
                  <a:pt x="210248" y="94844"/>
                  <a:pt x="209791" y="88761"/>
                </a:cubicBezTo>
                <a:cubicBezTo>
                  <a:pt x="209499" y="85090"/>
                  <a:pt x="210947" y="82766"/>
                  <a:pt x="212458" y="81763"/>
                </a:cubicBezTo>
                <a:cubicBezTo>
                  <a:pt x="210832" y="75603"/>
                  <a:pt x="210299" y="64821"/>
                  <a:pt x="210299" y="62929"/>
                </a:cubicBezTo>
                <a:cubicBezTo>
                  <a:pt x="210299" y="60643"/>
                  <a:pt x="204648" y="60643"/>
                  <a:pt x="201777" y="61100"/>
                </a:cubicBezTo>
                <a:cubicBezTo>
                  <a:pt x="198933" y="61570"/>
                  <a:pt x="196456" y="52451"/>
                  <a:pt x="193611" y="52451"/>
                </a:cubicBezTo>
                <a:cubicBezTo>
                  <a:pt x="190779" y="52451"/>
                  <a:pt x="188265" y="49721"/>
                  <a:pt x="188265" y="46977"/>
                </a:cubicBezTo>
                <a:cubicBezTo>
                  <a:pt x="188265" y="44260"/>
                  <a:pt x="181521" y="42444"/>
                  <a:pt x="177978" y="42901"/>
                </a:cubicBezTo>
                <a:cubicBezTo>
                  <a:pt x="174409" y="43333"/>
                  <a:pt x="173698" y="39243"/>
                  <a:pt x="172275" y="39243"/>
                </a:cubicBezTo>
                <a:cubicBezTo>
                  <a:pt x="170853" y="39243"/>
                  <a:pt x="165176" y="36970"/>
                  <a:pt x="163385" y="34252"/>
                </a:cubicBezTo>
                <a:cubicBezTo>
                  <a:pt x="161620" y="31509"/>
                  <a:pt x="151320" y="30607"/>
                  <a:pt x="149542" y="33769"/>
                </a:cubicBezTo>
                <a:cubicBezTo>
                  <a:pt x="147752" y="36970"/>
                  <a:pt x="144208" y="35154"/>
                  <a:pt x="140995" y="35154"/>
                </a:cubicBezTo>
                <a:cubicBezTo>
                  <a:pt x="137795" y="35154"/>
                  <a:pt x="132118" y="41529"/>
                  <a:pt x="130327" y="44692"/>
                </a:cubicBezTo>
                <a:cubicBezTo>
                  <a:pt x="129248" y="46660"/>
                  <a:pt x="124180" y="47079"/>
                  <a:pt x="120396" y="47117"/>
                </a:cubicBezTo>
                <a:cubicBezTo>
                  <a:pt x="120535" y="51029"/>
                  <a:pt x="120535" y="54178"/>
                  <a:pt x="120027" y="55182"/>
                </a:cubicBezTo>
                <a:cubicBezTo>
                  <a:pt x="118173" y="58763"/>
                  <a:pt x="104368" y="62014"/>
                  <a:pt x="94081" y="62459"/>
                </a:cubicBezTo>
                <a:cubicBezTo>
                  <a:pt x="83769" y="62929"/>
                  <a:pt x="83045" y="45619"/>
                  <a:pt x="72047" y="45619"/>
                </a:cubicBezTo>
                <a:cubicBezTo>
                  <a:pt x="64021" y="45619"/>
                  <a:pt x="57912" y="36233"/>
                  <a:pt x="57493" y="27445"/>
                </a:cubicBezTo>
                <a:cubicBezTo>
                  <a:pt x="52743" y="25121"/>
                  <a:pt x="48234" y="21146"/>
                  <a:pt x="48895" y="19469"/>
                </a:cubicBezTo>
                <a:cubicBezTo>
                  <a:pt x="49822" y="17031"/>
                  <a:pt x="52197" y="1829"/>
                  <a:pt x="46507" y="5474"/>
                </a:cubicBezTo>
                <a:cubicBezTo>
                  <a:pt x="40818" y="9131"/>
                  <a:pt x="32740" y="20663"/>
                  <a:pt x="22301" y="18860"/>
                </a:cubicBezTo>
                <a:cubicBezTo>
                  <a:pt x="11849" y="17018"/>
                  <a:pt x="19456" y="15824"/>
                  <a:pt x="14237" y="12776"/>
                </a:cubicBezTo>
                <a:cubicBezTo>
                  <a:pt x="9004" y="9741"/>
                  <a:pt x="12319" y="2439"/>
                  <a:pt x="7099" y="1219"/>
                </a:cubicBezTo>
                <a:cubicBezTo>
                  <a:pt x="1879" y="0"/>
                  <a:pt x="5677" y="9131"/>
                  <a:pt x="2845" y="9131"/>
                </a:cubicBezTo>
                <a:cubicBezTo>
                  <a:pt x="0" y="9131"/>
                  <a:pt x="2362" y="19444"/>
                  <a:pt x="3327" y="21895"/>
                </a:cubicBezTo>
                <a:cubicBezTo>
                  <a:pt x="4280" y="24321"/>
                  <a:pt x="1422" y="37694"/>
                  <a:pt x="3327" y="38303"/>
                </a:cubicBezTo>
                <a:cubicBezTo>
                  <a:pt x="5207" y="38913"/>
                  <a:pt x="9474" y="48641"/>
                  <a:pt x="9004" y="50470"/>
                </a:cubicBezTo>
                <a:cubicBezTo>
                  <a:pt x="8534" y="52286"/>
                  <a:pt x="13284" y="58357"/>
                  <a:pt x="13284" y="62599"/>
                </a:cubicBezTo>
                <a:cubicBezTo>
                  <a:pt x="13284" y="66878"/>
                  <a:pt x="17551" y="71730"/>
                  <a:pt x="19939" y="71730"/>
                </a:cubicBezTo>
                <a:cubicBezTo>
                  <a:pt x="22301" y="71730"/>
                  <a:pt x="25628" y="73559"/>
                  <a:pt x="24663" y="77203"/>
                </a:cubicBezTo>
                <a:cubicBezTo>
                  <a:pt x="23711" y="80848"/>
                  <a:pt x="26086" y="86322"/>
                  <a:pt x="23241" y="86322"/>
                </a:cubicBezTo>
                <a:cubicBezTo>
                  <a:pt x="20396" y="86322"/>
                  <a:pt x="20879" y="96660"/>
                  <a:pt x="18491" y="98463"/>
                </a:cubicBezTo>
                <a:cubicBezTo>
                  <a:pt x="16129" y="100292"/>
                  <a:pt x="18034" y="111239"/>
                  <a:pt x="19939" y="112459"/>
                </a:cubicBezTo>
                <a:cubicBezTo>
                  <a:pt x="21818" y="113652"/>
                  <a:pt x="26086" y="116713"/>
                  <a:pt x="25628" y="120968"/>
                </a:cubicBezTo>
                <a:cubicBezTo>
                  <a:pt x="25133" y="125222"/>
                  <a:pt x="35611" y="131902"/>
                  <a:pt x="38925" y="132512"/>
                </a:cubicBezTo>
                <a:cubicBezTo>
                  <a:pt x="42240" y="133122"/>
                  <a:pt x="42697" y="139192"/>
                  <a:pt x="44602" y="141618"/>
                </a:cubicBezTo>
                <a:cubicBezTo>
                  <a:pt x="46507" y="144056"/>
                  <a:pt x="43180" y="148920"/>
                  <a:pt x="43650" y="151956"/>
                </a:cubicBezTo>
                <a:cubicBezTo>
                  <a:pt x="44132" y="154991"/>
                  <a:pt x="48399" y="157442"/>
                  <a:pt x="47930" y="162281"/>
                </a:cubicBezTo>
                <a:cubicBezTo>
                  <a:pt x="47650" y="165227"/>
                  <a:pt x="51511" y="170142"/>
                  <a:pt x="54711" y="174397"/>
                </a:cubicBezTo>
                <a:cubicBezTo>
                  <a:pt x="55778" y="173990"/>
                  <a:pt x="56807" y="173749"/>
                  <a:pt x="57620" y="173749"/>
                </a:cubicBezTo>
                <a:cubicBezTo>
                  <a:pt x="60846" y="173749"/>
                  <a:pt x="60655" y="169202"/>
                  <a:pt x="63144" y="171920"/>
                </a:cubicBezTo>
                <a:cubicBezTo>
                  <a:pt x="65633" y="174676"/>
                  <a:pt x="69012" y="171704"/>
                  <a:pt x="71514" y="171476"/>
                </a:cubicBezTo>
                <a:cubicBezTo>
                  <a:pt x="73990" y="171247"/>
                  <a:pt x="80746" y="187643"/>
                  <a:pt x="83769" y="195593"/>
                </a:cubicBezTo>
                <a:cubicBezTo>
                  <a:pt x="86804" y="203543"/>
                  <a:pt x="86614" y="206299"/>
                  <a:pt x="90703" y="209703"/>
                </a:cubicBezTo>
                <a:cubicBezTo>
                  <a:pt x="94793" y="213132"/>
                  <a:pt x="99415" y="211303"/>
                  <a:pt x="105270" y="219037"/>
                </a:cubicBezTo>
                <a:cubicBezTo>
                  <a:pt x="111138" y="226783"/>
                  <a:pt x="126225" y="232003"/>
                  <a:pt x="132639" y="232460"/>
                </a:cubicBezTo>
                <a:cubicBezTo>
                  <a:pt x="139027" y="232917"/>
                  <a:pt x="143840" y="223583"/>
                  <a:pt x="152019" y="225627"/>
                </a:cubicBezTo>
                <a:cubicBezTo>
                  <a:pt x="160198" y="227672"/>
                  <a:pt x="158229" y="241109"/>
                  <a:pt x="161264" y="245884"/>
                </a:cubicBezTo>
                <a:cubicBezTo>
                  <a:pt x="164287" y="250672"/>
                  <a:pt x="197510" y="253847"/>
                  <a:pt x="203200" y="255917"/>
                </a:cubicBezTo>
                <a:cubicBezTo>
                  <a:pt x="205283" y="256666"/>
                  <a:pt x="210248" y="257123"/>
                  <a:pt x="215785" y="257288"/>
                </a:cubicBezTo>
                <a:cubicBezTo>
                  <a:pt x="215658" y="255790"/>
                  <a:pt x="215544" y="254431"/>
                  <a:pt x="215493" y="253466"/>
                </a:cubicBezTo>
                <a:cubicBezTo>
                  <a:pt x="214998" y="246163"/>
                  <a:pt x="219291" y="240080"/>
                  <a:pt x="223088" y="237654"/>
                </a:cubicBezTo>
                <a:cubicBezTo>
                  <a:pt x="226873" y="235229"/>
                  <a:pt x="230187" y="234009"/>
                  <a:pt x="233996" y="233400"/>
                </a:cubicBezTo>
                <a:cubicBezTo>
                  <a:pt x="237806" y="232790"/>
                  <a:pt x="233996" y="223075"/>
                  <a:pt x="231152" y="22185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" name="Freeform 524"/>
          <p:cNvSpPr/>
          <p:nvPr/>
        </p:nvSpPr>
        <p:spPr>
          <a:xfrm>
            <a:off x="4077431" y="3682728"/>
            <a:ext cx="237806" cy="257288"/>
          </a:xfrm>
          <a:custGeom>
            <a:avLst/>
            <a:gdLst/>
            <a:ahLst/>
            <a:cxnLst/>
            <a:rect l="0" t="0" r="0" b="0"/>
            <a:pathLst>
              <a:path w="237806" h="257288">
                <a:moveTo>
                  <a:pt x="231152" y="221856"/>
                </a:moveTo>
                <a:cubicBezTo>
                  <a:pt x="228295" y="220637"/>
                  <a:pt x="231152" y="207861"/>
                  <a:pt x="225476" y="204826"/>
                </a:cubicBezTo>
                <a:cubicBezTo>
                  <a:pt x="219773" y="201790"/>
                  <a:pt x="214693" y="196863"/>
                  <a:pt x="213119" y="191478"/>
                </a:cubicBezTo>
                <a:cubicBezTo>
                  <a:pt x="211696" y="186601"/>
                  <a:pt x="204584" y="181737"/>
                  <a:pt x="205041" y="178092"/>
                </a:cubicBezTo>
                <a:cubicBezTo>
                  <a:pt x="205524" y="174447"/>
                  <a:pt x="219291" y="162890"/>
                  <a:pt x="217398" y="156210"/>
                </a:cubicBezTo>
                <a:cubicBezTo>
                  <a:pt x="215493" y="149543"/>
                  <a:pt x="206464" y="150749"/>
                  <a:pt x="205524" y="148311"/>
                </a:cubicBezTo>
                <a:cubicBezTo>
                  <a:pt x="204584" y="145898"/>
                  <a:pt x="206006" y="137376"/>
                  <a:pt x="203619" y="130683"/>
                </a:cubicBezTo>
                <a:cubicBezTo>
                  <a:pt x="201257" y="124003"/>
                  <a:pt x="205524" y="117932"/>
                  <a:pt x="203619" y="114287"/>
                </a:cubicBezTo>
                <a:cubicBezTo>
                  <a:pt x="201727" y="110630"/>
                  <a:pt x="204584" y="103340"/>
                  <a:pt x="205041" y="100902"/>
                </a:cubicBezTo>
                <a:cubicBezTo>
                  <a:pt x="205524" y="98463"/>
                  <a:pt x="210248" y="94844"/>
                  <a:pt x="209791" y="88761"/>
                </a:cubicBezTo>
                <a:cubicBezTo>
                  <a:pt x="209499" y="85090"/>
                  <a:pt x="210947" y="82766"/>
                  <a:pt x="212458" y="81763"/>
                </a:cubicBezTo>
                <a:cubicBezTo>
                  <a:pt x="210832" y="75603"/>
                  <a:pt x="210299" y="64821"/>
                  <a:pt x="210299" y="62929"/>
                </a:cubicBezTo>
                <a:cubicBezTo>
                  <a:pt x="210299" y="60643"/>
                  <a:pt x="204648" y="60643"/>
                  <a:pt x="201777" y="61100"/>
                </a:cubicBezTo>
                <a:cubicBezTo>
                  <a:pt x="198933" y="61570"/>
                  <a:pt x="196456" y="52451"/>
                  <a:pt x="193611" y="52451"/>
                </a:cubicBezTo>
                <a:cubicBezTo>
                  <a:pt x="190779" y="52451"/>
                  <a:pt x="188265" y="49721"/>
                  <a:pt x="188265" y="46977"/>
                </a:cubicBezTo>
                <a:cubicBezTo>
                  <a:pt x="188265" y="44260"/>
                  <a:pt x="181521" y="42444"/>
                  <a:pt x="177978" y="42901"/>
                </a:cubicBezTo>
                <a:cubicBezTo>
                  <a:pt x="174409" y="43333"/>
                  <a:pt x="173698" y="39243"/>
                  <a:pt x="172275" y="39243"/>
                </a:cubicBezTo>
                <a:cubicBezTo>
                  <a:pt x="170853" y="39243"/>
                  <a:pt x="165176" y="36970"/>
                  <a:pt x="163385" y="34252"/>
                </a:cubicBezTo>
                <a:cubicBezTo>
                  <a:pt x="161620" y="31509"/>
                  <a:pt x="151320" y="30607"/>
                  <a:pt x="149542" y="33769"/>
                </a:cubicBezTo>
                <a:cubicBezTo>
                  <a:pt x="147752" y="36970"/>
                  <a:pt x="144208" y="35154"/>
                  <a:pt x="140995" y="35154"/>
                </a:cubicBezTo>
                <a:cubicBezTo>
                  <a:pt x="137795" y="35154"/>
                  <a:pt x="132118" y="41529"/>
                  <a:pt x="130327" y="44692"/>
                </a:cubicBezTo>
                <a:cubicBezTo>
                  <a:pt x="129248" y="46660"/>
                  <a:pt x="124180" y="47079"/>
                  <a:pt x="120396" y="47117"/>
                </a:cubicBezTo>
                <a:cubicBezTo>
                  <a:pt x="120535" y="51029"/>
                  <a:pt x="120535" y="54178"/>
                  <a:pt x="120027" y="55182"/>
                </a:cubicBezTo>
                <a:cubicBezTo>
                  <a:pt x="118173" y="58763"/>
                  <a:pt x="104368" y="62014"/>
                  <a:pt x="94081" y="62459"/>
                </a:cubicBezTo>
                <a:cubicBezTo>
                  <a:pt x="83769" y="62929"/>
                  <a:pt x="83045" y="45619"/>
                  <a:pt x="72047" y="45619"/>
                </a:cubicBezTo>
                <a:cubicBezTo>
                  <a:pt x="64021" y="45619"/>
                  <a:pt x="57912" y="36233"/>
                  <a:pt x="57493" y="27445"/>
                </a:cubicBezTo>
                <a:cubicBezTo>
                  <a:pt x="52743" y="25121"/>
                  <a:pt x="48234" y="21146"/>
                  <a:pt x="48895" y="19469"/>
                </a:cubicBezTo>
                <a:cubicBezTo>
                  <a:pt x="49822" y="17031"/>
                  <a:pt x="52197" y="1829"/>
                  <a:pt x="46507" y="5474"/>
                </a:cubicBezTo>
                <a:cubicBezTo>
                  <a:pt x="40818" y="9131"/>
                  <a:pt x="32740" y="20663"/>
                  <a:pt x="22301" y="18860"/>
                </a:cubicBezTo>
                <a:cubicBezTo>
                  <a:pt x="11849" y="17018"/>
                  <a:pt x="19456" y="15824"/>
                  <a:pt x="14237" y="12776"/>
                </a:cubicBezTo>
                <a:cubicBezTo>
                  <a:pt x="9004" y="9741"/>
                  <a:pt x="12319" y="2439"/>
                  <a:pt x="7099" y="1219"/>
                </a:cubicBezTo>
                <a:cubicBezTo>
                  <a:pt x="1879" y="0"/>
                  <a:pt x="5677" y="9131"/>
                  <a:pt x="2845" y="9131"/>
                </a:cubicBezTo>
                <a:cubicBezTo>
                  <a:pt x="0" y="9131"/>
                  <a:pt x="2362" y="19444"/>
                  <a:pt x="3327" y="21895"/>
                </a:cubicBezTo>
                <a:cubicBezTo>
                  <a:pt x="4280" y="24321"/>
                  <a:pt x="1422" y="37694"/>
                  <a:pt x="3327" y="38303"/>
                </a:cubicBezTo>
                <a:cubicBezTo>
                  <a:pt x="5207" y="38913"/>
                  <a:pt x="9474" y="48641"/>
                  <a:pt x="9004" y="50470"/>
                </a:cubicBezTo>
                <a:cubicBezTo>
                  <a:pt x="8534" y="52286"/>
                  <a:pt x="13284" y="58357"/>
                  <a:pt x="13284" y="62599"/>
                </a:cubicBezTo>
                <a:cubicBezTo>
                  <a:pt x="13284" y="66878"/>
                  <a:pt x="17551" y="71730"/>
                  <a:pt x="19939" y="71730"/>
                </a:cubicBezTo>
                <a:cubicBezTo>
                  <a:pt x="22301" y="71730"/>
                  <a:pt x="25628" y="73559"/>
                  <a:pt x="24663" y="77203"/>
                </a:cubicBezTo>
                <a:cubicBezTo>
                  <a:pt x="23711" y="80848"/>
                  <a:pt x="26086" y="86322"/>
                  <a:pt x="23241" y="86322"/>
                </a:cubicBezTo>
                <a:cubicBezTo>
                  <a:pt x="20396" y="86322"/>
                  <a:pt x="20879" y="96660"/>
                  <a:pt x="18491" y="98463"/>
                </a:cubicBezTo>
                <a:cubicBezTo>
                  <a:pt x="16129" y="100292"/>
                  <a:pt x="18034" y="111239"/>
                  <a:pt x="19939" y="112459"/>
                </a:cubicBezTo>
                <a:cubicBezTo>
                  <a:pt x="21818" y="113652"/>
                  <a:pt x="26086" y="116713"/>
                  <a:pt x="25628" y="120968"/>
                </a:cubicBezTo>
                <a:cubicBezTo>
                  <a:pt x="25133" y="125222"/>
                  <a:pt x="35611" y="131902"/>
                  <a:pt x="38925" y="132512"/>
                </a:cubicBezTo>
                <a:cubicBezTo>
                  <a:pt x="42240" y="133122"/>
                  <a:pt x="42697" y="139192"/>
                  <a:pt x="44602" y="141618"/>
                </a:cubicBezTo>
                <a:cubicBezTo>
                  <a:pt x="46507" y="144056"/>
                  <a:pt x="43180" y="148920"/>
                  <a:pt x="43650" y="151956"/>
                </a:cubicBezTo>
                <a:cubicBezTo>
                  <a:pt x="44132" y="154991"/>
                  <a:pt x="48399" y="157442"/>
                  <a:pt x="47930" y="162281"/>
                </a:cubicBezTo>
                <a:cubicBezTo>
                  <a:pt x="47650" y="165227"/>
                  <a:pt x="51511" y="170142"/>
                  <a:pt x="54711" y="174397"/>
                </a:cubicBezTo>
                <a:cubicBezTo>
                  <a:pt x="55778" y="173990"/>
                  <a:pt x="56807" y="173749"/>
                  <a:pt x="57620" y="173749"/>
                </a:cubicBezTo>
                <a:cubicBezTo>
                  <a:pt x="60846" y="173749"/>
                  <a:pt x="60655" y="169202"/>
                  <a:pt x="63144" y="171920"/>
                </a:cubicBezTo>
                <a:cubicBezTo>
                  <a:pt x="65633" y="174676"/>
                  <a:pt x="69012" y="171704"/>
                  <a:pt x="71514" y="171476"/>
                </a:cubicBezTo>
                <a:cubicBezTo>
                  <a:pt x="73990" y="171247"/>
                  <a:pt x="80746" y="187643"/>
                  <a:pt x="83769" y="195593"/>
                </a:cubicBezTo>
                <a:cubicBezTo>
                  <a:pt x="86804" y="203543"/>
                  <a:pt x="86614" y="206299"/>
                  <a:pt x="90703" y="209703"/>
                </a:cubicBezTo>
                <a:cubicBezTo>
                  <a:pt x="94793" y="213132"/>
                  <a:pt x="99415" y="211303"/>
                  <a:pt x="105270" y="219037"/>
                </a:cubicBezTo>
                <a:cubicBezTo>
                  <a:pt x="111138" y="226783"/>
                  <a:pt x="126225" y="232003"/>
                  <a:pt x="132639" y="232460"/>
                </a:cubicBezTo>
                <a:cubicBezTo>
                  <a:pt x="139027" y="232917"/>
                  <a:pt x="143840" y="223583"/>
                  <a:pt x="152019" y="225627"/>
                </a:cubicBezTo>
                <a:cubicBezTo>
                  <a:pt x="160198" y="227672"/>
                  <a:pt x="158229" y="241109"/>
                  <a:pt x="161264" y="245884"/>
                </a:cubicBezTo>
                <a:cubicBezTo>
                  <a:pt x="164287" y="250672"/>
                  <a:pt x="197510" y="253847"/>
                  <a:pt x="203200" y="255917"/>
                </a:cubicBezTo>
                <a:cubicBezTo>
                  <a:pt x="205283" y="256666"/>
                  <a:pt x="210248" y="257123"/>
                  <a:pt x="215785" y="257288"/>
                </a:cubicBezTo>
                <a:cubicBezTo>
                  <a:pt x="215658" y="255790"/>
                  <a:pt x="215544" y="254431"/>
                  <a:pt x="215493" y="253466"/>
                </a:cubicBezTo>
                <a:cubicBezTo>
                  <a:pt x="214998" y="246163"/>
                  <a:pt x="219291" y="240080"/>
                  <a:pt x="223088" y="237654"/>
                </a:cubicBezTo>
                <a:cubicBezTo>
                  <a:pt x="226873" y="235229"/>
                  <a:pt x="230187" y="234009"/>
                  <a:pt x="233996" y="233400"/>
                </a:cubicBezTo>
                <a:cubicBezTo>
                  <a:pt x="237806" y="232790"/>
                  <a:pt x="233996" y="223075"/>
                  <a:pt x="231152" y="22185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5" name="Picture 525"/>
          <p:cNvPicPr>
            <a:picLocks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6176" y="3366369"/>
            <a:ext cx="514317" cy="316841"/>
          </a:xfrm>
          <a:prstGeom prst="rect">
            <a:avLst/>
          </a:prstGeom>
          <a:noFill/>
        </p:spPr>
      </p:pic>
      <p:sp>
        <p:nvSpPr>
          <p:cNvPr id="526" name="Freeform 526"/>
          <p:cNvSpPr/>
          <p:nvPr/>
        </p:nvSpPr>
        <p:spPr>
          <a:xfrm>
            <a:off x="4108056" y="3377882"/>
            <a:ext cx="489736" cy="295147"/>
          </a:xfrm>
          <a:custGeom>
            <a:avLst/>
            <a:gdLst/>
            <a:ahLst/>
            <a:cxnLst/>
            <a:rect l="0" t="0" r="0" b="0"/>
            <a:pathLst>
              <a:path w="489736" h="295147">
                <a:moveTo>
                  <a:pt x="384809" y="185699"/>
                </a:moveTo>
                <a:cubicBezTo>
                  <a:pt x="374853" y="185699"/>
                  <a:pt x="352818" y="179337"/>
                  <a:pt x="343928" y="191617"/>
                </a:cubicBezTo>
                <a:cubicBezTo>
                  <a:pt x="335038" y="203910"/>
                  <a:pt x="341426" y="210286"/>
                  <a:pt x="337527" y="211187"/>
                </a:cubicBezTo>
                <a:cubicBezTo>
                  <a:pt x="333324" y="212178"/>
                  <a:pt x="331139" y="192531"/>
                  <a:pt x="336092" y="186143"/>
                </a:cubicBezTo>
                <a:cubicBezTo>
                  <a:pt x="341083" y="179781"/>
                  <a:pt x="357085" y="177063"/>
                  <a:pt x="367030" y="180251"/>
                </a:cubicBezTo>
                <a:cubicBezTo>
                  <a:pt x="376986" y="183426"/>
                  <a:pt x="394753" y="177508"/>
                  <a:pt x="397242" y="178422"/>
                </a:cubicBezTo>
                <a:cubicBezTo>
                  <a:pt x="399744" y="179337"/>
                  <a:pt x="394765" y="185699"/>
                  <a:pt x="384809" y="185699"/>
                </a:cubicBezTo>
                <a:close/>
                <a:moveTo>
                  <a:pt x="182943" y="187324"/>
                </a:moveTo>
                <a:cubicBezTo>
                  <a:pt x="181521" y="189826"/>
                  <a:pt x="167474" y="185166"/>
                  <a:pt x="166306" y="181496"/>
                </a:cubicBezTo>
                <a:cubicBezTo>
                  <a:pt x="165036" y="177559"/>
                  <a:pt x="186016" y="181978"/>
                  <a:pt x="182943" y="187324"/>
                </a:cubicBezTo>
                <a:close/>
                <a:moveTo>
                  <a:pt x="487171" y="120625"/>
                </a:moveTo>
                <a:cubicBezTo>
                  <a:pt x="486840" y="117437"/>
                  <a:pt x="484694" y="118783"/>
                  <a:pt x="482916" y="120155"/>
                </a:cubicBezTo>
                <a:cubicBezTo>
                  <a:pt x="481138" y="121514"/>
                  <a:pt x="475448" y="122441"/>
                  <a:pt x="473327" y="122441"/>
                </a:cubicBezTo>
                <a:cubicBezTo>
                  <a:pt x="471181" y="122441"/>
                  <a:pt x="467282" y="118783"/>
                  <a:pt x="467282" y="116065"/>
                </a:cubicBezTo>
                <a:cubicBezTo>
                  <a:pt x="467282" y="113335"/>
                  <a:pt x="466838" y="110261"/>
                  <a:pt x="464704" y="110261"/>
                </a:cubicBezTo>
                <a:cubicBezTo>
                  <a:pt x="462558" y="110261"/>
                  <a:pt x="459370" y="108890"/>
                  <a:pt x="457237" y="102413"/>
                </a:cubicBezTo>
                <a:cubicBezTo>
                  <a:pt x="455103" y="95923"/>
                  <a:pt x="451903" y="95923"/>
                  <a:pt x="449502" y="94209"/>
                </a:cubicBezTo>
                <a:cubicBezTo>
                  <a:pt x="447102" y="92494"/>
                  <a:pt x="440435" y="97282"/>
                  <a:pt x="437514" y="98641"/>
                </a:cubicBezTo>
                <a:cubicBezTo>
                  <a:pt x="434567" y="100025"/>
                  <a:pt x="429512" y="97282"/>
                  <a:pt x="425791" y="96253"/>
                </a:cubicBezTo>
                <a:cubicBezTo>
                  <a:pt x="422032" y="95237"/>
                  <a:pt x="419899" y="86716"/>
                  <a:pt x="416457" y="87732"/>
                </a:cubicBezTo>
                <a:cubicBezTo>
                  <a:pt x="412977" y="88760"/>
                  <a:pt x="412177" y="97625"/>
                  <a:pt x="409510" y="97625"/>
                </a:cubicBezTo>
                <a:cubicBezTo>
                  <a:pt x="406843" y="97625"/>
                  <a:pt x="402042" y="79870"/>
                  <a:pt x="396975" y="69964"/>
                </a:cubicBezTo>
                <a:cubicBezTo>
                  <a:pt x="391908" y="60084"/>
                  <a:pt x="382841" y="40272"/>
                  <a:pt x="374853" y="36525"/>
                </a:cubicBezTo>
                <a:cubicBezTo>
                  <a:pt x="366852" y="32766"/>
                  <a:pt x="369239" y="27648"/>
                  <a:pt x="371373" y="24918"/>
                </a:cubicBezTo>
                <a:cubicBezTo>
                  <a:pt x="373519" y="22174"/>
                  <a:pt x="366585" y="21488"/>
                  <a:pt x="363385" y="23889"/>
                </a:cubicBezTo>
                <a:cubicBezTo>
                  <a:pt x="360184" y="26276"/>
                  <a:pt x="356184" y="30721"/>
                  <a:pt x="352463" y="31737"/>
                </a:cubicBezTo>
                <a:cubicBezTo>
                  <a:pt x="348716" y="32766"/>
                  <a:pt x="343382" y="40272"/>
                  <a:pt x="339382" y="38570"/>
                </a:cubicBezTo>
                <a:cubicBezTo>
                  <a:pt x="335381" y="36855"/>
                  <a:pt x="333514" y="45060"/>
                  <a:pt x="330339" y="41301"/>
                </a:cubicBezTo>
                <a:cubicBezTo>
                  <a:pt x="327139" y="37541"/>
                  <a:pt x="334594" y="34811"/>
                  <a:pt x="334594" y="31407"/>
                </a:cubicBezTo>
                <a:cubicBezTo>
                  <a:pt x="334594" y="27978"/>
                  <a:pt x="329539" y="32423"/>
                  <a:pt x="328193" y="30379"/>
                </a:cubicBezTo>
                <a:cubicBezTo>
                  <a:pt x="326859" y="28334"/>
                  <a:pt x="322579" y="26276"/>
                  <a:pt x="322579" y="29362"/>
                </a:cubicBezTo>
                <a:cubicBezTo>
                  <a:pt x="322579" y="32423"/>
                  <a:pt x="319138" y="30721"/>
                  <a:pt x="319138" y="28334"/>
                </a:cubicBezTo>
                <a:cubicBezTo>
                  <a:pt x="319138" y="25934"/>
                  <a:pt x="316725" y="21488"/>
                  <a:pt x="314578" y="24575"/>
                </a:cubicBezTo>
                <a:cubicBezTo>
                  <a:pt x="312470" y="27648"/>
                  <a:pt x="305269" y="29362"/>
                  <a:pt x="303669" y="26962"/>
                </a:cubicBezTo>
                <a:cubicBezTo>
                  <a:pt x="302069" y="24575"/>
                  <a:pt x="304723" y="23559"/>
                  <a:pt x="305003" y="20485"/>
                </a:cubicBezTo>
                <a:cubicBezTo>
                  <a:pt x="305269" y="17399"/>
                  <a:pt x="302336" y="13310"/>
                  <a:pt x="302869" y="9551"/>
                </a:cubicBezTo>
                <a:cubicBezTo>
                  <a:pt x="303390" y="5804"/>
                  <a:pt x="297802" y="2045"/>
                  <a:pt x="295148" y="3404"/>
                </a:cubicBezTo>
                <a:cubicBezTo>
                  <a:pt x="292468" y="4788"/>
                  <a:pt x="288734" y="3404"/>
                  <a:pt x="285800" y="1715"/>
                </a:cubicBezTo>
                <a:cubicBezTo>
                  <a:pt x="282879" y="0"/>
                  <a:pt x="271398" y="2731"/>
                  <a:pt x="270865" y="6147"/>
                </a:cubicBezTo>
                <a:cubicBezTo>
                  <a:pt x="270344" y="9551"/>
                  <a:pt x="255943" y="12281"/>
                  <a:pt x="253263" y="13640"/>
                </a:cubicBezTo>
                <a:cubicBezTo>
                  <a:pt x="250609" y="15012"/>
                  <a:pt x="239928" y="17056"/>
                  <a:pt x="236207" y="17755"/>
                </a:cubicBezTo>
                <a:cubicBezTo>
                  <a:pt x="232486" y="18415"/>
                  <a:pt x="228739" y="22517"/>
                  <a:pt x="223939" y="22517"/>
                </a:cubicBezTo>
                <a:cubicBezTo>
                  <a:pt x="219163" y="22517"/>
                  <a:pt x="210083" y="23203"/>
                  <a:pt x="205828" y="27292"/>
                </a:cubicBezTo>
                <a:cubicBezTo>
                  <a:pt x="201561" y="31407"/>
                  <a:pt x="194614" y="27978"/>
                  <a:pt x="191414" y="29362"/>
                </a:cubicBezTo>
                <a:cubicBezTo>
                  <a:pt x="188226" y="30721"/>
                  <a:pt x="182892" y="28664"/>
                  <a:pt x="181279" y="30048"/>
                </a:cubicBezTo>
                <a:cubicBezTo>
                  <a:pt x="179679" y="31407"/>
                  <a:pt x="180225" y="39586"/>
                  <a:pt x="181825" y="43015"/>
                </a:cubicBezTo>
                <a:cubicBezTo>
                  <a:pt x="183426" y="46431"/>
                  <a:pt x="191947" y="47790"/>
                  <a:pt x="192493" y="49835"/>
                </a:cubicBezTo>
                <a:cubicBezTo>
                  <a:pt x="193014" y="51892"/>
                  <a:pt x="183959" y="51892"/>
                  <a:pt x="179679" y="52553"/>
                </a:cubicBezTo>
                <a:cubicBezTo>
                  <a:pt x="175425" y="53251"/>
                  <a:pt x="176504" y="60084"/>
                  <a:pt x="177558" y="63475"/>
                </a:cubicBezTo>
                <a:cubicBezTo>
                  <a:pt x="178612" y="66904"/>
                  <a:pt x="173291" y="70320"/>
                  <a:pt x="170091" y="71679"/>
                </a:cubicBezTo>
                <a:cubicBezTo>
                  <a:pt x="166890" y="73038"/>
                  <a:pt x="170091" y="79870"/>
                  <a:pt x="173291" y="79870"/>
                </a:cubicBezTo>
                <a:cubicBezTo>
                  <a:pt x="176504" y="79870"/>
                  <a:pt x="179171" y="83287"/>
                  <a:pt x="181825" y="83287"/>
                </a:cubicBezTo>
                <a:cubicBezTo>
                  <a:pt x="184492" y="83287"/>
                  <a:pt x="185026" y="90119"/>
                  <a:pt x="185026" y="94209"/>
                </a:cubicBezTo>
                <a:cubicBezTo>
                  <a:pt x="185026" y="98298"/>
                  <a:pt x="181825" y="99682"/>
                  <a:pt x="177558" y="99682"/>
                </a:cubicBezTo>
                <a:cubicBezTo>
                  <a:pt x="173291" y="99682"/>
                  <a:pt x="171157" y="95580"/>
                  <a:pt x="168490" y="94894"/>
                </a:cubicBezTo>
                <a:cubicBezTo>
                  <a:pt x="165836" y="94209"/>
                  <a:pt x="166369" y="101054"/>
                  <a:pt x="164223" y="102413"/>
                </a:cubicBezTo>
                <a:cubicBezTo>
                  <a:pt x="162102" y="103772"/>
                  <a:pt x="161556" y="97625"/>
                  <a:pt x="158369" y="97625"/>
                </a:cubicBezTo>
                <a:cubicBezTo>
                  <a:pt x="155168" y="97625"/>
                  <a:pt x="151434" y="96939"/>
                  <a:pt x="150355" y="92837"/>
                </a:cubicBezTo>
                <a:cubicBezTo>
                  <a:pt x="149301" y="88760"/>
                  <a:pt x="141833" y="88075"/>
                  <a:pt x="138645" y="92164"/>
                </a:cubicBezTo>
                <a:cubicBezTo>
                  <a:pt x="135420" y="96253"/>
                  <a:pt x="134366" y="94209"/>
                  <a:pt x="131698" y="91478"/>
                </a:cubicBezTo>
                <a:cubicBezTo>
                  <a:pt x="129032" y="88760"/>
                  <a:pt x="121030" y="92837"/>
                  <a:pt x="119976" y="96253"/>
                </a:cubicBezTo>
                <a:cubicBezTo>
                  <a:pt x="118910" y="99682"/>
                  <a:pt x="113042" y="101054"/>
                  <a:pt x="108775" y="97625"/>
                </a:cubicBezTo>
                <a:cubicBezTo>
                  <a:pt x="104508" y="94209"/>
                  <a:pt x="101853" y="92837"/>
                  <a:pt x="101853" y="97625"/>
                </a:cubicBezTo>
                <a:cubicBezTo>
                  <a:pt x="101853" y="102413"/>
                  <a:pt x="98653" y="98298"/>
                  <a:pt x="98653" y="95580"/>
                </a:cubicBezTo>
                <a:cubicBezTo>
                  <a:pt x="98653" y="92837"/>
                  <a:pt x="91706" y="87402"/>
                  <a:pt x="88519" y="84658"/>
                </a:cubicBezTo>
                <a:cubicBezTo>
                  <a:pt x="85318" y="81928"/>
                  <a:pt x="75184" y="81928"/>
                  <a:pt x="74650" y="79185"/>
                </a:cubicBezTo>
                <a:cubicBezTo>
                  <a:pt x="74104" y="76467"/>
                  <a:pt x="67716" y="74409"/>
                  <a:pt x="66116" y="79185"/>
                </a:cubicBezTo>
                <a:cubicBezTo>
                  <a:pt x="64516" y="83972"/>
                  <a:pt x="61861" y="80556"/>
                  <a:pt x="59715" y="79185"/>
                </a:cubicBezTo>
                <a:cubicBezTo>
                  <a:pt x="57569" y="77826"/>
                  <a:pt x="52781" y="81242"/>
                  <a:pt x="50647" y="82601"/>
                </a:cubicBezTo>
                <a:cubicBezTo>
                  <a:pt x="48526" y="83972"/>
                  <a:pt x="41579" y="90119"/>
                  <a:pt x="37858" y="90119"/>
                </a:cubicBezTo>
                <a:cubicBezTo>
                  <a:pt x="34124" y="90119"/>
                  <a:pt x="36245" y="96253"/>
                  <a:pt x="31445" y="97625"/>
                </a:cubicBezTo>
                <a:cubicBezTo>
                  <a:pt x="26669" y="98984"/>
                  <a:pt x="27724" y="103086"/>
                  <a:pt x="28244" y="105817"/>
                </a:cubicBezTo>
                <a:cubicBezTo>
                  <a:pt x="28778" y="108547"/>
                  <a:pt x="31445" y="113335"/>
                  <a:pt x="27190" y="115380"/>
                </a:cubicBezTo>
                <a:cubicBezTo>
                  <a:pt x="22923" y="117424"/>
                  <a:pt x="21323" y="108547"/>
                  <a:pt x="17589" y="105131"/>
                </a:cubicBezTo>
                <a:cubicBezTo>
                  <a:pt x="13855" y="101727"/>
                  <a:pt x="10668" y="105817"/>
                  <a:pt x="10668" y="110604"/>
                </a:cubicBezTo>
                <a:cubicBezTo>
                  <a:pt x="10668" y="115380"/>
                  <a:pt x="6388" y="115380"/>
                  <a:pt x="4254" y="120155"/>
                </a:cubicBezTo>
                <a:cubicBezTo>
                  <a:pt x="2120" y="124943"/>
                  <a:pt x="7988" y="125628"/>
                  <a:pt x="7988" y="127673"/>
                </a:cubicBezTo>
                <a:cubicBezTo>
                  <a:pt x="7988" y="129718"/>
                  <a:pt x="4775" y="131750"/>
                  <a:pt x="3721" y="132436"/>
                </a:cubicBezTo>
                <a:cubicBezTo>
                  <a:pt x="2666" y="133122"/>
                  <a:pt x="0" y="139967"/>
                  <a:pt x="1066" y="141999"/>
                </a:cubicBezTo>
                <a:cubicBezTo>
                  <a:pt x="2120" y="144044"/>
                  <a:pt x="8521" y="143370"/>
                  <a:pt x="7988" y="148146"/>
                </a:cubicBezTo>
                <a:cubicBezTo>
                  <a:pt x="7442" y="152921"/>
                  <a:pt x="6921" y="157709"/>
                  <a:pt x="10121" y="156337"/>
                </a:cubicBezTo>
                <a:cubicBezTo>
                  <a:pt x="13334" y="154978"/>
                  <a:pt x="16535" y="155651"/>
                  <a:pt x="18656" y="155651"/>
                </a:cubicBezTo>
                <a:cubicBezTo>
                  <a:pt x="20777" y="155651"/>
                  <a:pt x="22402" y="161125"/>
                  <a:pt x="26123" y="166586"/>
                </a:cubicBezTo>
                <a:cubicBezTo>
                  <a:pt x="29870" y="172047"/>
                  <a:pt x="31445" y="174777"/>
                  <a:pt x="27724" y="176136"/>
                </a:cubicBezTo>
                <a:cubicBezTo>
                  <a:pt x="24003" y="177495"/>
                  <a:pt x="25577" y="180251"/>
                  <a:pt x="30391" y="182969"/>
                </a:cubicBezTo>
                <a:cubicBezTo>
                  <a:pt x="31661" y="183706"/>
                  <a:pt x="32981" y="184785"/>
                  <a:pt x="34264" y="185940"/>
                </a:cubicBezTo>
                <a:cubicBezTo>
                  <a:pt x="35051" y="185280"/>
                  <a:pt x="35801" y="184607"/>
                  <a:pt x="36436" y="183883"/>
                </a:cubicBezTo>
                <a:cubicBezTo>
                  <a:pt x="42481" y="177063"/>
                  <a:pt x="53492" y="170688"/>
                  <a:pt x="61671" y="173406"/>
                </a:cubicBezTo>
                <a:cubicBezTo>
                  <a:pt x="69850" y="176136"/>
                  <a:pt x="76619" y="171602"/>
                  <a:pt x="80149" y="177965"/>
                </a:cubicBezTo>
                <a:cubicBezTo>
                  <a:pt x="83718" y="184328"/>
                  <a:pt x="80149" y="196176"/>
                  <a:pt x="81572" y="200723"/>
                </a:cubicBezTo>
                <a:cubicBezTo>
                  <a:pt x="82994" y="205269"/>
                  <a:pt x="75184" y="205739"/>
                  <a:pt x="69850" y="204825"/>
                </a:cubicBezTo>
                <a:cubicBezTo>
                  <a:pt x="64516" y="203910"/>
                  <a:pt x="53479" y="207555"/>
                  <a:pt x="54914" y="211645"/>
                </a:cubicBezTo>
                <a:cubicBezTo>
                  <a:pt x="56349" y="215747"/>
                  <a:pt x="60248" y="225322"/>
                  <a:pt x="53149" y="220293"/>
                </a:cubicBezTo>
                <a:cubicBezTo>
                  <a:pt x="46050" y="215289"/>
                  <a:pt x="43180" y="225310"/>
                  <a:pt x="47104" y="225310"/>
                </a:cubicBezTo>
                <a:cubicBezTo>
                  <a:pt x="51003" y="225310"/>
                  <a:pt x="56349" y="231215"/>
                  <a:pt x="56349" y="235317"/>
                </a:cubicBezTo>
                <a:cubicBezTo>
                  <a:pt x="56349" y="239407"/>
                  <a:pt x="56692" y="248500"/>
                  <a:pt x="60248" y="247141"/>
                </a:cubicBezTo>
                <a:cubicBezTo>
                  <a:pt x="63804" y="245782"/>
                  <a:pt x="63804" y="253974"/>
                  <a:pt x="68783" y="253529"/>
                </a:cubicBezTo>
                <a:cubicBezTo>
                  <a:pt x="73774" y="253059"/>
                  <a:pt x="78371" y="255345"/>
                  <a:pt x="74472" y="261263"/>
                </a:cubicBezTo>
                <a:cubicBezTo>
                  <a:pt x="70573" y="267182"/>
                  <a:pt x="76949" y="283565"/>
                  <a:pt x="78371" y="279920"/>
                </a:cubicBezTo>
                <a:cubicBezTo>
                  <a:pt x="79286" y="277634"/>
                  <a:pt x="78485" y="272668"/>
                  <a:pt x="79895" y="269493"/>
                </a:cubicBezTo>
                <a:cubicBezTo>
                  <a:pt x="77114" y="261137"/>
                  <a:pt x="88900" y="261098"/>
                  <a:pt x="92303" y="261098"/>
                </a:cubicBezTo>
                <a:cubicBezTo>
                  <a:pt x="96088" y="261098"/>
                  <a:pt x="102743" y="268401"/>
                  <a:pt x="107010" y="275691"/>
                </a:cubicBezTo>
                <a:cubicBezTo>
                  <a:pt x="111302" y="282980"/>
                  <a:pt x="115569" y="278129"/>
                  <a:pt x="115569" y="278129"/>
                </a:cubicBezTo>
                <a:lnTo>
                  <a:pt x="116992" y="210044"/>
                </a:lnTo>
                <a:lnTo>
                  <a:pt x="147396" y="199694"/>
                </a:lnTo>
                <a:cubicBezTo>
                  <a:pt x="147688" y="198703"/>
                  <a:pt x="148005" y="197814"/>
                  <a:pt x="148412" y="197078"/>
                </a:cubicBezTo>
                <a:cubicBezTo>
                  <a:pt x="152323" y="189788"/>
                  <a:pt x="157581" y="195820"/>
                  <a:pt x="159423" y="197548"/>
                </a:cubicBezTo>
                <a:cubicBezTo>
                  <a:pt x="160972" y="198970"/>
                  <a:pt x="160134" y="189813"/>
                  <a:pt x="164414" y="190258"/>
                </a:cubicBezTo>
                <a:cubicBezTo>
                  <a:pt x="168668" y="190702"/>
                  <a:pt x="164045" y="199351"/>
                  <a:pt x="167259" y="199351"/>
                </a:cubicBezTo>
                <a:cubicBezTo>
                  <a:pt x="169735" y="199351"/>
                  <a:pt x="175425" y="210654"/>
                  <a:pt x="173659" y="219544"/>
                </a:cubicBezTo>
                <a:cubicBezTo>
                  <a:pt x="178384" y="224535"/>
                  <a:pt x="186944" y="236270"/>
                  <a:pt x="187705" y="239229"/>
                </a:cubicBezTo>
                <a:cubicBezTo>
                  <a:pt x="188658" y="242861"/>
                  <a:pt x="201002" y="236803"/>
                  <a:pt x="203365" y="237997"/>
                </a:cubicBezTo>
                <a:cubicBezTo>
                  <a:pt x="205765" y="239229"/>
                  <a:pt x="224256" y="239229"/>
                  <a:pt x="227583" y="239229"/>
                </a:cubicBezTo>
                <a:cubicBezTo>
                  <a:pt x="230911" y="239229"/>
                  <a:pt x="233260" y="247116"/>
                  <a:pt x="237083" y="248335"/>
                </a:cubicBezTo>
                <a:cubicBezTo>
                  <a:pt x="240880" y="249554"/>
                  <a:pt x="239458" y="257454"/>
                  <a:pt x="239915" y="262927"/>
                </a:cubicBezTo>
                <a:cubicBezTo>
                  <a:pt x="240411" y="268401"/>
                  <a:pt x="246100" y="273875"/>
                  <a:pt x="246570" y="278739"/>
                </a:cubicBezTo>
                <a:cubicBezTo>
                  <a:pt x="247065" y="283590"/>
                  <a:pt x="253212" y="281164"/>
                  <a:pt x="257022" y="282384"/>
                </a:cubicBezTo>
                <a:cubicBezTo>
                  <a:pt x="260819" y="283603"/>
                  <a:pt x="266509" y="285406"/>
                  <a:pt x="266979" y="290283"/>
                </a:cubicBezTo>
                <a:cubicBezTo>
                  <a:pt x="267449" y="295147"/>
                  <a:pt x="272211" y="291502"/>
                  <a:pt x="272681" y="287832"/>
                </a:cubicBezTo>
                <a:cubicBezTo>
                  <a:pt x="273151" y="284212"/>
                  <a:pt x="277901" y="279348"/>
                  <a:pt x="285026" y="275691"/>
                </a:cubicBezTo>
                <a:cubicBezTo>
                  <a:pt x="288239" y="274052"/>
                  <a:pt x="290347" y="274052"/>
                  <a:pt x="291947" y="274840"/>
                </a:cubicBezTo>
                <a:cubicBezTo>
                  <a:pt x="293268" y="270471"/>
                  <a:pt x="294627" y="266775"/>
                  <a:pt x="295592" y="266267"/>
                </a:cubicBezTo>
                <a:cubicBezTo>
                  <a:pt x="298069" y="264908"/>
                  <a:pt x="302691" y="260349"/>
                  <a:pt x="303060" y="255790"/>
                </a:cubicBezTo>
                <a:cubicBezTo>
                  <a:pt x="303390" y="251256"/>
                  <a:pt x="313004" y="251256"/>
                  <a:pt x="319392" y="255333"/>
                </a:cubicBezTo>
                <a:cubicBezTo>
                  <a:pt x="325805" y="259422"/>
                  <a:pt x="329704" y="259447"/>
                  <a:pt x="330060" y="253059"/>
                </a:cubicBezTo>
                <a:cubicBezTo>
                  <a:pt x="330415" y="246684"/>
                  <a:pt x="339661" y="244880"/>
                  <a:pt x="342506" y="246684"/>
                </a:cubicBezTo>
                <a:cubicBezTo>
                  <a:pt x="345351" y="248500"/>
                  <a:pt x="354241" y="254901"/>
                  <a:pt x="358495" y="252615"/>
                </a:cubicBezTo>
                <a:cubicBezTo>
                  <a:pt x="362775" y="250329"/>
                  <a:pt x="384111" y="253059"/>
                  <a:pt x="389431" y="254901"/>
                </a:cubicBezTo>
                <a:cubicBezTo>
                  <a:pt x="394765" y="256692"/>
                  <a:pt x="396188" y="252170"/>
                  <a:pt x="400798" y="258977"/>
                </a:cubicBezTo>
                <a:cubicBezTo>
                  <a:pt x="404684" y="264718"/>
                  <a:pt x="406576" y="259574"/>
                  <a:pt x="410882" y="263981"/>
                </a:cubicBezTo>
                <a:cubicBezTo>
                  <a:pt x="410856" y="262241"/>
                  <a:pt x="410577" y="260044"/>
                  <a:pt x="410577" y="257720"/>
                </a:cubicBezTo>
                <a:cubicBezTo>
                  <a:pt x="410577" y="253288"/>
                  <a:pt x="415911" y="249529"/>
                  <a:pt x="416978" y="246125"/>
                </a:cubicBezTo>
                <a:cubicBezTo>
                  <a:pt x="418032" y="242696"/>
                  <a:pt x="412177" y="232473"/>
                  <a:pt x="412177" y="229044"/>
                </a:cubicBezTo>
                <a:cubicBezTo>
                  <a:pt x="412177" y="225640"/>
                  <a:pt x="412177" y="217436"/>
                  <a:pt x="409510" y="215747"/>
                </a:cubicBezTo>
                <a:cubicBezTo>
                  <a:pt x="406843" y="214032"/>
                  <a:pt x="414565" y="209587"/>
                  <a:pt x="416419" y="209714"/>
                </a:cubicBezTo>
                <a:cubicBezTo>
                  <a:pt x="420381" y="209955"/>
                  <a:pt x="426007" y="204672"/>
                  <a:pt x="427735" y="206869"/>
                </a:cubicBezTo>
                <a:cubicBezTo>
                  <a:pt x="429449" y="209079"/>
                  <a:pt x="432903" y="209714"/>
                  <a:pt x="436358" y="209714"/>
                </a:cubicBezTo>
                <a:cubicBezTo>
                  <a:pt x="439774" y="209714"/>
                  <a:pt x="438326" y="204672"/>
                  <a:pt x="436358" y="202475"/>
                </a:cubicBezTo>
                <a:cubicBezTo>
                  <a:pt x="434377" y="200265"/>
                  <a:pt x="442479" y="179781"/>
                  <a:pt x="443724" y="172860"/>
                </a:cubicBezTo>
                <a:cubicBezTo>
                  <a:pt x="444956" y="165926"/>
                  <a:pt x="447902" y="172238"/>
                  <a:pt x="451839" y="172860"/>
                </a:cubicBezTo>
                <a:cubicBezTo>
                  <a:pt x="455789" y="173482"/>
                  <a:pt x="460450" y="172542"/>
                  <a:pt x="462914" y="174104"/>
                </a:cubicBezTo>
                <a:cubicBezTo>
                  <a:pt x="465377" y="175679"/>
                  <a:pt x="472515" y="172238"/>
                  <a:pt x="474242" y="168770"/>
                </a:cubicBezTo>
                <a:cubicBezTo>
                  <a:pt x="475956" y="165303"/>
                  <a:pt x="472273" y="164351"/>
                  <a:pt x="472515" y="156477"/>
                </a:cubicBezTo>
                <a:cubicBezTo>
                  <a:pt x="472769" y="148603"/>
                  <a:pt x="476439" y="144805"/>
                  <a:pt x="480389" y="144805"/>
                </a:cubicBezTo>
                <a:cubicBezTo>
                  <a:pt x="484338" y="144805"/>
                  <a:pt x="485558" y="140081"/>
                  <a:pt x="485558" y="136309"/>
                </a:cubicBezTo>
                <a:cubicBezTo>
                  <a:pt x="485558" y="132893"/>
                  <a:pt x="488758" y="130734"/>
                  <a:pt x="489736" y="126390"/>
                </a:cubicBezTo>
                <a:cubicBezTo>
                  <a:pt x="488453" y="124663"/>
                  <a:pt x="487374" y="122377"/>
                  <a:pt x="487171" y="12062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7" name="Picture 527"/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3636" y="2641504"/>
            <a:ext cx="2077937" cy="1030375"/>
          </a:xfrm>
          <a:prstGeom prst="rect">
            <a:avLst/>
          </a:prstGeom>
          <a:noFill/>
        </p:spPr>
      </p:pic>
      <p:sp>
        <p:nvSpPr>
          <p:cNvPr id="528" name="Freeform 528"/>
          <p:cNvSpPr/>
          <p:nvPr/>
        </p:nvSpPr>
        <p:spPr>
          <a:xfrm>
            <a:off x="3786336" y="2652360"/>
            <a:ext cx="2053970" cy="1008862"/>
          </a:xfrm>
          <a:custGeom>
            <a:avLst/>
            <a:gdLst/>
            <a:ahLst/>
            <a:cxnLst/>
            <a:rect l="0" t="0" r="0" b="0"/>
            <a:pathLst>
              <a:path w="2053970" h="1008862">
                <a:moveTo>
                  <a:pt x="410057" y="275831"/>
                </a:moveTo>
                <a:cubicBezTo>
                  <a:pt x="410412" y="280390"/>
                  <a:pt x="408279" y="283565"/>
                  <a:pt x="401523" y="283565"/>
                </a:cubicBezTo>
                <a:cubicBezTo>
                  <a:pt x="394767" y="283565"/>
                  <a:pt x="404711" y="289026"/>
                  <a:pt x="405435" y="294030"/>
                </a:cubicBezTo>
                <a:cubicBezTo>
                  <a:pt x="406146" y="299046"/>
                  <a:pt x="398678" y="295401"/>
                  <a:pt x="398335" y="303136"/>
                </a:cubicBezTo>
                <a:cubicBezTo>
                  <a:pt x="397967" y="310857"/>
                  <a:pt x="385165" y="303136"/>
                  <a:pt x="383388" y="313130"/>
                </a:cubicBezTo>
                <a:cubicBezTo>
                  <a:pt x="381635" y="323163"/>
                  <a:pt x="389788" y="321804"/>
                  <a:pt x="395478" y="322262"/>
                </a:cubicBezTo>
                <a:cubicBezTo>
                  <a:pt x="401155" y="322706"/>
                  <a:pt x="393332" y="329526"/>
                  <a:pt x="397624" y="333628"/>
                </a:cubicBezTo>
                <a:cubicBezTo>
                  <a:pt x="401866" y="337730"/>
                  <a:pt x="405066" y="336371"/>
                  <a:pt x="402234" y="328624"/>
                </a:cubicBezTo>
                <a:cubicBezTo>
                  <a:pt x="399390" y="320890"/>
                  <a:pt x="417156" y="331355"/>
                  <a:pt x="411809" y="337273"/>
                </a:cubicBezTo>
                <a:cubicBezTo>
                  <a:pt x="406489" y="343191"/>
                  <a:pt x="420369" y="347738"/>
                  <a:pt x="427113" y="348195"/>
                </a:cubicBezTo>
                <a:cubicBezTo>
                  <a:pt x="433882" y="348665"/>
                  <a:pt x="457834" y="355358"/>
                  <a:pt x="458393" y="348195"/>
                </a:cubicBezTo>
                <a:cubicBezTo>
                  <a:pt x="458761" y="343636"/>
                  <a:pt x="449515" y="339546"/>
                  <a:pt x="442048" y="329526"/>
                </a:cubicBezTo>
                <a:cubicBezTo>
                  <a:pt x="434580" y="319531"/>
                  <a:pt x="429246" y="303136"/>
                  <a:pt x="437781" y="296316"/>
                </a:cubicBezTo>
                <a:cubicBezTo>
                  <a:pt x="446315" y="289483"/>
                  <a:pt x="438847" y="286283"/>
                  <a:pt x="447369" y="278548"/>
                </a:cubicBezTo>
                <a:cubicBezTo>
                  <a:pt x="455916" y="270828"/>
                  <a:pt x="450938" y="263538"/>
                  <a:pt x="458037" y="262624"/>
                </a:cubicBezTo>
                <a:cubicBezTo>
                  <a:pt x="465162" y="261709"/>
                  <a:pt x="457339" y="253530"/>
                  <a:pt x="464438" y="252171"/>
                </a:cubicBezTo>
                <a:cubicBezTo>
                  <a:pt x="471550" y="250787"/>
                  <a:pt x="472972" y="240780"/>
                  <a:pt x="471905" y="237135"/>
                </a:cubicBezTo>
                <a:cubicBezTo>
                  <a:pt x="470851" y="233502"/>
                  <a:pt x="479373" y="237605"/>
                  <a:pt x="483272" y="232131"/>
                </a:cubicBezTo>
                <a:cubicBezTo>
                  <a:pt x="487184" y="226683"/>
                  <a:pt x="496429" y="230315"/>
                  <a:pt x="499274" y="222568"/>
                </a:cubicBezTo>
                <a:cubicBezTo>
                  <a:pt x="502119" y="214833"/>
                  <a:pt x="542987" y="197079"/>
                  <a:pt x="566114" y="190259"/>
                </a:cubicBezTo>
                <a:cubicBezTo>
                  <a:pt x="589215" y="183426"/>
                  <a:pt x="605217" y="171133"/>
                  <a:pt x="597039" y="162954"/>
                </a:cubicBezTo>
                <a:cubicBezTo>
                  <a:pt x="588860" y="154750"/>
                  <a:pt x="565759" y="166129"/>
                  <a:pt x="560069" y="172060"/>
                </a:cubicBezTo>
                <a:cubicBezTo>
                  <a:pt x="554354" y="177965"/>
                  <a:pt x="546201" y="173863"/>
                  <a:pt x="540511" y="177965"/>
                </a:cubicBezTo>
                <a:cubicBezTo>
                  <a:pt x="534834" y="182055"/>
                  <a:pt x="522731" y="185700"/>
                  <a:pt x="516698" y="180696"/>
                </a:cubicBezTo>
                <a:cubicBezTo>
                  <a:pt x="510666" y="175692"/>
                  <a:pt x="503541" y="186614"/>
                  <a:pt x="498918" y="186170"/>
                </a:cubicBezTo>
                <a:cubicBezTo>
                  <a:pt x="494308" y="185700"/>
                  <a:pt x="488974" y="192075"/>
                  <a:pt x="483996" y="191618"/>
                </a:cubicBezTo>
                <a:cubicBezTo>
                  <a:pt x="479005" y="191173"/>
                  <a:pt x="469061" y="196622"/>
                  <a:pt x="468350" y="200267"/>
                </a:cubicBezTo>
                <a:cubicBezTo>
                  <a:pt x="467651" y="203911"/>
                  <a:pt x="459117" y="202997"/>
                  <a:pt x="459117" y="207556"/>
                </a:cubicBezTo>
                <a:cubicBezTo>
                  <a:pt x="459117" y="212116"/>
                  <a:pt x="452360" y="216205"/>
                  <a:pt x="448804" y="212103"/>
                </a:cubicBezTo>
                <a:cubicBezTo>
                  <a:pt x="445248" y="208001"/>
                  <a:pt x="440981" y="216650"/>
                  <a:pt x="445947" y="222568"/>
                </a:cubicBezTo>
                <a:cubicBezTo>
                  <a:pt x="450938" y="228499"/>
                  <a:pt x="436714" y="228956"/>
                  <a:pt x="439190" y="232575"/>
                </a:cubicBezTo>
                <a:cubicBezTo>
                  <a:pt x="441705" y="236220"/>
                  <a:pt x="433869" y="238506"/>
                  <a:pt x="435660" y="242596"/>
                </a:cubicBezTo>
                <a:cubicBezTo>
                  <a:pt x="437425" y="246698"/>
                  <a:pt x="430669" y="248057"/>
                  <a:pt x="425322" y="249428"/>
                </a:cubicBezTo>
                <a:cubicBezTo>
                  <a:pt x="420001" y="250787"/>
                  <a:pt x="417156" y="259893"/>
                  <a:pt x="423925" y="260350"/>
                </a:cubicBezTo>
                <a:cubicBezTo>
                  <a:pt x="430669" y="260820"/>
                  <a:pt x="420001" y="262179"/>
                  <a:pt x="420724" y="268999"/>
                </a:cubicBezTo>
                <a:cubicBezTo>
                  <a:pt x="421423" y="275831"/>
                  <a:pt x="409702" y="271272"/>
                  <a:pt x="410057" y="275831"/>
                </a:cubicBezTo>
                <a:close/>
                <a:moveTo>
                  <a:pt x="463028" y="23216"/>
                </a:moveTo>
                <a:cubicBezTo>
                  <a:pt x="464082" y="13653"/>
                  <a:pt x="451662" y="21400"/>
                  <a:pt x="442391" y="16396"/>
                </a:cubicBezTo>
                <a:cubicBezTo>
                  <a:pt x="433158" y="11392"/>
                  <a:pt x="427709" y="11748"/>
                  <a:pt x="433869" y="18656"/>
                </a:cubicBezTo>
                <a:cubicBezTo>
                  <a:pt x="436714" y="21857"/>
                  <a:pt x="418032" y="24333"/>
                  <a:pt x="421055" y="28220"/>
                </a:cubicBezTo>
                <a:cubicBezTo>
                  <a:pt x="427824" y="36868"/>
                  <a:pt x="461936" y="32779"/>
                  <a:pt x="463028" y="23216"/>
                </a:cubicBezTo>
                <a:close/>
                <a:moveTo>
                  <a:pt x="519556" y="30493"/>
                </a:moveTo>
                <a:cubicBezTo>
                  <a:pt x="522032" y="26404"/>
                  <a:pt x="514908" y="26404"/>
                  <a:pt x="514209" y="22301"/>
                </a:cubicBezTo>
                <a:cubicBezTo>
                  <a:pt x="513511" y="18199"/>
                  <a:pt x="493584" y="17298"/>
                  <a:pt x="494651" y="21857"/>
                </a:cubicBezTo>
                <a:cubicBezTo>
                  <a:pt x="495705" y="26404"/>
                  <a:pt x="480884" y="31356"/>
                  <a:pt x="485418" y="35967"/>
                </a:cubicBezTo>
                <a:cubicBezTo>
                  <a:pt x="493940" y="44615"/>
                  <a:pt x="517041" y="34582"/>
                  <a:pt x="519556" y="30493"/>
                </a:cubicBezTo>
                <a:close/>
                <a:moveTo>
                  <a:pt x="458761" y="39142"/>
                </a:moveTo>
                <a:cubicBezTo>
                  <a:pt x="459815" y="42774"/>
                  <a:pt x="456983" y="43231"/>
                  <a:pt x="449858" y="43231"/>
                </a:cubicBezTo>
                <a:cubicBezTo>
                  <a:pt x="442759" y="43231"/>
                  <a:pt x="439025" y="48375"/>
                  <a:pt x="442759" y="52337"/>
                </a:cubicBezTo>
                <a:cubicBezTo>
                  <a:pt x="447026" y="56896"/>
                  <a:pt x="465848" y="55067"/>
                  <a:pt x="469061" y="49619"/>
                </a:cubicBezTo>
                <a:cubicBezTo>
                  <a:pt x="472274" y="44145"/>
                  <a:pt x="480427" y="48705"/>
                  <a:pt x="481850" y="43231"/>
                </a:cubicBezTo>
                <a:cubicBezTo>
                  <a:pt x="483272" y="37770"/>
                  <a:pt x="457694" y="35509"/>
                  <a:pt x="458761" y="39142"/>
                </a:cubicBezTo>
                <a:close/>
                <a:moveTo>
                  <a:pt x="412889" y="45060"/>
                </a:moveTo>
                <a:cubicBezTo>
                  <a:pt x="412889" y="37770"/>
                  <a:pt x="394386" y="45809"/>
                  <a:pt x="397967" y="47333"/>
                </a:cubicBezTo>
                <a:cubicBezTo>
                  <a:pt x="401155" y="48705"/>
                  <a:pt x="412889" y="52337"/>
                  <a:pt x="412889" y="45060"/>
                </a:cubicBezTo>
                <a:close/>
                <a:moveTo>
                  <a:pt x="456983" y="14567"/>
                </a:moveTo>
                <a:cubicBezTo>
                  <a:pt x="465505" y="14567"/>
                  <a:pt x="463028" y="7734"/>
                  <a:pt x="468705" y="8649"/>
                </a:cubicBezTo>
                <a:cubicBezTo>
                  <a:pt x="474395" y="9563"/>
                  <a:pt x="481850" y="9093"/>
                  <a:pt x="479005" y="4547"/>
                </a:cubicBezTo>
                <a:cubicBezTo>
                  <a:pt x="476185" y="0"/>
                  <a:pt x="455561" y="1804"/>
                  <a:pt x="457694" y="5474"/>
                </a:cubicBezTo>
                <a:cubicBezTo>
                  <a:pt x="459815" y="9093"/>
                  <a:pt x="440981" y="7734"/>
                  <a:pt x="441337" y="9093"/>
                </a:cubicBezTo>
                <a:cubicBezTo>
                  <a:pt x="442048" y="11837"/>
                  <a:pt x="448449" y="14567"/>
                  <a:pt x="456983" y="14567"/>
                </a:cubicBezTo>
                <a:close/>
                <a:moveTo>
                  <a:pt x="1104302" y="239408"/>
                </a:moveTo>
                <a:cubicBezTo>
                  <a:pt x="1102880" y="243053"/>
                  <a:pt x="1095158" y="243294"/>
                  <a:pt x="1097203" y="246698"/>
                </a:cubicBezTo>
                <a:cubicBezTo>
                  <a:pt x="1100759" y="252616"/>
                  <a:pt x="1118539" y="249428"/>
                  <a:pt x="1118894" y="242138"/>
                </a:cubicBezTo>
                <a:cubicBezTo>
                  <a:pt x="1119237" y="234861"/>
                  <a:pt x="1105750" y="235776"/>
                  <a:pt x="1104302" y="239408"/>
                </a:cubicBezTo>
                <a:close/>
                <a:moveTo>
                  <a:pt x="1059166" y="773988"/>
                </a:moveTo>
                <a:cubicBezTo>
                  <a:pt x="1049032" y="785596"/>
                  <a:pt x="1028762" y="788326"/>
                  <a:pt x="1028762" y="797889"/>
                </a:cubicBezTo>
                <a:cubicBezTo>
                  <a:pt x="1028762" y="807453"/>
                  <a:pt x="1004251" y="812215"/>
                  <a:pt x="1002105" y="808126"/>
                </a:cubicBezTo>
                <a:cubicBezTo>
                  <a:pt x="1000238" y="804532"/>
                  <a:pt x="1020241" y="803350"/>
                  <a:pt x="1025029" y="789685"/>
                </a:cubicBezTo>
                <a:cubicBezTo>
                  <a:pt x="1029842" y="776033"/>
                  <a:pt x="1048041" y="768997"/>
                  <a:pt x="1057033" y="750772"/>
                </a:cubicBezTo>
                <a:cubicBezTo>
                  <a:pt x="1063421" y="737806"/>
                  <a:pt x="1068767" y="718006"/>
                  <a:pt x="1072501" y="719365"/>
                </a:cubicBezTo>
                <a:cubicBezTo>
                  <a:pt x="1076235" y="720750"/>
                  <a:pt x="1069288" y="762380"/>
                  <a:pt x="1059166" y="773988"/>
                </a:cubicBezTo>
                <a:close/>
                <a:moveTo>
                  <a:pt x="2050439" y="475411"/>
                </a:moveTo>
                <a:cubicBezTo>
                  <a:pt x="2046883" y="473824"/>
                  <a:pt x="2035491" y="464489"/>
                  <a:pt x="2032659" y="459257"/>
                </a:cubicBezTo>
                <a:cubicBezTo>
                  <a:pt x="2029827" y="454024"/>
                  <a:pt x="2016124" y="451522"/>
                  <a:pt x="2016124" y="454253"/>
                </a:cubicBezTo>
                <a:cubicBezTo>
                  <a:pt x="2016124" y="456971"/>
                  <a:pt x="2011679" y="453567"/>
                  <a:pt x="2010625" y="450608"/>
                </a:cubicBezTo>
                <a:cubicBezTo>
                  <a:pt x="2009558" y="447661"/>
                  <a:pt x="1995156" y="447204"/>
                  <a:pt x="1994966" y="450379"/>
                </a:cubicBezTo>
                <a:cubicBezTo>
                  <a:pt x="1994801" y="453567"/>
                  <a:pt x="1998357" y="453796"/>
                  <a:pt x="2000490" y="457441"/>
                </a:cubicBezTo>
                <a:cubicBezTo>
                  <a:pt x="2002624" y="461085"/>
                  <a:pt x="1997645" y="463117"/>
                  <a:pt x="1998699" y="467219"/>
                </a:cubicBezTo>
                <a:cubicBezTo>
                  <a:pt x="1999766" y="471309"/>
                  <a:pt x="1993353" y="465175"/>
                  <a:pt x="1991067" y="462901"/>
                </a:cubicBezTo>
                <a:cubicBezTo>
                  <a:pt x="1988755" y="460628"/>
                  <a:pt x="1989822" y="451738"/>
                  <a:pt x="1990546" y="447204"/>
                </a:cubicBezTo>
                <a:cubicBezTo>
                  <a:pt x="1991257" y="442645"/>
                  <a:pt x="1986444" y="443547"/>
                  <a:pt x="1985911" y="439013"/>
                </a:cubicBezTo>
                <a:cubicBezTo>
                  <a:pt x="1985365" y="434441"/>
                  <a:pt x="1969375" y="425119"/>
                  <a:pt x="1962644" y="421474"/>
                </a:cubicBezTo>
                <a:cubicBezTo>
                  <a:pt x="1955875" y="417829"/>
                  <a:pt x="1947176" y="414654"/>
                  <a:pt x="1944839" y="410095"/>
                </a:cubicBezTo>
                <a:cubicBezTo>
                  <a:pt x="1942540" y="405548"/>
                  <a:pt x="1930450" y="405091"/>
                  <a:pt x="1925852" y="398944"/>
                </a:cubicBezTo>
                <a:cubicBezTo>
                  <a:pt x="1921217" y="392798"/>
                  <a:pt x="1900935" y="381876"/>
                  <a:pt x="1892235" y="381202"/>
                </a:cubicBezTo>
                <a:cubicBezTo>
                  <a:pt x="1883536" y="380517"/>
                  <a:pt x="1885479" y="374370"/>
                  <a:pt x="1881224" y="375284"/>
                </a:cubicBezTo>
                <a:cubicBezTo>
                  <a:pt x="1876957" y="376173"/>
                  <a:pt x="1858644" y="375056"/>
                  <a:pt x="1852954" y="373913"/>
                </a:cubicBezTo>
                <a:cubicBezTo>
                  <a:pt x="1847277" y="372770"/>
                  <a:pt x="1846033" y="378243"/>
                  <a:pt x="1841943" y="376173"/>
                </a:cubicBezTo>
                <a:cubicBezTo>
                  <a:pt x="1837867" y="374154"/>
                  <a:pt x="1816709" y="364349"/>
                  <a:pt x="1814194" y="368007"/>
                </a:cubicBezTo>
                <a:cubicBezTo>
                  <a:pt x="1811717" y="371639"/>
                  <a:pt x="1812784" y="376872"/>
                  <a:pt x="1810295" y="377773"/>
                </a:cubicBezTo>
                <a:cubicBezTo>
                  <a:pt x="1807818" y="378688"/>
                  <a:pt x="1810295" y="383247"/>
                  <a:pt x="1816162" y="390067"/>
                </a:cubicBezTo>
                <a:cubicBezTo>
                  <a:pt x="1822030" y="396900"/>
                  <a:pt x="1818487" y="402145"/>
                  <a:pt x="1813140" y="405091"/>
                </a:cubicBezTo>
                <a:cubicBezTo>
                  <a:pt x="1807818" y="408050"/>
                  <a:pt x="1799284" y="402348"/>
                  <a:pt x="1796630" y="397128"/>
                </a:cubicBezTo>
                <a:cubicBezTo>
                  <a:pt x="1793950" y="391896"/>
                  <a:pt x="1786673" y="394169"/>
                  <a:pt x="1784870" y="387336"/>
                </a:cubicBezTo>
                <a:cubicBezTo>
                  <a:pt x="1783117" y="380517"/>
                  <a:pt x="1787016" y="379374"/>
                  <a:pt x="1790585" y="383247"/>
                </a:cubicBezTo>
                <a:cubicBezTo>
                  <a:pt x="1794128" y="387121"/>
                  <a:pt x="1798929" y="383933"/>
                  <a:pt x="1799449" y="378929"/>
                </a:cubicBezTo>
                <a:cubicBezTo>
                  <a:pt x="1799995" y="373925"/>
                  <a:pt x="1789861" y="370496"/>
                  <a:pt x="1784349" y="370953"/>
                </a:cubicBezTo>
                <a:cubicBezTo>
                  <a:pt x="1778824" y="371411"/>
                  <a:pt x="1775827" y="381202"/>
                  <a:pt x="1770150" y="385292"/>
                </a:cubicBezTo>
                <a:cubicBezTo>
                  <a:pt x="1764448" y="389407"/>
                  <a:pt x="1742401" y="383704"/>
                  <a:pt x="1740102" y="380974"/>
                </a:cubicBezTo>
                <a:cubicBezTo>
                  <a:pt x="1737778" y="378243"/>
                  <a:pt x="1707019" y="380974"/>
                  <a:pt x="1703844" y="383704"/>
                </a:cubicBezTo>
                <a:cubicBezTo>
                  <a:pt x="1700643" y="386422"/>
                  <a:pt x="1702942" y="397128"/>
                  <a:pt x="1701342" y="398055"/>
                </a:cubicBezTo>
                <a:cubicBezTo>
                  <a:pt x="1699742" y="398944"/>
                  <a:pt x="1698167" y="385762"/>
                  <a:pt x="1698167" y="383247"/>
                </a:cubicBezTo>
                <a:cubicBezTo>
                  <a:pt x="1698167" y="380733"/>
                  <a:pt x="1694420" y="378929"/>
                  <a:pt x="1688883" y="378929"/>
                </a:cubicBezTo>
                <a:cubicBezTo>
                  <a:pt x="1683409" y="378929"/>
                  <a:pt x="1680209" y="378688"/>
                  <a:pt x="1682508" y="375729"/>
                </a:cubicBezTo>
                <a:cubicBezTo>
                  <a:pt x="1684832" y="372770"/>
                  <a:pt x="1680361" y="369811"/>
                  <a:pt x="1684641" y="365950"/>
                </a:cubicBezTo>
                <a:cubicBezTo>
                  <a:pt x="1688883" y="362076"/>
                  <a:pt x="1676831" y="350024"/>
                  <a:pt x="1665083" y="344106"/>
                </a:cubicBezTo>
                <a:cubicBezTo>
                  <a:pt x="1653361" y="338175"/>
                  <a:pt x="1626704" y="341591"/>
                  <a:pt x="1619579" y="344322"/>
                </a:cubicBezTo>
                <a:cubicBezTo>
                  <a:pt x="1612480" y="347065"/>
                  <a:pt x="1598268" y="346150"/>
                  <a:pt x="1591512" y="346379"/>
                </a:cubicBezTo>
                <a:cubicBezTo>
                  <a:pt x="1584756" y="346620"/>
                  <a:pt x="1590268" y="342950"/>
                  <a:pt x="1588299" y="338861"/>
                </a:cubicBezTo>
                <a:cubicBezTo>
                  <a:pt x="1586356" y="334771"/>
                  <a:pt x="1574786" y="329780"/>
                  <a:pt x="1573186" y="333184"/>
                </a:cubicBezTo>
                <a:cubicBezTo>
                  <a:pt x="1571598" y="336587"/>
                  <a:pt x="1568576" y="333184"/>
                  <a:pt x="1568576" y="330669"/>
                </a:cubicBezTo>
                <a:cubicBezTo>
                  <a:pt x="1568576" y="328180"/>
                  <a:pt x="1557730" y="323163"/>
                  <a:pt x="1553476" y="324294"/>
                </a:cubicBezTo>
                <a:cubicBezTo>
                  <a:pt x="1549196" y="325449"/>
                  <a:pt x="1547240" y="319290"/>
                  <a:pt x="1552231" y="319290"/>
                </a:cubicBezTo>
                <a:cubicBezTo>
                  <a:pt x="1557197" y="319290"/>
                  <a:pt x="1565718" y="320661"/>
                  <a:pt x="1561997" y="313372"/>
                </a:cubicBezTo>
                <a:cubicBezTo>
                  <a:pt x="1558276" y="306095"/>
                  <a:pt x="1526285" y="303809"/>
                  <a:pt x="1523262" y="305193"/>
                </a:cubicBezTo>
                <a:cubicBezTo>
                  <a:pt x="1520240" y="306552"/>
                  <a:pt x="1523059" y="311771"/>
                  <a:pt x="1516138" y="320204"/>
                </a:cubicBezTo>
                <a:cubicBezTo>
                  <a:pt x="1509203" y="328624"/>
                  <a:pt x="1502460" y="322935"/>
                  <a:pt x="1503336" y="318845"/>
                </a:cubicBezTo>
                <a:cubicBezTo>
                  <a:pt x="1504250" y="314743"/>
                  <a:pt x="1512772" y="315442"/>
                  <a:pt x="1512772" y="311327"/>
                </a:cubicBezTo>
                <a:cubicBezTo>
                  <a:pt x="1512772" y="307238"/>
                  <a:pt x="1501012" y="309498"/>
                  <a:pt x="1499259" y="306095"/>
                </a:cubicBezTo>
                <a:cubicBezTo>
                  <a:pt x="1497481" y="302678"/>
                  <a:pt x="1501736" y="300405"/>
                  <a:pt x="1506003" y="302005"/>
                </a:cubicBezTo>
                <a:cubicBezTo>
                  <a:pt x="1510270" y="303605"/>
                  <a:pt x="1517738" y="304494"/>
                  <a:pt x="1518093" y="302005"/>
                </a:cubicBezTo>
                <a:cubicBezTo>
                  <a:pt x="1518449" y="299491"/>
                  <a:pt x="1513648" y="299046"/>
                  <a:pt x="1506536" y="297446"/>
                </a:cubicBezTo>
                <a:cubicBezTo>
                  <a:pt x="1499437" y="295846"/>
                  <a:pt x="1482203" y="290626"/>
                  <a:pt x="1473110" y="291756"/>
                </a:cubicBezTo>
                <a:cubicBezTo>
                  <a:pt x="1464068" y="292887"/>
                  <a:pt x="1459978" y="287438"/>
                  <a:pt x="1455012" y="286981"/>
                </a:cubicBezTo>
                <a:cubicBezTo>
                  <a:pt x="1450021" y="286511"/>
                  <a:pt x="1450021" y="290397"/>
                  <a:pt x="1452345" y="294030"/>
                </a:cubicBezTo>
                <a:cubicBezTo>
                  <a:pt x="1454632" y="297675"/>
                  <a:pt x="1447545" y="299948"/>
                  <a:pt x="1441678" y="298805"/>
                </a:cubicBezTo>
                <a:cubicBezTo>
                  <a:pt x="1435797" y="297675"/>
                  <a:pt x="1427276" y="302894"/>
                  <a:pt x="1430654" y="308368"/>
                </a:cubicBezTo>
                <a:cubicBezTo>
                  <a:pt x="1434019" y="313816"/>
                  <a:pt x="1437398" y="306780"/>
                  <a:pt x="1440242" y="308596"/>
                </a:cubicBezTo>
                <a:cubicBezTo>
                  <a:pt x="1443074" y="310425"/>
                  <a:pt x="1432787" y="314286"/>
                  <a:pt x="1437042" y="316801"/>
                </a:cubicBezTo>
                <a:cubicBezTo>
                  <a:pt x="1441309" y="319303"/>
                  <a:pt x="1440598" y="324522"/>
                  <a:pt x="1440789" y="327253"/>
                </a:cubicBezTo>
                <a:cubicBezTo>
                  <a:pt x="1440966" y="329983"/>
                  <a:pt x="1433664" y="331355"/>
                  <a:pt x="1431009" y="327253"/>
                </a:cubicBezTo>
                <a:cubicBezTo>
                  <a:pt x="1428343" y="323163"/>
                  <a:pt x="1424609" y="326808"/>
                  <a:pt x="1419630" y="326351"/>
                </a:cubicBezTo>
                <a:cubicBezTo>
                  <a:pt x="1414639" y="325894"/>
                  <a:pt x="1410918" y="328853"/>
                  <a:pt x="1416252" y="329780"/>
                </a:cubicBezTo>
                <a:cubicBezTo>
                  <a:pt x="1421599" y="330669"/>
                  <a:pt x="1423351" y="334987"/>
                  <a:pt x="1416252" y="335902"/>
                </a:cubicBezTo>
                <a:cubicBezTo>
                  <a:pt x="1409140" y="336816"/>
                  <a:pt x="1410918" y="327481"/>
                  <a:pt x="1406651" y="328624"/>
                </a:cubicBezTo>
                <a:cubicBezTo>
                  <a:pt x="1402396" y="329780"/>
                  <a:pt x="1393138" y="324294"/>
                  <a:pt x="1388160" y="324522"/>
                </a:cubicBezTo>
                <a:cubicBezTo>
                  <a:pt x="1383181" y="324751"/>
                  <a:pt x="1380895" y="329780"/>
                  <a:pt x="1374304" y="330453"/>
                </a:cubicBezTo>
                <a:cubicBezTo>
                  <a:pt x="1367725" y="331126"/>
                  <a:pt x="1358835" y="326123"/>
                  <a:pt x="1356168" y="321576"/>
                </a:cubicBezTo>
                <a:cubicBezTo>
                  <a:pt x="1353501" y="317017"/>
                  <a:pt x="1352625" y="315658"/>
                  <a:pt x="1349425" y="320890"/>
                </a:cubicBezTo>
                <a:cubicBezTo>
                  <a:pt x="1346224" y="326135"/>
                  <a:pt x="1346034" y="336130"/>
                  <a:pt x="1342833" y="336816"/>
                </a:cubicBezTo>
                <a:cubicBezTo>
                  <a:pt x="1339658" y="337502"/>
                  <a:pt x="1338401" y="346379"/>
                  <a:pt x="1335188" y="348640"/>
                </a:cubicBezTo>
                <a:cubicBezTo>
                  <a:pt x="1332000" y="350926"/>
                  <a:pt x="1331823" y="345236"/>
                  <a:pt x="1327746" y="345693"/>
                </a:cubicBezTo>
                <a:cubicBezTo>
                  <a:pt x="1323644" y="346150"/>
                  <a:pt x="1310487" y="329780"/>
                  <a:pt x="1309788" y="324979"/>
                </a:cubicBezTo>
                <a:cubicBezTo>
                  <a:pt x="1309077" y="320204"/>
                  <a:pt x="1300898" y="311098"/>
                  <a:pt x="1298764" y="309282"/>
                </a:cubicBezTo>
                <a:cubicBezTo>
                  <a:pt x="1296631" y="307454"/>
                  <a:pt x="1300898" y="306552"/>
                  <a:pt x="1303565" y="309498"/>
                </a:cubicBezTo>
                <a:cubicBezTo>
                  <a:pt x="1306232" y="312457"/>
                  <a:pt x="1309610" y="312457"/>
                  <a:pt x="1312277" y="310654"/>
                </a:cubicBezTo>
                <a:cubicBezTo>
                  <a:pt x="1314932" y="308838"/>
                  <a:pt x="1314576" y="300405"/>
                  <a:pt x="1309966" y="300164"/>
                </a:cubicBezTo>
                <a:cubicBezTo>
                  <a:pt x="1305318" y="299948"/>
                  <a:pt x="1307121" y="294957"/>
                  <a:pt x="1309432" y="294030"/>
                </a:cubicBezTo>
                <a:cubicBezTo>
                  <a:pt x="1311757" y="293115"/>
                  <a:pt x="1304098" y="284238"/>
                  <a:pt x="1306943" y="283349"/>
                </a:cubicBezTo>
                <a:cubicBezTo>
                  <a:pt x="1309788" y="282434"/>
                  <a:pt x="1308543" y="278548"/>
                  <a:pt x="1304632" y="277875"/>
                </a:cubicBezTo>
                <a:cubicBezTo>
                  <a:pt x="1300720" y="277189"/>
                  <a:pt x="1296631" y="273101"/>
                  <a:pt x="1296453" y="270586"/>
                </a:cubicBezTo>
                <a:cubicBezTo>
                  <a:pt x="1296275" y="268097"/>
                  <a:pt x="1279753" y="267183"/>
                  <a:pt x="1280464" y="270828"/>
                </a:cubicBezTo>
                <a:cubicBezTo>
                  <a:pt x="1281162" y="274473"/>
                  <a:pt x="1275117" y="273317"/>
                  <a:pt x="1276019" y="270358"/>
                </a:cubicBezTo>
                <a:cubicBezTo>
                  <a:pt x="1276895" y="267424"/>
                  <a:pt x="1270151" y="268313"/>
                  <a:pt x="1262328" y="265583"/>
                </a:cubicBezTo>
                <a:cubicBezTo>
                  <a:pt x="1254492" y="262852"/>
                  <a:pt x="1254340" y="255791"/>
                  <a:pt x="1251660" y="255346"/>
                </a:cubicBezTo>
                <a:cubicBezTo>
                  <a:pt x="1248993" y="254889"/>
                  <a:pt x="1249869" y="265138"/>
                  <a:pt x="1245970" y="262852"/>
                </a:cubicBezTo>
                <a:cubicBezTo>
                  <a:pt x="1242072" y="260579"/>
                  <a:pt x="1237804" y="264909"/>
                  <a:pt x="1239913" y="270828"/>
                </a:cubicBezTo>
                <a:cubicBezTo>
                  <a:pt x="1242059" y="276745"/>
                  <a:pt x="1240103" y="277634"/>
                  <a:pt x="1239748" y="282422"/>
                </a:cubicBezTo>
                <a:cubicBezTo>
                  <a:pt x="1239379" y="287197"/>
                  <a:pt x="1237258" y="285152"/>
                  <a:pt x="1232635" y="283108"/>
                </a:cubicBezTo>
                <a:cubicBezTo>
                  <a:pt x="1228013" y="281063"/>
                  <a:pt x="1228013" y="288124"/>
                  <a:pt x="1218069" y="284924"/>
                </a:cubicBezTo>
                <a:cubicBezTo>
                  <a:pt x="1208112" y="281749"/>
                  <a:pt x="1203667" y="285152"/>
                  <a:pt x="1201889" y="281063"/>
                </a:cubicBezTo>
                <a:cubicBezTo>
                  <a:pt x="1200111" y="276948"/>
                  <a:pt x="1197088" y="276504"/>
                  <a:pt x="1196720" y="279920"/>
                </a:cubicBezTo>
                <a:cubicBezTo>
                  <a:pt x="1196390" y="283349"/>
                  <a:pt x="1181099" y="281965"/>
                  <a:pt x="1179854" y="276948"/>
                </a:cubicBezTo>
                <a:cubicBezTo>
                  <a:pt x="1178610" y="271958"/>
                  <a:pt x="1182521" y="271056"/>
                  <a:pt x="1184833" y="269697"/>
                </a:cubicBezTo>
                <a:cubicBezTo>
                  <a:pt x="1187144" y="268313"/>
                  <a:pt x="1182356" y="266268"/>
                  <a:pt x="1173987" y="266954"/>
                </a:cubicBezTo>
                <a:cubicBezTo>
                  <a:pt x="1165643" y="267627"/>
                  <a:pt x="1160296" y="261493"/>
                  <a:pt x="1151775" y="262624"/>
                </a:cubicBezTo>
                <a:cubicBezTo>
                  <a:pt x="1143227" y="263779"/>
                  <a:pt x="1124216" y="266027"/>
                  <a:pt x="1121549" y="267627"/>
                </a:cubicBezTo>
                <a:cubicBezTo>
                  <a:pt x="1118894" y="269228"/>
                  <a:pt x="1124038" y="275374"/>
                  <a:pt x="1119948" y="275831"/>
                </a:cubicBezTo>
                <a:cubicBezTo>
                  <a:pt x="1115884" y="276275"/>
                  <a:pt x="1118704" y="265824"/>
                  <a:pt x="1117993" y="260820"/>
                </a:cubicBezTo>
                <a:cubicBezTo>
                  <a:pt x="1117294" y="255791"/>
                  <a:pt x="1111071" y="255105"/>
                  <a:pt x="1111947" y="258991"/>
                </a:cubicBezTo>
                <a:cubicBezTo>
                  <a:pt x="1112824" y="262852"/>
                  <a:pt x="1102181" y="264224"/>
                  <a:pt x="1099514" y="261252"/>
                </a:cubicBezTo>
                <a:cubicBezTo>
                  <a:pt x="1096847" y="258293"/>
                  <a:pt x="1092593" y="254432"/>
                  <a:pt x="1085646" y="252171"/>
                </a:cubicBezTo>
                <a:cubicBezTo>
                  <a:pt x="1078712" y="249885"/>
                  <a:pt x="1070190" y="259449"/>
                  <a:pt x="1072133" y="262179"/>
                </a:cubicBezTo>
                <a:cubicBezTo>
                  <a:pt x="1074101" y="264909"/>
                  <a:pt x="1079258" y="262852"/>
                  <a:pt x="1079423" y="264668"/>
                </a:cubicBezTo>
                <a:cubicBezTo>
                  <a:pt x="1079791" y="268415"/>
                  <a:pt x="1064665" y="266954"/>
                  <a:pt x="1064665" y="270142"/>
                </a:cubicBezTo>
                <a:cubicBezTo>
                  <a:pt x="1064665" y="273317"/>
                  <a:pt x="1050632" y="277634"/>
                  <a:pt x="1046365" y="278320"/>
                </a:cubicBezTo>
                <a:cubicBezTo>
                  <a:pt x="1034681" y="280199"/>
                  <a:pt x="1032153" y="280149"/>
                  <a:pt x="1026654" y="286067"/>
                </a:cubicBezTo>
                <a:cubicBezTo>
                  <a:pt x="1021130" y="291985"/>
                  <a:pt x="1025384" y="280834"/>
                  <a:pt x="1029651" y="275374"/>
                </a:cubicBezTo>
                <a:cubicBezTo>
                  <a:pt x="1033919" y="269913"/>
                  <a:pt x="1038364" y="272174"/>
                  <a:pt x="1040865" y="267856"/>
                </a:cubicBezTo>
                <a:cubicBezTo>
                  <a:pt x="1043342" y="263538"/>
                  <a:pt x="1047254" y="263982"/>
                  <a:pt x="1054010" y="262624"/>
                </a:cubicBezTo>
                <a:cubicBezTo>
                  <a:pt x="1060766" y="261252"/>
                  <a:pt x="1060423" y="256261"/>
                  <a:pt x="1063611" y="254432"/>
                </a:cubicBezTo>
                <a:cubicBezTo>
                  <a:pt x="1066812" y="252616"/>
                  <a:pt x="1074622" y="248742"/>
                  <a:pt x="1076044" y="244653"/>
                </a:cubicBezTo>
                <a:cubicBezTo>
                  <a:pt x="1077480" y="240538"/>
                  <a:pt x="1093469" y="233731"/>
                  <a:pt x="1096669" y="233934"/>
                </a:cubicBezTo>
                <a:cubicBezTo>
                  <a:pt x="1099882" y="234176"/>
                  <a:pt x="1100581" y="225755"/>
                  <a:pt x="1102359" y="225755"/>
                </a:cubicBezTo>
                <a:cubicBezTo>
                  <a:pt x="1104137" y="225755"/>
                  <a:pt x="1113370" y="220523"/>
                  <a:pt x="1116938" y="218478"/>
                </a:cubicBezTo>
                <a:cubicBezTo>
                  <a:pt x="1120494" y="216434"/>
                  <a:pt x="1122260" y="212103"/>
                  <a:pt x="1122450" y="209156"/>
                </a:cubicBezTo>
                <a:cubicBezTo>
                  <a:pt x="1122615" y="206197"/>
                  <a:pt x="1117637" y="206642"/>
                  <a:pt x="1117116" y="203911"/>
                </a:cubicBezTo>
                <a:cubicBezTo>
                  <a:pt x="1116583" y="201181"/>
                  <a:pt x="1119415" y="202997"/>
                  <a:pt x="1123162" y="201181"/>
                </a:cubicBezTo>
                <a:cubicBezTo>
                  <a:pt x="1126883" y="199365"/>
                  <a:pt x="1123162" y="192989"/>
                  <a:pt x="1120139" y="194132"/>
                </a:cubicBezTo>
                <a:cubicBezTo>
                  <a:pt x="1117116" y="195263"/>
                  <a:pt x="1121739" y="190716"/>
                  <a:pt x="1119059" y="186614"/>
                </a:cubicBezTo>
                <a:cubicBezTo>
                  <a:pt x="1116405" y="182525"/>
                  <a:pt x="1111071" y="189116"/>
                  <a:pt x="1111249" y="184785"/>
                </a:cubicBezTo>
                <a:cubicBezTo>
                  <a:pt x="1111427" y="180467"/>
                  <a:pt x="1110893" y="175006"/>
                  <a:pt x="1108747" y="172276"/>
                </a:cubicBezTo>
                <a:cubicBezTo>
                  <a:pt x="1106613" y="169545"/>
                  <a:pt x="1102715" y="177051"/>
                  <a:pt x="1098269" y="172733"/>
                </a:cubicBezTo>
                <a:cubicBezTo>
                  <a:pt x="1093837" y="168415"/>
                  <a:pt x="1080858" y="165684"/>
                  <a:pt x="1080858" y="167501"/>
                </a:cubicBezTo>
                <a:cubicBezTo>
                  <a:pt x="1080858" y="169329"/>
                  <a:pt x="1074622" y="164770"/>
                  <a:pt x="1073390" y="166599"/>
                </a:cubicBezTo>
                <a:cubicBezTo>
                  <a:pt x="1072133" y="168415"/>
                  <a:pt x="1061846" y="168174"/>
                  <a:pt x="1058633" y="167043"/>
                </a:cubicBezTo>
                <a:cubicBezTo>
                  <a:pt x="1055432" y="165900"/>
                  <a:pt x="1050987" y="168644"/>
                  <a:pt x="1050810" y="172733"/>
                </a:cubicBezTo>
                <a:cubicBezTo>
                  <a:pt x="1050632" y="176848"/>
                  <a:pt x="1038021" y="175222"/>
                  <a:pt x="1035709" y="174562"/>
                </a:cubicBezTo>
                <a:cubicBezTo>
                  <a:pt x="1033398" y="173863"/>
                  <a:pt x="1044409" y="162255"/>
                  <a:pt x="1044409" y="160211"/>
                </a:cubicBezTo>
                <a:cubicBezTo>
                  <a:pt x="1044409" y="158166"/>
                  <a:pt x="1025752" y="160655"/>
                  <a:pt x="1024686" y="158407"/>
                </a:cubicBezTo>
                <a:cubicBezTo>
                  <a:pt x="1023632" y="156134"/>
                  <a:pt x="1014564" y="155436"/>
                  <a:pt x="1010462" y="155677"/>
                </a:cubicBezTo>
                <a:cubicBezTo>
                  <a:pt x="1006372" y="155893"/>
                  <a:pt x="1010297" y="154293"/>
                  <a:pt x="1014018" y="153848"/>
                </a:cubicBezTo>
                <a:cubicBezTo>
                  <a:pt x="1017764" y="153391"/>
                  <a:pt x="1021130" y="149276"/>
                  <a:pt x="1025219" y="148387"/>
                </a:cubicBezTo>
                <a:cubicBezTo>
                  <a:pt x="1029308" y="147473"/>
                  <a:pt x="1028419" y="145644"/>
                  <a:pt x="1026654" y="142469"/>
                </a:cubicBezTo>
                <a:cubicBezTo>
                  <a:pt x="1024863" y="139281"/>
                  <a:pt x="1020609" y="140881"/>
                  <a:pt x="1016507" y="139281"/>
                </a:cubicBezTo>
                <a:cubicBezTo>
                  <a:pt x="1012418" y="137706"/>
                  <a:pt x="1007426" y="135420"/>
                  <a:pt x="1003896" y="135192"/>
                </a:cubicBezTo>
                <a:cubicBezTo>
                  <a:pt x="1000327" y="134950"/>
                  <a:pt x="996428" y="137465"/>
                  <a:pt x="988072" y="139510"/>
                </a:cubicBezTo>
                <a:cubicBezTo>
                  <a:pt x="979702" y="141554"/>
                  <a:pt x="979016" y="149759"/>
                  <a:pt x="974737" y="152248"/>
                </a:cubicBezTo>
                <a:cubicBezTo>
                  <a:pt x="970482" y="154762"/>
                  <a:pt x="963015" y="164770"/>
                  <a:pt x="966570" y="165684"/>
                </a:cubicBezTo>
                <a:cubicBezTo>
                  <a:pt x="970114" y="166599"/>
                  <a:pt x="968336" y="169329"/>
                  <a:pt x="968869" y="172276"/>
                </a:cubicBezTo>
                <a:cubicBezTo>
                  <a:pt x="969403" y="175222"/>
                  <a:pt x="966190" y="175921"/>
                  <a:pt x="962113" y="175006"/>
                </a:cubicBezTo>
                <a:cubicBezTo>
                  <a:pt x="958023" y="174104"/>
                  <a:pt x="943634" y="174333"/>
                  <a:pt x="943812" y="178207"/>
                </a:cubicBezTo>
                <a:cubicBezTo>
                  <a:pt x="943990" y="182067"/>
                  <a:pt x="952169" y="183896"/>
                  <a:pt x="951623" y="185928"/>
                </a:cubicBezTo>
                <a:cubicBezTo>
                  <a:pt x="951102" y="187973"/>
                  <a:pt x="945412" y="185700"/>
                  <a:pt x="942580" y="183655"/>
                </a:cubicBezTo>
                <a:cubicBezTo>
                  <a:pt x="939735" y="181610"/>
                  <a:pt x="933322" y="182741"/>
                  <a:pt x="932077" y="186614"/>
                </a:cubicBezTo>
                <a:cubicBezTo>
                  <a:pt x="930845" y="190475"/>
                  <a:pt x="925867" y="189573"/>
                  <a:pt x="924254" y="188659"/>
                </a:cubicBezTo>
                <a:cubicBezTo>
                  <a:pt x="922667" y="187757"/>
                  <a:pt x="919111" y="190475"/>
                  <a:pt x="916456" y="189345"/>
                </a:cubicBezTo>
                <a:cubicBezTo>
                  <a:pt x="913777" y="188214"/>
                  <a:pt x="921778" y="183210"/>
                  <a:pt x="919822" y="180696"/>
                </a:cubicBezTo>
                <a:cubicBezTo>
                  <a:pt x="917853" y="178207"/>
                  <a:pt x="909332" y="180467"/>
                  <a:pt x="908443" y="184569"/>
                </a:cubicBezTo>
                <a:cubicBezTo>
                  <a:pt x="907541" y="188659"/>
                  <a:pt x="902397" y="181610"/>
                  <a:pt x="900442" y="182982"/>
                </a:cubicBezTo>
                <a:cubicBezTo>
                  <a:pt x="898498" y="184341"/>
                  <a:pt x="896352" y="185928"/>
                  <a:pt x="892631" y="187973"/>
                </a:cubicBezTo>
                <a:cubicBezTo>
                  <a:pt x="888885" y="190030"/>
                  <a:pt x="882484" y="185700"/>
                  <a:pt x="881061" y="189345"/>
                </a:cubicBezTo>
                <a:cubicBezTo>
                  <a:pt x="879639" y="192989"/>
                  <a:pt x="888186" y="194132"/>
                  <a:pt x="888351" y="195707"/>
                </a:cubicBezTo>
                <a:cubicBezTo>
                  <a:pt x="888529" y="197320"/>
                  <a:pt x="868984" y="197079"/>
                  <a:pt x="868450" y="199581"/>
                </a:cubicBezTo>
                <a:cubicBezTo>
                  <a:pt x="867917" y="202108"/>
                  <a:pt x="861338" y="202108"/>
                  <a:pt x="853337" y="202311"/>
                </a:cubicBezTo>
                <a:cubicBezTo>
                  <a:pt x="845349" y="202553"/>
                  <a:pt x="848549" y="207556"/>
                  <a:pt x="842136" y="209156"/>
                </a:cubicBezTo>
                <a:cubicBezTo>
                  <a:pt x="835735" y="210757"/>
                  <a:pt x="832890" y="210960"/>
                  <a:pt x="830769" y="215075"/>
                </a:cubicBezTo>
                <a:cubicBezTo>
                  <a:pt x="828636" y="219164"/>
                  <a:pt x="823645" y="219850"/>
                  <a:pt x="821524" y="216650"/>
                </a:cubicBezTo>
                <a:cubicBezTo>
                  <a:pt x="819390" y="213475"/>
                  <a:pt x="813510" y="218237"/>
                  <a:pt x="816723" y="218707"/>
                </a:cubicBezTo>
                <a:cubicBezTo>
                  <a:pt x="819924" y="219164"/>
                  <a:pt x="816901" y="223254"/>
                  <a:pt x="814932" y="222352"/>
                </a:cubicBezTo>
                <a:cubicBezTo>
                  <a:pt x="812989" y="221437"/>
                  <a:pt x="807313" y="226683"/>
                  <a:pt x="810500" y="226213"/>
                </a:cubicBezTo>
                <a:cubicBezTo>
                  <a:pt x="813701" y="225768"/>
                  <a:pt x="815301" y="229172"/>
                  <a:pt x="813701" y="231686"/>
                </a:cubicBezTo>
                <a:cubicBezTo>
                  <a:pt x="812100" y="234176"/>
                  <a:pt x="805166" y="228727"/>
                  <a:pt x="803388" y="231001"/>
                </a:cubicBezTo>
                <a:cubicBezTo>
                  <a:pt x="801610" y="233287"/>
                  <a:pt x="806779" y="236220"/>
                  <a:pt x="809979" y="235776"/>
                </a:cubicBezTo>
                <a:cubicBezTo>
                  <a:pt x="813180" y="235318"/>
                  <a:pt x="814932" y="238049"/>
                  <a:pt x="815301" y="241008"/>
                </a:cubicBezTo>
                <a:cubicBezTo>
                  <a:pt x="815656" y="243967"/>
                  <a:pt x="807833" y="239179"/>
                  <a:pt x="806233" y="241694"/>
                </a:cubicBezTo>
                <a:cubicBezTo>
                  <a:pt x="804633" y="244183"/>
                  <a:pt x="807490" y="245326"/>
                  <a:pt x="810843" y="245783"/>
                </a:cubicBezTo>
                <a:cubicBezTo>
                  <a:pt x="814234" y="246241"/>
                  <a:pt x="811757" y="247853"/>
                  <a:pt x="814780" y="251257"/>
                </a:cubicBezTo>
                <a:cubicBezTo>
                  <a:pt x="814996" y="251511"/>
                  <a:pt x="815186" y="251765"/>
                  <a:pt x="815352" y="251994"/>
                </a:cubicBezTo>
                <a:cubicBezTo>
                  <a:pt x="817193" y="254826"/>
                  <a:pt x="813739" y="255816"/>
                  <a:pt x="814069" y="258534"/>
                </a:cubicBezTo>
                <a:cubicBezTo>
                  <a:pt x="814412" y="261493"/>
                  <a:pt x="810678" y="262624"/>
                  <a:pt x="810678" y="259893"/>
                </a:cubicBezTo>
                <a:cubicBezTo>
                  <a:pt x="810678" y="257175"/>
                  <a:pt x="801267" y="256261"/>
                  <a:pt x="799311" y="259207"/>
                </a:cubicBezTo>
                <a:cubicBezTo>
                  <a:pt x="797343" y="262179"/>
                  <a:pt x="795946" y="264452"/>
                  <a:pt x="793609" y="261709"/>
                </a:cubicBezTo>
                <a:cubicBezTo>
                  <a:pt x="791323" y="258991"/>
                  <a:pt x="784554" y="262395"/>
                  <a:pt x="775842" y="262852"/>
                </a:cubicBezTo>
                <a:cubicBezTo>
                  <a:pt x="767142" y="263309"/>
                  <a:pt x="749185" y="264224"/>
                  <a:pt x="744740" y="266268"/>
                </a:cubicBezTo>
                <a:cubicBezTo>
                  <a:pt x="740282" y="268313"/>
                  <a:pt x="736573" y="276275"/>
                  <a:pt x="740650" y="281507"/>
                </a:cubicBezTo>
                <a:cubicBezTo>
                  <a:pt x="744740" y="286753"/>
                  <a:pt x="740828" y="289026"/>
                  <a:pt x="740828" y="292442"/>
                </a:cubicBezTo>
                <a:cubicBezTo>
                  <a:pt x="740828" y="295846"/>
                  <a:pt x="751496" y="302894"/>
                  <a:pt x="757186" y="303593"/>
                </a:cubicBezTo>
                <a:cubicBezTo>
                  <a:pt x="762863" y="304279"/>
                  <a:pt x="767473" y="313130"/>
                  <a:pt x="764120" y="318604"/>
                </a:cubicBezTo>
                <a:cubicBezTo>
                  <a:pt x="760742" y="324065"/>
                  <a:pt x="750416" y="317017"/>
                  <a:pt x="743673" y="310197"/>
                </a:cubicBezTo>
                <a:cubicBezTo>
                  <a:pt x="736904" y="303364"/>
                  <a:pt x="721283" y="300634"/>
                  <a:pt x="716139" y="301091"/>
                </a:cubicBezTo>
                <a:cubicBezTo>
                  <a:pt x="710958" y="301535"/>
                  <a:pt x="713993" y="295160"/>
                  <a:pt x="707427" y="295401"/>
                </a:cubicBezTo>
                <a:cubicBezTo>
                  <a:pt x="700836" y="295630"/>
                  <a:pt x="695337" y="303136"/>
                  <a:pt x="699769" y="303136"/>
                </a:cubicBezTo>
                <a:cubicBezTo>
                  <a:pt x="704214" y="303136"/>
                  <a:pt x="707059" y="302678"/>
                  <a:pt x="704747" y="305409"/>
                </a:cubicBezTo>
                <a:cubicBezTo>
                  <a:pt x="702436" y="308139"/>
                  <a:pt x="706005" y="307454"/>
                  <a:pt x="711326" y="310413"/>
                </a:cubicBezTo>
                <a:cubicBezTo>
                  <a:pt x="716660" y="313372"/>
                  <a:pt x="706881" y="317461"/>
                  <a:pt x="701382" y="312699"/>
                </a:cubicBezTo>
                <a:cubicBezTo>
                  <a:pt x="695870" y="307923"/>
                  <a:pt x="689990" y="312457"/>
                  <a:pt x="688402" y="316102"/>
                </a:cubicBezTo>
                <a:cubicBezTo>
                  <a:pt x="686802" y="319747"/>
                  <a:pt x="694791" y="330212"/>
                  <a:pt x="704392" y="332028"/>
                </a:cubicBezTo>
                <a:cubicBezTo>
                  <a:pt x="713993" y="333857"/>
                  <a:pt x="710793" y="337730"/>
                  <a:pt x="715238" y="339775"/>
                </a:cubicBezTo>
                <a:cubicBezTo>
                  <a:pt x="719670" y="341820"/>
                  <a:pt x="716495" y="344106"/>
                  <a:pt x="713472" y="344322"/>
                </a:cubicBezTo>
                <a:cubicBezTo>
                  <a:pt x="710424" y="344550"/>
                  <a:pt x="704392" y="338416"/>
                  <a:pt x="699591" y="335228"/>
                </a:cubicBezTo>
                <a:cubicBezTo>
                  <a:pt x="694791" y="332028"/>
                  <a:pt x="681824" y="336587"/>
                  <a:pt x="679157" y="332942"/>
                </a:cubicBezTo>
                <a:cubicBezTo>
                  <a:pt x="676490" y="329298"/>
                  <a:pt x="680935" y="325665"/>
                  <a:pt x="678433" y="322935"/>
                </a:cubicBezTo>
                <a:cubicBezTo>
                  <a:pt x="675956" y="320204"/>
                  <a:pt x="678103" y="314057"/>
                  <a:pt x="681303" y="307682"/>
                </a:cubicBezTo>
                <a:cubicBezTo>
                  <a:pt x="684491" y="301319"/>
                  <a:pt x="680770" y="290397"/>
                  <a:pt x="676134" y="288556"/>
                </a:cubicBezTo>
                <a:cubicBezTo>
                  <a:pt x="671511" y="286753"/>
                  <a:pt x="671867" y="292887"/>
                  <a:pt x="672934" y="294715"/>
                </a:cubicBezTo>
                <a:cubicBezTo>
                  <a:pt x="674001" y="296531"/>
                  <a:pt x="673480" y="305193"/>
                  <a:pt x="669911" y="310857"/>
                </a:cubicBezTo>
                <a:cubicBezTo>
                  <a:pt x="666343" y="316559"/>
                  <a:pt x="655522" y="316559"/>
                  <a:pt x="655522" y="320446"/>
                </a:cubicBezTo>
                <a:cubicBezTo>
                  <a:pt x="655522" y="324294"/>
                  <a:pt x="648232" y="327253"/>
                  <a:pt x="650709" y="329983"/>
                </a:cubicBezTo>
                <a:cubicBezTo>
                  <a:pt x="653211" y="332714"/>
                  <a:pt x="662977" y="346836"/>
                  <a:pt x="664399" y="351154"/>
                </a:cubicBezTo>
                <a:cubicBezTo>
                  <a:pt x="665822" y="355472"/>
                  <a:pt x="655687" y="369125"/>
                  <a:pt x="657287" y="377088"/>
                </a:cubicBezTo>
                <a:cubicBezTo>
                  <a:pt x="658900" y="385063"/>
                  <a:pt x="655852" y="388708"/>
                  <a:pt x="657808" y="392582"/>
                </a:cubicBezTo>
                <a:cubicBezTo>
                  <a:pt x="659777" y="396455"/>
                  <a:pt x="664222" y="393026"/>
                  <a:pt x="667066" y="394626"/>
                </a:cubicBezTo>
                <a:cubicBezTo>
                  <a:pt x="669911" y="396214"/>
                  <a:pt x="674534" y="392340"/>
                  <a:pt x="681100" y="390740"/>
                </a:cubicBezTo>
                <a:cubicBezTo>
                  <a:pt x="687679" y="389165"/>
                  <a:pt x="699769" y="398055"/>
                  <a:pt x="704214" y="400773"/>
                </a:cubicBezTo>
                <a:cubicBezTo>
                  <a:pt x="708659" y="403504"/>
                  <a:pt x="706335" y="408050"/>
                  <a:pt x="708659" y="412597"/>
                </a:cubicBezTo>
                <a:cubicBezTo>
                  <a:pt x="710958" y="417156"/>
                  <a:pt x="703325" y="417156"/>
                  <a:pt x="703134" y="423989"/>
                </a:cubicBezTo>
                <a:cubicBezTo>
                  <a:pt x="702957" y="430809"/>
                  <a:pt x="716469" y="433768"/>
                  <a:pt x="717003" y="435812"/>
                </a:cubicBezTo>
                <a:cubicBezTo>
                  <a:pt x="717523" y="437844"/>
                  <a:pt x="707414" y="436270"/>
                  <a:pt x="703503" y="434441"/>
                </a:cubicBezTo>
                <a:cubicBezTo>
                  <a:pt x="699591" y="432637"/>
                  <a:pt x="699236" y="426033"/>
                  <a:pt x="698004" y="424675"/>
                </a:cubicBezTo>
                <a:cubicBezTo>
                  <a:pt x="696759" y="423303"/>
                  <a:pt x="700658" y="417829"/>
                  <a:pt x="701001" y="413511"/>
                </a:cubicBezTo>
                <a:cubicBezTo>
                  <a:pt x="701382" y="409181"/>
                  <a:pt x="696568" y="406691"/>
                  <a:pt x="694968" y="403732"/>
                </a:cubicBezTo>
                <a:cubicBezTo>
                  <a:pt x="693368" y="400773"/>
                  <a:pt x="690523" y="396442"/>
                  <a:pt x="687323" y="397369"/>
                </a:cubicBezTo>
                <a:cubicBezTo>
                  <a:pt x="684148" y="398259"/>
                  <a:pt x="672388" y="399630"/>
                  <a:pt x="668844" y="403732"/>
                </a:cubicBezTo>
                <a:cubicBezTo>
                  <a:pt x="665276" y="407822"/>
                  <a:pt x="669365" y="419429"/>
                  <a:pt x="671334" y="425119"/>
                </a:cubicBezTo>
                <a:cubicBezTo>
                  <a:pt x="673289" y="430809"/>
                  <a:pt x="661021" y="438759"/>
                  <a:pt x="661377" y="443318"/>
                </a:cubicBezTo>
                <a:cubicBezTo>
                  <a:pt x="661732" y="447890"/>
                  <a:pt x="657630" y="449922"/>
                  <a:pt x="652309" y="453567"/>
                </a:cubicBezTo>
                <a:cubicBezTo>
                  <a:pt x="646962" y="457199"/>
                  <a:pt x="641120" y="459930"/>
                  <a:pt x="641298" y="465861"/>
                </a:cubicBezTo>
                <a:cubicBezTo>
                  <a:pt x="641489" y="471766"/>
                  <a:pt x="634199" y="468578"/>
                  <a:pt x="630452" y="465861"/>
                </a:cubicBezTo>
                <a:cubicBezTo>
                  <a:pt x="626731" y="463117"/>
                  <a:pt x="621918" y="467448"/>
                  <a:pt x="616584" y="467219"/>
                </a:cubicBezTo>
                <a:cubicBezTo>
                  <a:pt x="611250" y="466991"/>
                  <a:pt x="611250" y="461301"/>
                  <a:pt x="606983" y="463346"/>
                </a:cubicBezTo>
                <a:cubicBezTo>
                  <a:pt x="602728" y="465403"/>
                  <a:pt x="599883" y="460857"/>
                  <a:pt x="601115" y="456742"/>
                </a:cubicBezTo>
                <a:cubicBezTo>
                  <a:pt x="602360" y="452665"/>
                  <a:pt x="607161" y="455840"/>
                  <a:pt x="607529" y="458799"/>
                </a:cubicBezTo>
                <a:cubicBezTo>
                  <a:pt x="607872" y="461759"/>
                  <a:pt x="610894" y="460400"/>
                  <a:pt x="614450" y="457885"/>
                </a:cubicBezTo>
                <a:cubicBezTo>
                  <a:pt x="618006" y="455383"/>
                  <a:pt x="616241" y="461085"/>
                  <a:pt x="621384" y="461530"/>
                </a:cubicBezTo>
                <a:cubicBezTo>
                  <a:pt x="626553" y="461987"/>
                  <a:pt x="623683" y="458126"/>
                  <a:pt x="627607" y="458571"/>
                </a:cubicBezTo>
                <a:cubicBezTo>
                  <a:pt x="631519" y="459041"/>
                  <a:pt x="631684" y="457441"/>
                  <a:pt x="630452" y="454926"/>
                </a:cubicBezTo>
                <a:cubicBezTo>
                  <a:pt x="629208" y="452411"/>
                  <a:pt x="633297" y="450608"/>
                  <a:pt x="635774" y="449249"/>
                </a:cubicBezTo>
                <a:cubicBezTo>
                  <a:pt x="638580" y="447712"/>
                  <a:pt x="637209" y="442645"/>
                  <a:pt x="639520" y="441045"/>
                </a:cubicBezTo>
                <a:cubicBezTo>
                  <a:pt x="641819" y="439470"/>
                  <a:pt x="640231" y="436270"/>
                  <a:pt x="642720" y="436041"/>
                </a:cubicBezTo>
                <a:cubicBezTo>
                  <a:pt x="645210" y="435812"/>
                  <a:pt x="646264" y="431037"/>
                  <a:pt x="648588" y="431037"/>
                </a:cubicBezTo>
                <a:cubicBezTo>
                  <a:pt x="650887" y="431037"/>
                  <a:pt x="652131" y="426262"/>
                  <a:pt x="650709" y="423747"/>
                </a:cubicBezTo>
                <a:cubicBezTo>
                  <a:pt x="649286" y="421258"/>
                  <a:pt x="651585" y="414426"/>
                  <a:pt x="653909" y="413511"/>
                </a:cubicBezTo>
                <a:cubicBezTo>
                  <a:pt x="656221" y="412597"/>
                  <a:pt x="656398" y="409866"/>
                  <a:pt x="654265" y="407822"/>
                </a:cubicBezTo>
                <a:cubicBezTo>
                  <a:pt x="652131" y="405777"/>
                  <a:pt x="644295" y="398944"/>
                  <a:pt x="644854" y="394626"/>
                </a:cubicBezTo>
                <a:cubicBezTo>
                  <a:pt x="645388" y="390296"/>
                  <a:pt x="643419" y="382333"/>
                  <a:pt x="644486" y="378929"/>
                </a:cubicBezTo>
                <a:cubicBezTo>
                  <a:pt x="645565" y="375513"/>
                  <a:pt x="644676" y="368439"/>
                  <a:pt x="644295" y="364349"/>
                </a:cubicBezTo>
                <a:cubicBezTo>
                  <a:pt x="643965" y="360247"/>
                  <a:pt x="646264" y="355713"/>
                  <a:pt x="647331" y="348195"/>
                </a:cubicBezTo>
                <a:cubicBezTo>
                  <a:pt x="648397" y="340702"/>
                  <a:pt x="641120" y="332714"/>
                  <a:pt x="637564" y="330669"/>
                </a:cubicBezTo>
                <a:cubicBezTo>
                  <a:pt x="634021" y="328624"/>
                  <a:pt x="636307" y="324522"/>
                  <a:pt x="641489" y="319061"/>
                </a:cubicBezTo>
                <a:cubicBezTo>
                  <a:pt x="646632" y="313600"/>
                  <a:pt x="646962" y="296531"/>
                  <a:pt x="646632" y="292887"/>
                </a:cubicBezTo>
                <a:cubicBezTo>
                  <a:pt x="646264" y="289242"/>
                  <a:pt x="635774" y="286067"/>
                  <a:pt x="631697" y="286511"/>
                </a:cubicBezTo>
                <a:cubicBezTo>
                  <a:pt x="627607" y="286981"/>
                  <a:pt x="612494" y="286067"/>
                  <a:pt x="608773" y="285152"/>
                </a:cubicBezTo>
                <a:cubicBezTo>
                  <a:pt x="605027" y="284238"/>
                  <a:pt x="603782" y="289242"/>
                  <a:pt x="602017" y="293801"/>
                </a:cubicBezTo>
                <a:cubicBezTo>
                  <a:pt x="600252" y="298360"/>
                  <a:pt x="596315" y="305409"/>
                  <a:pt x="594016" y="315658"/>
                </a:cubicBezTo>
                <a:cubicBezTo>
                  <a:pt x="591705" y="325894"/>
                  <a:pt x="582281" y="329094"/>
                  <a:pt x="578027" y="331355"/>
                </a:cubicBezTo>
                <a:cubicBezTo>
                  <a:pt x="573760" y="333628"/>
                  <a:pt x="571080" y="341134"/>
                  <a:pt x="573036" y="344779"/>
                </a:cubicBezTo>
                <a:cubicBezTo>
                  <a:pt x="574991" y="348424"/>
                  <a:pt x="577836" y="345465"/>
                  <a:pt x="579792" y="346836"/>
                </a:cubicBezTo>
                <a:cubicBezTo>
                  <a:pt x="581748" y="348195"/>
                  <a:pt x="579602" y="357758"/>
                  <a:pt x="578357" y="359117"/>
                </a:cubicBezTo>
                <a:cubicBezTo>
                  <a:pt x="577125" y="360476"/>
                  <a:pt x="580681" y="363905"/>
                  <a:pt x="577658" y="366407"/>
                </a:cubicBezTo>
                <a:cubicBezTo>
                  <a:pt x="574636" y="368909"/>
                  <a:pt x="571791" y="374154"/>
                  <a:pt x="573582" y="376872"/>
                </a:cubicBezTo>
                <a:cubicBezTo>
                  <a:pt x="575347" y="379602"/>
                  <a:pt x="584072" y="380974"/>
                  <a:pt x="587793" y="383704"/>
                </a:cubicBezTo>
                <a:cubicBezTo>
                  <a:pt x="591539" y="386422"/>
                  <a:pt x="590092" y="391426"/>
                  <a:pt x="592936" y="396214"/>
                </a:cubicBezTo>
                <a:cubicBezTo>
                  <a:pt x="595781" y="400989"/>
                  <a:pt x="598829" y="398055"/>
                  <a:pt x="600252" y="400989"/>
                </a:cubicBezTo>
                <a:cubicBezTo>
                  <a:pt x="601649" y="403948"/>
                  <a:pt x="595083" y="415785"/>
                  <a:pt x="592771" y="416229"/>
                </a:cubicBezTo>
                <a:cubicBezTo>
                  <a:pt x="590447" y="416699"/>
                  <a:pt x="581024" y="404177"/>
                  <a:pt x="578204" y="401446"/>
                </a:cubicBezTo>
                <a:cubicBezTo>
                  <a:pt x="575347" y="398728"/>
                  <a:pt x="564323" y="394385"/>
                  <a:pt x="558837" y="390740"/>
                </a:cubicBezTo>
                <a:cubicBezTo>
                  <a:pt x="553325" y="387121"/>
                  <a:pt x="548880" y="387565"/>
                  <a:pt x="542835" y="382333"/>
                </a:cubicBezTo>
                <a:cubicBezTo>
                  <a:pt x="536790" y="377088"/>
                  <a:pt x="531634" y="374586"/>
                  <a:pt x="520610" y="374814"/>
                </a:cubicBezTo>
                <a:cubicBezTo>
                  <a:pt x="509586" y="375056"/>
                  <a:pt x="502474" y="371639"/>
                  <a:pt x="498753" y="372325"/>
                </a:cubicBezTo>
                <a:cubicBezTo>
                  <a:pt x="495007" y="372998"/>
                  <a:pt x="496429" y="367550"/>
                  <a:pt x="489863" y="363905"/>
                </a:cubicBezTo>
                <a:cubicBezTo>
                  <a:pt x="483272" y="360247"/>
                  <a:pt x="479005" y="355244"/>
                  <a:pt x="475271" y="357758"/>
                </a:cubicBezTo>
                <a:cubicBezTo>
                  <a:pt x="471550" y="360247"/>
                  <a:pt x="472972" y="369366"/>
                  <a:pt x="478662" y="370496"/>
                </a:cubicBezTo>
                <a:cubicBezTo>
                  <a:pt x="484339" y="371639"/>
                  <a:pt x="481507" y="375513"/>
                  <a:pt x="487552" y="375056"/>
                </a:cubicBezTo>
                <a:cubicBezTo>
                  <a:pt x="493584" y="374598"/>
                  <a:pt x="495375" y="377329"/>
                  <a:pt x="495185" y="382091"/>
                </a:cubicBezTo>
                <a:cubicBezTo>
                  <a:pt x="495007" y="386879"/>
                  <a:pt x="498029" y="391654"/>
                  <a:pt x="500696" y="394855"/>
                </a:cubicBezTo>
                <a:cubicBezTo>
                  <a:pt x="503363" y="398055"/>
                  <a:pt x="501750" y="403262"/>
                  <a:pt x="496975" y="403262"/>
                </a:cubicBezTo>
                <a:cubicBezTo>
                  <a:pt x="492175" y="403262"/>
                  <a:pt x="486663" y="404177"/>
                  <a:pt x="488809" y="408507"/>
                </a:cubicBezTo>
                <a:cubicBezTo>
                  <a:pt x="490930" y="412825"/>
                  <a:pt x="487387" y="413981"/>
                  <a:pt x="482574" y="411695"/>
                </a:cubicBezTo>
                <a:cubicBezTo>
                  <a:pt x="477773" y="409409"/>
                  <a:pt x="480618" y="405091"/>
                  <a:pt x="482574" y="402576"/>
                </a:cubicBezTo>
                <a:cubicBezTo>
                  <a:pt x="484517" y="400087"/>
                  <a:pt x="478319" y="396900"/>
                  <a:pt x="475271" y="395528"/>
                </a:cubicBezTo>
                <a:cubicBezTo>
                  <a:pt x="472274" y="394169"/>
                  <a:pt x="460183" y="405548"/>
                  <a:pt x="456805" y="407352"/>
                </a:cubicBezTo>
                <a:cubicBezTo>
                  <a:pt x="453414" y="409181"/>
                  <a:pt x="445058" y="404621"/>
                  <a:pt x="436536" y="407352"/>
                </a:cubicBezTo>
                <a:cubicBezTo>
                  <a:pt x="428014" y="410095"/>
                  <a:pt x="428535" y="418744"/>
                  <a:pt x="425347" y="417829"/>
                </a:cubicBezTo>
                <a:cubicBezTo>
                  <a:pt x="422147" y="416940"/>
                  <a:pt x="412723" y="418972"/>
                  <a:pt x="409143" y="416229"/>
                </a:cubicBezTo>
                <a:cubicBezTo>
                  <a:pt x="405613" y="413511"/>
                  <a:pt x="408457" y="411911"/>
                  <a:pt x="412177" y="412140"/>
                </a:cubicBezTo>
                <a:cubicBezTo>
                  <a:pt x="415924" y="412394"/>
                  <a:pt x="417156" y="410781"/>
                  <a:pt x="415035" y="407593"/>
                </a:cubicBezTo>
                <a:cubicBezTo>
                  <a:pt x="412889" y="404418"/>
                  <a:pt x="417880" y="399414"/>
                  <a:pt x="417702" y="397128"/>
                </a:cubicBezTo>
                <a:cubicBezTo>
                  <a:pt x="417524" y="394855"/>
                  <a:pt x="403657" y="400773"/>
                  <a:pt x="401345" y="403262"/>
                </a:cubicBezTo>
                <a:cubicBezTo>
                  <a:pt x="399047" y="405777"/>
                  <a:pt x="401523" y="410336"/>
                  <a:pt x="399047" y="411911"/>
                </a:cubicBezTo>
                <a:cubicBezTo>
                  <a:pt x="396532" y="413511"/>
                  <a:pt x="396545" y="409181"/>
                  <a:pt x="393700" y="407822"/>
                </a:cubicBezTo>
                <a:cubicBezTo>
                  <a:pt x="390855" y="406450"/>
                  <a:pt x="370065" y="412597"/>
                  <a:pt x="366154" y="418299"/>
                </a:cubicBezTo>
                <a:cubicBezTo>
                  <a:pt x="362255" y="423989"/>
                  <a:pt x="354597" y="424205"/>
                  <a:pt x="354597" y="427392"/>
                </a:cubicBezTo>
                <a:cubicBezTo>
                  <a:pt x="354597" y="430593"/>
                  <a:pt x="345173" y="430351"/>
                  <a:pt x="341452" y="432637"/>
                </a:cubicBezTo>
                <a:cubicBezTo>
                  <a:pt x="337706" y="434911"/>
                  <a:pt x="340195" y="444233"/>
                  <a:pt x="338772" y="448779"/>
                </a:cubicBezTo>
                <a:cubicBezTo>
                  <a:pt x="337350" y="453338"/>
                  <a:pt x="322783" y="451979"/>
                  <a:pt x="318338" y="452195"/>
                </a:cubicBezTo>
                <a:cubicBezTo>
                  <a:pt x="313893" y="452437"/>
                  <a:pt x="312293" y="441273"/>
                  <a:pt x="308737" y="440600"/>
                </a:cubicBezTo>
                <a:cubicBezTo>
                  <a:pt x="305181" y="439915"/>
                  <a:pt x="307314" y="433552"/>
                  <a:pt x="308394" y="430809"/>
                </a:cubicBezTo>
                <a:cubicBezTo>
                  <a:pt x="309448" y="428078"/>
                  <a:pt x="312293" y="430351"/>
                  <a:pt x="316725" y="426719"/>
                </a:cubicBezTo>
                <a:cubicBezTo>
                  <a:pt x="321170" y="423062"/>
                  <a:pt x="325641" y="428523"/>
                  <a:pt x="327393" y="426033"/>
                </a:cubicBezTo>
                <a:cubicBezTo>
                  <a:pt x="329171" y="423519"/>
                  <a:pt x="320650" y="416915"/>
                  <a:pt x="320116" y="411225"/>
                </a:cubicBezTo>
                <a:cubicBezTo>
                  <a:pt x="319595" y="405548"/>
                  <a:pt x="310159" y="403948"/>
                  <a:pt x="304838" y="405777"/>
                </a:cubicBezTo>
                <a:cubicBezTo>
                  <a:pt x="299491" y="407593"/>
                  <a:pt x="293637" y="405993"/>
                  <a:pt x="289903" y="403732"/>
                </a:cubicBezTo>
                <a:cubicBezTo>
                  <a:pt x="286156" y="401446"/>
                  <a:pt x="286512" y="407822"/>
                  <a:pt x="292024" y="409638"/>
                </a:cubicBezTo>
                <a:cubicBezTo>
                  <a:pt x="297536" y="411454"/>
                  <a:pt x="294691" y="416915"/>
                  <a:pt x="295592" y="420344"/>
                </a:cubicBezTo>
                <a:cubicBezTo>
                  <a:pt x="296469" y="423747"/>
                  <a:pt x="294170" y="431482"/>
                  <a:pt x="290970" y="437400"/>
                </a:cubicBezTo>
                <a:cubicBezTo>
                  <a:pt x="287769" y="443318"/>
                  <a:pt x="290068" y="443090"/>
                  <a:pt x="294881" y="442848"/>
                </a:cubicBezTo>
                <a:cubicBezTo>
                  <a:pt x="299682" y="442645"/>
                  <a:pt x="299313" y="450608"/>
                  <a:pt x="299313" y="456526"/>
                </a:cubicBezTo>
                <a:cubicBezTo>
                  <a:pt x="299313" y="462444"/>
                  <a:pt x="295592" y="464044"/>
                  <a:pt x="295592" y="468350"/>
                </a:cubicBezTo>
                <a:cubicBezTo>
                  <a:pt x="295592" y="472693"/>
                  <a:pt x="291668" y="466305"/>
                  <a:pt x="290423" y="468134"/>
                </a:cubicBezTo>
                <a:cubicBezTo>
                  <a:pt x="289179" y="469950"/>
                  <a:pt x="287591" y="467219"/>
                  <a:pt x="286880" y="463575"/>
                </a:cubicBezTo>
                <a:cubicBezTo>
                  <a:pt x="286169" y="459942"/>
                  <a:pt x="278879" y="461974"/>
                  <a:pt x="274790" y="460616"/>
                </a:cubicBezTo>
                <a:cubicBezTo>
                  <a:pt x="270700" y="459257"/>
                  <a:pt x="269100" y="461530"/>
                  <a:pt x="267144" y="465403"/>
                </a:cubicBezTo>
                <a:cubicBezTo>
                  <a:pt x="265176" y="469264"/>
                  <a:pt x="259499" y="470864"/>
                  <a:pt x="256502" y="471309"/>
                </a:cubicBezTo>
                <a:cubicBezTo>
                  <a:pt x="253136" y="471830"/>
                  <a:pt x="248132" y="479297"/>
                  <a:pt x="244932" y="482015"/>
                </a:cubicBezTo>
                <a:cubicBezTo>
                  <a:pt x="241744" y="484746"/>
                  <a:pt x="241198" y="489978"/>
                  <a:pt x="245643" y="495439"/>
                </a:cubicBezTo>
                <a:cubicBezTo>
                  <a:pt x="250088" y="500900"/>
                  <a:pt x="250965" y="504545"/>
                  <a:pt x="250609" y="507504"/>
                </a:cubicBezTo>
                <a:cubicBezTo>
                  <a:pt x="250266" y="510450"/>
                  <a:pt x="238176" y="509561"/>
                  <a:pt x="236220" y="506361"/>
                </a:cubicBezTo>
                <a:cubicBezTo>
                  <a:pt x="234277" y="503186"/>
                  <a:pt x="226454" y="502043"/>
                  <a:pt x="223787" y="502716"/>
                </a:cubicBezTo>
                <a:cubicBezTo>
                  <a:pt x="221107" y="503402"/>
                  <a:pt x="213843" y="492480"/>
                  <a:pt x="210096" y="492264"/>
                </a:cubicBezTo>
                <a:cubicBezTo>
                  <a:pt x="206375" y="492023"/>
                  <a:pt x="204038" y="497941"/>
                  <a:pt x="202806" y="500900"/>
                </a:cubicBezTo>
                <a:cubicBezTo>
                  <a:pt x="201562" y="503872"/>
                  <a:pt x="204559" y="504786"/>
                  <a:pt x="206375" y="509765"/>
                </a:cubicBezTo>
                <a:cubicBezTo>
                  <a:pt x="208140" y="514794"/>
                  <a:pt x="214719" y="515010"/>
                  <a:pt x="218097" y="515010"/>
                </a:cubicBezTo>
                <a:cubicBezTo>
                  <a:pt x="221462" y="515010"/>
                  <a:pt x="220218" y="521614"/>
                  <a:pt x="219164" y="524331"/>
                </a:cubicBezTo>
                <a:cubicBezTo>
                  <a:pt x="218097" y="527087"/>
                  <a:pt x="211861" y="529119"/>
                  <a:pt x="210096" y="526160"/>
                </a:cubicBezTo>
                <a:cubicBezTo>
                  <a:pt x="208318" y="523201"/>
                  <a:pt x="200838" y="526160"/>
                  <a:pt x="200660" y="522515"/>
                </a:cubicBezTo>
                <a:cubicBezTo>
                  <a:pt x="200507" y="518883"/>
                  <a:pt x="195173" y="513435"/>
                  <a:pt x="189649" y="514552"/>
                </a:cubicBezTo>
                <a:cubicBezTo>
                  <a:pt x="184150" y="515683"/>
                  <a:pt x="183070" y="511149"/>
                  <a:pt x="183426" y="505675"/>
                </a:cubicBezTo>
                <a:cubicBezTo>
                  <a:pt x="183794" y="500227"/>
                  <a:pt x="180416" y="497039"/>
                  <a:pt x="180581" y="494537"/>
                </a:cubicBezTo>
                <a:cubicBezTo>
                  <a:pt x="180759" y="492023"/>
                  <a:pt x="178105" y="487019"/>
                  <a:pt x="180949" y="484504"/>
                </a:cubicBezTo>
                <a:cubicBezTo>
                  <a:pt x="183794" y="482015"/>
                  <a:pt x="181648" y="478142"/>
                  <a:pt x="181839" y="474738"/>
                </a:cubicBezTo>
                <a:cubicBezTo>
                  <a:pt x="182004" y="471309"/>
                  <a:pt x="177025" y="466089"/>
                  <a:pt x="172580" y="466089"/>
                </a:cubicBezTo>
                <a:cubicBezTo>
                  <a:pt x="168135" y="466089"/>
                  <a:pt x="169037" y="460400"/>
                  <a:pt x="165290" y="459257"/>
                </a:cubicBezTo>
                <a:cubicBezTo>
                  <a:pt x="161569" y="458126"/>
                  <a:pt x="154102" y="450151"/>
                  <a:pt x="153581" y="446734"/>
                </a:cubicBezTo>
                <a:cubicBezTo>
                  <a:pt x="153048" y="443318"/>
                  <a:pt x="147345" y="442848"/>
                  <a:pt x="149301" y="441718"/>
                </a:cubicBezTo>
                <a:cubicBezTo>
                  <a:pt x="151257" y="440600"/>
                  <a:pt x="155715" y="442188"/>
                  <a:pt x="158902" y="446290"/>
                </a:cubicBezTo>
                <a:cubicBezTo>
                  <a:pt x="162103" y="450379"/>
                  <a:pt x="167246" y="454024"/>
                  <a:pt x="175603" y="455383"/>
                </a:cubicBezTo>
                <a:cubicBezTo>
                  <a:pt x="183972" y="456742"/>
                  <a:pt x="187325" y="461759"/>
                  <a:pt x="196571" y="463803"/>
                </a:cubicBezTo>
                <a:cubicBezTo>
                  <a:pt x="205829" y="465861"/>
                  <a:pt x="211328" y="467219"/>
                  <a:pt x="224663" y="469734"/>
                </a:cubicBezTo>
                <a:cubicBezTo>
                  <a:pt x="237998" y="472236"/>
                  <a:pt x="255778" y="454926"/>
                  <a:pt x="259499" y="450151"/>
                </a:cubicBezTo>
                <a:cubicBezTo>
                  <a:pt x="263233" y="445376"/>
                  <a:pt x="258445" y="435596"/>
                  <a:pt x="258445" y="431952"/>
                </a:cubicBezTo>
                <a:cubicBezTo>
                  <a:pt x="258445" y="428307"/>
                  <a:pt x="252400" y="427837"/>
                  <a:pt x="251511" y="425119"/>
                </a:cubicBezTo>
                <a:cubicBezTo>
                  <a:pt x="250609" y="422388"/>
                  <a:pt x="246710" y="417385"/>
                  <a:pt x="241554" y="417385"/>
                </a:cubicBezTo>
                <a:cubicBezTo>
                  <a:pt x="236398" y="417385"/>
                  <a:pt x="235699" y="409866"/>
                  <a:pt x="231597" y="410336"/>
                </a:cubicBezTo>
                <a:cubicBezTo>
                  <a:pt x="227508" y="410781"/>
                  <a:pt x="224663" y="408050"/>
                  <a:pt x="213995" y="398944"/>
                </a:cubicBezTo>
                <a:cubicBezTo>
                  <a:pt x="203327" y="389851"/>
                  <a:pt x="188569" y="383247"/>
                  <a:pt x="185915" y="384835"/>
                </a:cubicBezTo>
                <a:cubicBezTo>
                  <a:pt x="183248" y="386422"/>
                  <a:pt x="181470" y="387336"/>
                  <a:pt x="179705" y="383933"/>
                </a:cubicBezTo>
                <a:cubicBezTo>
                  <a:pt x="177927" y="380517"/>
                  <a:pt x="173850" y="380974"/>
                  <a:pt x="171005" y="383704"/>
                </a:cubicBezTo>
                <a:cubicBezTo>
                  <a:pt x="168135" y="386422"/>
                  <a:pt x="165290" y="381202"/>
                  <a:pt x="159969" y="382777"/>
                </a:cubicBezTo>
                <a:cubicBezTo>
                  <a:pt x="154635" y="384377"/>
                  <a:pt x="151803" y="379818"/>
                  <a:pt x="153225" y="377773"/>
                </a:cubicBezTo>
                <a:cubicBezTo>
                  <a:pt x="154635" y="375729"/>
                  <a:pt x="162471" y="377558"/>
                  <a:pt x="162103" y="374154"/>
                </a:cubicBezTo>
                <a:cubicBezTo>
                  <a:pt x="161760" y="370725"/>
                  <a:pt x="158902" y="374154"/>
                  <a:pt x="154102" y="370052"/>
                </a:cubicBezTo>
                <a:cubicBezTo>
                  <a:pt x="149301" y="365950"/>
                  <a:pt x="146634" y="368680"/>
                  <a:pt x="145580" y="372096"/>
                </a:cubicBezTo>
                <a:cubicBezTo>
                  <a:pt x="144526" y="375513"/>
                  <a:pt x="140779" y="374586"/>
                  <a:pt x="138290" y="371639"/>
                </a:cubicBezTo>
                <a:cubicBezTo>
                  <a:pt x="138049" y="371360"/>
                  <a:pt x="137757" y="371131"/>
                  <a:pt x="137477" y="370903"/>
                </a:cubicBezTo>
                <a:cubicBezTo>
                  <a:pt x="136639" y="376592"/>
                  <a:pt x="134023" y="377164"/>
                  <a:pt x="131356" y="376415"/>
                </a:cubicBezTo>
                <a:cubicBezTo>
                  <a:pt x="128156" y="375513"/>
                  <a:pt x="124955" y="382333"/>
                  <a:pt x="121399" y="382333"/>
                </a:cubicBezTo>
                <a:cubicBezTo>
                  <a:pt x="117856" y="382333"/>
                  <a:pt x="113932" y="387336"/>
                  <a:pt x="113220" y="391426"/>
                </a:cubicBezTo>
                <a:cubicBezTo>
                  <a:pt x="112535" y="395528"/>
                  <a:pt x="108598" y="393255"/>
                  <a:pt x="108598" y="395985"/>
                </a:cubicBezTo>
                <a:cubicBezTo>
                  <a:pt x="108598" y="398728"/>
                  <a:pt x="108598" y="401446"/>
                  <a:pt x="106820" y="404177"/>
                </a:cubicBezTo>
                <a:cubicBezTo>
                  <a:pt x="105067" y="406907"/>
                  <a:pt x="106820" y="408292"/>
                  <a:pt x="108598" y="412825"/>
                </a:cubicBezTo>
                <a:cubicBezTo>
                  <a:pt x="110388" y="417385"/>
                  <a:pt x="114287" y="416915"/>
                  <a:pt x="116065" y="418299"/>
                </a:cubicBezTo>
                <a:cubicBezTo>
                  <a:pt x="117856" y="419658"/>
                  <a:pt x="124600" y="426948"/>
                  <a:pt x="124600" y="429678"/>
                </a:cubicBezTo>
                <a:cubicBezTo>
                  <a:pt x="124600" y="432396"/>
                  <a:pt x="119266" y="439241"/>
                  <a:pt x="117157" y="441045"/>
                </a:cubicBezTo>
                <a:cubicBezTo>
                  <a:pt x="115011" y="442848"/>
                  <a:pt x="112141" y="447408"/>
                  <a:pt x="113589" y="450151"/>
                </a:cubicBezTo>
                <a:cubicBezTo>
                  <a:pt x="115011" y="452881"/>
                  <a:pt x="121056" y="464260"/>
                  <a:pt x="124955" y="473366"/>
                </a:cubicBezTo>
                <a:cubicBezTo>
                  <a:pt x="128867" y="482472"/>
                  <a:pt x="123546" y="478370"/>
                  <a:pt x="121056" y="482460"/>
                </a:cubicBezTo>
                <a:cubicBezTo>
                  <a:pt x="118580" y="486574"/>
                  <a:pt x="122110" y="491578"/>
                  <a:pt x="122809" y="494309"/>
                </a:cubicBezTo>
                <a:cubicBezTo>
                  <a:pt x="123546" y="497039"/>
                  <a:pt x="119634" y="496582"/>
                  <a:pt x="119964" y="498842"/>
                </a:cubicBezTo>
                <a:cubicBezTo>
                  <a:pt x="120332" y="501128"/>
                  <a:pt x="125679" y="502043"/>
                  <a:pt x="126022" y="503872"/>
                </a:cubicBezTo>
                <a:cubicBezTo>
                  <a:pt x="126378" y="505675"/>
                  <a:pt x="122479" y="507961"/>
                  <a:pt x="124231" y="511606"/>
                </a:cubicBezTo>
                <a:cubicBezTo>
                  <a:pt x="126022" y="515251"/>
                  <a:pt x="130289" y="515238"/>
                  <a:pt x="130632" y="519797"/>
                </a:cubicBezTo>
                <a:cubicBezTo>
                  <a:pt x="131013" y="524331"/>
                  <a:pt x="122809" y="524801"/>
                  <a:pt x="123177" y="528446"/>
                </a:cubicBezTo>
                <a:cubicBezTo>
                  <a:pt x="123546" y="532078"/>
                  <a:pt x="133845" y="536625"/>
                  <a:pt x="138481" y="543458"/>
                </a:cubicBezTo>
                <a:cubicBezTo>
                  <a:pt x="143091" y="550290"/>
                  <a:pt x="142735" y="552106"/>
                  <a:pt x="141668" y="555751"/>
                </a:cubicBezTo>
                <a:cubicBezTo>
                  <a:pt x="139522" y="563079"/>
                  <a:pt x="126733" y="569404"/>
                  <a:pt x="123901" y="577608"/>
                </a:cubicBezTo>
                <a:cubicBezTo>
                  <a:pt x="121056" y="585799"/>
                  <a:pt x="110388" y="590333"/>
                  <a:pt x="105397" y="596721"/>
                </a:cubicBezTo>
                <a:cubicBezTo>
                  <a:pt x="103365" y="599325"/>
                  <a:pt x="101359" y="602830"/>
                  <a:pt x="99669" y="606069"/>
                </a:cubicBezTo>
                <a:cubicBezTo>
                  <a:pt x="101790" y="605370"/>
                  <a:pt x="103467" y="604557"/>
                  <a:pt x="104673" y="603770"/>
                </a:cubicBezTo>
                <a:cubicBezTo>
                  <a:pt x="107544" y="601941"/>
                  <a:pt x="109474" y="610818"/>
                  <a:pt x="112344" y="613778"/>
                </a:cubicBezTo>
                <a:cubicBezTo>
                  <a:pt x="115189" y="616737"/>
                  <a:pt x="120878" y="614006"/>
                  <a:pt x="122809" y="616737"/>
                </a:cubicBezTo>
                <a:cubicBezTo>
                  <a:pt x="124777" y="619467"/>
                  <a:pt x="121234" y="619696"/>
                  <a:pt x="117157" y="618781"/>
                </a:cubicBezTo>
                <a:cubicBezTo>
                  <a:pt x="113055" y="617892"/>
                  <a:pt x="111976" y="621055"/>
                  <a:pt x="105575" y="623785"/>
                </a:cubicBezTo>
                <a:cubicBezTo>
                  <a:pt x="100812" y="625830"/>
                  <a:pt x="101270" y="627989"/>
                  <a:pt x="99669" y="629716"/>
                </a:cubicBezTo>
                <a:cubicBezTo>
                  <a:pt x="102565" y="635075"/>
                  <a:pt x="98704" y="635761"/>
                  <a:pt x="97231" y="639825"/>
                </a:cubicBezTo>
                <a:cubicBezTo>
                  <a:pt x="95631" y="644258"/>
                  <a:pt x="93485" y="644943"/>
                  <a:pt x="93231" y="647674"/>
                </a:cubicBezTo>
                <a:cubicBezTo>
                  <a:pt x="92964" y="650430"/>
                  <a:pt x="93764" y="652474"/>
                  <a:pt x="94031" y="656564"/>
                </a:cubicBezTo>
                <a:cubicBezTo>
                  <a:pt x="94285" y="660653"/>
                  <a:pt x="94831" y="661326"/>
                  <a:pt x="96685" y="664755"/>
                </a:cubicBezTo>
                <a:cubicBezTo>
                  <a:pt x="98577" y="668172"/>
                  <a:pt x="95098" y="668172"/>
                  <a:pt x="93485" y="669873"/>
                </a:cubicBezTo>
                <a:cubicBezTo>
                  <a:pt x="91910" y="671575"/>
                  <a:pt x="92964" y="675334"/>
                  <a:pt x="95098" y="678065"/>
                </a:cubicBezTo>
                <a:cubicBezTo>
                  <a:pt x="97231" y="680808"/>
                  <a:pt x="97231" y="684212"/>
                  <a:pt x="96431" y="686599"/>
                </a:cubicBezTo>
                <a:cubicBezTo>
                  <a:pt x="95631" y="688974"/>
                  <a:pt x="98298" y="693089"/>
                  <a:pt x="100152" y="695489"/>
                </a:cubicBezTo>
                <a:cubicBezTo>
                  <a:pt x="102032" y="697864"/>
                  <a:pt x="101765" y="704354"/>
                  <a:pt x="103353" y="706056"/>
                </a:cubicBezTo>
                <a:cubicBezTo>
                  <a:pt x="104953" y="707757"/>
                  <a:pt x="106820" y="709472"/>
                  <a:pt x="109766" y="708456"/>
                </a:cubicBezTo>
                <a:cubicBezTo>
                  <a:pt x="112687" y="707427"/>
                  <a:pt x="114567" y="709142"/>
                  <a:pt x="115887" y="712203"/>
                </a:cubicBezTo>
                <a:cubicBezTo>
                  <a:pt x="117234" y="715276"/>
                  <a:pt x="119342" y="713904"/>
                  <a:pt x="122301" y="712203"/>
                </a:cubicBezTo>
                <a:cubicBezTo>
                  <a:pt x="125222" y="710501"/>
                  <a:pt x="131889" y="715276"/>
                  <a:pt x="133490" y="716305"/>
                </a:cubicBezTo>
                <a:cubicBezTo>
                  <a:pt x="135090" y="717321"/>
                  <a:pt x="134290" y="723125"/>
                  <a:pt x="134569" y="726871"/>
                </a:cubicBezTo>
                <a:cubicBezTo>
                  <a:pt x="134823" y="730643"/>
                  <a:pt x="132944" y="735418"/>
                  <a:pt x="135890" y="737806"/>
                </a:cubicBezTo>
                <a:cubicBezTo>
                  <a:pt x="138811" y="740193"/>
                  <a:pt x="138011" y="745654"/>
                  <a:pt x="141465" y="747369"/>
                </a:cubicBezTo>
                <a:cubicBezTo>
                  <a:pt x="144958" y="749083"/>
                  <a:pt x="146278" y="755217"/>
                  <a:pt x="148425" y="755903"/>
                </a:cubicBezTo>
                <a:cubicBezTo>
                  <a:pt x="150558" y="756576"/>
                  <a:pt x="154546" y="760691"/>
                  <a:pt x="155080" y="763752"/>
                </a:cubicBezTo>
                <a:cubicBezTo>
                  <a:pt x="155626" y="766825"/>
                  <a:pt x="151358" y="769543"/>
                  <a:pt x="148933" y="770915"/>
                </a:cubicBezTo>
                <a:cubicBezTo>
                  <a:pt x="146558" y="772274"/>
                  <a:pt x="142011" y="766825"/>
                  <a:pt x="140411" y="769213"/>
                </a:cubicBezTo>
                <a:cubicBezTo>
                  <a:pt x="138811" y="771613"/>
                  <a:pt x="140957" y="776033"/>
                  <a:pt x="142291" y="783551"/>
                </a:cubicBezTo>
                <a:cubicBezTo>
                  <a:pt x="143612" y="791069"/>
                  <a:pt x="144678" y="791743"/>
                  <a:pt x="147345" y="791743"/>
                </a:cubicBezTo>
                <a:cubicBezTo>
                  <a:pt x="150012" y="791743"/>
                  <a:pt x="151079" y="789355"/>
                  <a:pt x="152946" y="787983"/>
                </a:cubicBezTo>
                <a:cubicBezTo>
                  <a:pt x="154800" y="786625"/>
                  <a:pt x="159093" y="788669"/>
                  <a:pt x="160947" y="787640"/>
                </a:cubicBezTo>
                <a:cubicBezTo>
                  <a:pt x="162814" y="786625"/>
                  <a:pt x="169469" y="786282"/>
                  <a:pt x="170815" y="788999"/>
                </a:cubicBezTo>
                <a:cubicBezTo>
                  <a:pt x="172136" y="791743"/>
                  <a:pt x="173482" y="798232"/>
                  <a:pt x="172415" y="800633"/>
                </a:cubicBezTo>
                <a:cubicBezTo>
                  <a:pt x="171336" y="803007"/>
                  <a:pt x="173749" y="805751"/>
                  <a:pt x="175082" y="809154"/>
                </a:cubicBezTo>
                <a:cubicBezTo>
                  <a:pt x="176403" y="812558"/>
                  <a:pt x="182004" y="810856"/>
                  <a:pt x="183871" y="811885"/>
                </a:cubicBezTo>
                <a:cubicBezTo>
                  <a:pt x="185750" y="812914"/>
                  <a:pt x="189992" y="820419"/>
                  <a:pt x="189205" y="823823"/>
                </a:cubicBezTo>
                <a:cubicBezTo>
                  <a:pt x="188417" y="827252"/>
                  <a:pt x="191871" y="827925"/>
                  <a:pt x="193751" y="826896"/>
                </a:cubicBezTo>
                <a:cubicBezTo>
                  <a:pt x="195605" y="825880"/>
                  <a:pt x="197485" y="828611"/>
                  <a:pt x="199606" y="830325"/>
                </a:cubicBezTo>
                <a:cubicBezTo>
                  <a:pt x="201739" y="832027"/>
                  <a:pt x="203606" y="831341"/>
                  <a:pt x="205753" y="829627"/>
                </a:cubicBezTo>
                <a:cubicBezTo>
                  <a:pt x="207861" y="827925"/>
                  <a:pt x="211328" y="826566"/>
                  <a:pt x="212420" y="828941"/>
                </a:cubicBezTo>
                <a:cubicBezTo>
                  <a:pt x="213474" y="831341"/>
                  <a:pt x="217741" y="835786"/>
                  <a:pt x="217741" y="837145"/>
                </a:cubicBezTo>
                <a:cubicBezTo>
                  <a:pt x="217741" y="838504"/>
                  <a:pt x="224409" y="837145"/>
                  <a:pt x="227609" y="839190"/>
                </a:cubicBezTo>
                <a:cubicBezTo>
                  <a:pt x="230797" y="841235"/>
                  <a:pt x="234277" y="840218"/>
                  <a:pt x="237744" y="842619"/>
                </a:cubicBezTo>
                <a:cubicBezTo>
                  <a:pt x="241198" y="844994"/>
                  <a:pt x="244411" y="845337"/>
                  <a:pt x="244653" y="848067"/>
                </a:cubicBezTo>
                <a:cubicBezTo>
                  <a:pt x="244932" y="850798"/>
                  <a:pt x="241198" y="853185"/>
                  <a:pt x="241198" y="854544"/>
                </a:cubicBezTo>
                <a:cubicBezTo>
                  <a:pt x="241198" y="855916"/>
                  <a:pt x="244119" y="856944"/>
                  <a:pt x="244119" y="858989"/>
                </a:cubicBezTo>
                <a:cubicBezTo>
                  <a:pt x="244119" y="861047"/>
                  <a:pt x="240398" y="861047"/>
                  <a:pt x="239852" y="862748"/>
                </a:cubicBezTo>
                <a:cubicBezTo>
                  <a:pt x="239319" y="864463"/>
                  <a:pt x="241998" y="866838"/>
                  <a:pt x="242519" y="868552"/>
                </a:cubicBezTo>
                <a:cubicBezTo>
                  <a:pt x="243065" y="870267"/>
                  <a:pt x="240398" y="876071"/>
                  <a:pt x="240398" y="877760"/>
                </a:cubicBezTo>
                <a:cubicBezTo>
                  <a:pt x="240398" y="879474"/>
                  <a:pt x="232397" y="877429"/>
                  <a:pt x="230530" y="877429"/>
                </a:cubicBezTo>
                <a:cubicBezTo>
                  <a:pt x="228663" y="877429"/>
                  <a:pt x="223063" y="885278"/>
                  <a:pt x="221196" y="885621"/>
                </a:cubicBezTo>
                <a:cubicBezTo>
                  <a:pt x="219608" y="885913"/>
                  <a:pt x="220358" y="889685"/>
                  <a:pt x="220942" y="892924"/>
                </a:cubicBezTo>
                <a:cubicBezTo>
                  <a:pt x="226682" y="891514"/>
                  <a:pt x="232562" y="890930"/>
                  <a:pt x="233197" y="892568"/>
                </a:cubicBezTo>
                <a:cubicBezTo>
                  <a:pt x="234277" y="895298"/>
                  <a:pt x="220764" y="902588"/>
                  <a:pt x="218262" y="903706"/>
                </a:cubicBezTo>
                <a:cubicBezTo>
                  <a:pt x="215786" y="904849"/>
                  <a:pt x="223063" y="909624"/>
                  <a:pt x="222885" y="912354"/>
                </a:cubicBezTo>
                <a:cubicBezTo>
                  <a:pt x="222707" y="915098"/>
                  <a:pt x="215074" y="915783"/>
                  <a:pt x="215786" y="921232"/>
                </a:cubicBezTo>
                <a:cubicBezTo>
                  <a:pt x="216497" y="926706"/>
                  <a:pt x="213296" y="927849"/>
                  <a:pt x="209207" y="927849"/>
                </a:cubicBezTo>
                <a:cubicBezTo>
                  <a:pt x="205118" y="927849"/>
                  <a:pt x="204038" y="931036"/>
                  <a:pt x="206007" y="931468"/>
                </a:cubicBezTo>
                <a:cubicBezTo>
                  <a:pt x="207950" y="931925"/>
                  <a:pt x="207785" y="938758"/>
                  <a:pt x="215417" y="941272"/>
                </a:cubicBezTo>
                <a:cubicBezTo>
                  <a:pt x="223063" y="943762"/>
                  <a:pt x="231229" y="952880"/>
                  <a:pt x="237820" y="961973"/>
                </a:cubicBezTo>
                <a:cubicBezTo>
                  <a:pt x="238747" y="963256"/>
                  <a:pt x="239827" y="964259"/>
                  <a:pt x="240957" y="965123"/>
                </a:cubicBezTo>
                <a:cubicBezTo>
                  <a:pt x="242862" y="963675"/>
                  <a:pt x="244500" y="962608"/>
                  <a:pt x="245465" y="962418"/>
                </a:cubicBezTo>
                <a:cubicBezTo>
                  <a:pt x="249187" y="961757"/>
                  <a:pt x="256134" y="964475"/>
                  <a:pt x="259855" y="967892"/>
                </a:cubicBezTo>
                <a:cubicBezTo>
                  <a:pt x="263601" y="971308"/>
                  <a:pt x="276936" y="967206"/>
                  <a:pt x="278511" y="969936"/>
                </a:cubicBezTo>
                <a:cubicBezTo>
                  <a:pt x="280124" y="972667"/>
                  <a:pt x="283324" y="976083"/>
                  <a:pt x="285978" y="976083"/>
                </a:cubicBezTo>
                <a:cubicBezTo>
                  <a:pt x="288645" y="976083"/>
                  <a:pt x="291325" y="982903"/>
                  <a:pt x="293446" y="980858"/>
                </a:cubicBezTo>
                <a:cubicBezTo>
                  <a:pt x="295592" y="978814"/>
                  <a:pt x="303581" y="978814"/>
                  <a:pt x="305727" y="978814"/>
                </a:cubicBezTo>
                <a:cubicBezTo>
                  <a:pt x="307835" y="978814"/>
                  <a:pt x="307835" y="980858"/>
                  <a:pt x="309981" y="980858"/>
                </a:cubicBezTo>
                <a:cubicBezTo>
                  <a:pt x="312128" y="980858"/>
                  <a:pt x="312128" y="991107"/>
                  <a:pt x="313728" y="990421"/>
                </a:cubicBezTo>
                <a:cubicBezTo>
                  <a:pt x="315303" y="989736"/>
                  <a:pt x="321170" y="996556"/>
                  <a:pt x="324917" y="997254"/>
                </a:cubicBezTo>
                <a:cubicBezTo>
                  <a:pt x="328638" y="997940"/>
                  <a:pt x="332384" y="1006119"/>
                  <a:pt x="333959" y="1005446"/>
                </a:cubicBezTo>
                <a:cubicBezTo>
                  <a:pt x="335585" y="1004747"/>
                  <a:pt x="338252" y="1008862"/>
                  <a:pt x="339306" y="1005446"/>
                </a:cubicBezTo>
                <a:cubicBezTo>
                  <a:pt x="340335" y="1002207"/>
                  <a:pt x="345592" y="1003782"/>
                  <a:pt x="347078" y="998156"/>
                </a:cubicBezTo>
                <a:cubicBezTo>
                  <a:pt x="340309" y="987577"/>
                  <a:pt x="333070" y="975842"/>
                  <a:pt x="333261" y="971308"/>
                </a:cubicBezTo>
                <a:cubicBezTo>
                  <a:pt x="333629" y="963561"/>
                  <a:pt x="336105" y="958570"/>
                  <a:pt x="328638" y="950366"/>
                </a:cubicBezTo>
                <a:cubicBezTo>
                  <a:pt x="321170" y="942187"/>
                  <a:pt x="329362" y="936713"/>
                  <a:pt x="334696" y="928064"/>
                </a:cubicBezTo>
                <a:cubicBezTo>
                  <a:pt x="339471" y="920343"/>
                  <a:pt x="349605" y="916952"/>
                  <a:pt x="356019" y="911427"/>
                </a:cubicBezTo>
                <a:cubicBezTo>
                  <a:pt x="354724" y="910284"/>
                  <a:pt x="353377" y="909205"/>
                  <a:pt x="352107" y="908494"/>
                </a:cubicBezTo>
                <a:cubicBezTo>
                  <a:pt x="347294" y="905763"/>
                  <a:pt x="345719" y="903020"/>
                  <a:pt x="349440" y="901661"/>
                </a:cubicBezTo>
                <a:cubicBezTo>
                  <a:pt x="353174" y="900302"/>
                  <a:pt x="351587" y="897572"/>
                  <a:pt x="347840" y="892098"/>
                </a:cubicBezTo>
                <a:cubicBezTo>
                  <a:pt x="344119" y="886650"/>
                  <a:pt x="342506" y="881176"/>
                  <a:pt x="340373" y="881176"/>
                </a:cubicBezTo>
                <a:cubicBezTo>
                  <a:pt x="338252" y="881176"/>
                  <a:pt x="335051" y="880490"/>
                  <a:pt x="331838" y="881875"/>
                </a:cubicBezTo>
                <a:cubicBezTo>
                  <a:pt x="328638" y="883233"/>
                  <a:pt x="329171" y="878446"/>
                  <a:pt x="329717" y="873670"/>
                </a:cubicBezTo>
                <a:cubicBezTo>
                  <a:pt x="330238" y="868882"/>
                  <a:pt x="323837" y="869568"/>
                  <a:pt x="322783" y="867524"/>
                </a:cubicBezTo>
                <a:cubicBezTo>
                  <a:pt x="321716" y="865479"/>
                  <a:pt x="324383" y="858659"/>
                  <a:pt x="325437" y="857960"/>
                </a:cubicBezTo>
                <a:cubicBezTo>
                  <a:pt x="326504" y="857275"/>
                  <a:pt x="329717" y="855230"/>
                  <a:pt x="329717" y="853185"/>
                </a:cubicBezTo>
                <a:cubicBezTo>
                  <a:pt x="329717" y="851140"/>
                  <a:pt x="323837" y="850455"/>
                  <a:pt x="325971" y="845679"/>
                </a:cubicBezTo>
                <a:cubicBezTo>
                  <a:pt x="328117" y="840904"/>
                  <a:pt x="332384" y="840904"/>
                  <a:pt x="332384" y="836129"/>
                </a:cubicBezTo>
                <a:cubicBezTo>
                  <a:pt x="332384" y="831341"/>
                  <a:pt x="335585" y="827252"/>
                  <a:pt x="339306" y="830655"/>
                </a:cubicBezTo>
                <a:cubicBezTo>
                  <a:pt x="343052" y="834072"/>
                  <a:pt x="344640" y="842949"/>
                  <a:pt x="348920" y="840904"/>
                </a:cubicBezTo>
                <a:cubicBezTo>
                  <a:pt x="353174" y="838847"/>
                  <a:pt x="350494" y="834072"/>
                  <a:pt x="349974" y="831341"/>
                </a:cubicBezTo>
                <a:cubicBezTo>
                  <a:pt x="349440" y="828611"/>
                  <a:pt x="348386" y="824521"/>
                  <a:pt x="353174" y="823137"/>
                </a:cubicBezTo>
                <a:cubicBezTo>
                  <a:pt x="357962" y="821778"/>
                  <a:pt x="355841" y="815644"/>
                  <a:pt x="359575" y="815644"/>
                </a:cubicBezTo>
                <a:cubicBezTo>
                  <a:pt x="363309" y="815644"/>
                  <a:pt x="370243" y="809485"/>
                  <a:pt x="372377" y="808126"/>
                </a:cubicBezTo>
                <a:cubicBezTo>
                  <a:pt x="374498" y="806767"/>
                  <a:pt x="379298" y="803350"/>
                  <a:pt x="381432" y="804709"/>
                </a:cubicBezTo>
                <a:cubicBezTo>
                  <a:pt x="383578" y="806081"/>
                  <a:pt x="386232" y="809485"/>
                  <a:pt x="387832" y="804709"/>
                </a:cubicBezTo>
                <a:cubicBezTo>
                  <a:pt x="389433" y="799921"/>
                  <a:pt x="395821" y="801992"/>
                  <a:pt x="396367" y="804709"/>
                </a:cubicBezTo>
                <a:cubicBezTo>
                  <a:pt x="396900" y="807453"/>
                  <a:pt x="407035" y="807453"/>
                  <a:pt x="410234" y="810170"/>
                </a:cubicBezTo>
                <a:cubicBezTo>
                  <a:pt x="413435" y="812914"/>
                  <a:pt x="420369" y="818362"/>
                  <a:pt x="420369" y="821105"/>
                </a:cubicBezTo>
                <a:cubicBezTo>
                  <a:pt x="420369" y="823823"/>
                  <a:pt x="423569" y="827925"/>
                  <a:pt x="423569" y="823137"/>
                </a:cubicBezTo>
                <a:cubicBezTo>
                  <a:pt x="423569" y="818362"/>
                  <a:pt x="426224" y="819733"/>
                  <a:pt x="430491" y="823137"/>
                </a:cubicBezTo>
                <a:cubicBezTo>
                  <a:pt x="434758" y="826566"/>
                  <a:pt x="440625" y="825182"/>
                  <a:pt x="441705" y="821778"/>
                </a:cubicBezTo>
                <a:cubicBezTo>
                  <a:pt x="442759" y="818362"/>
                  <a:pt x="450747" y="814272"/>
                  <a:pt x="453414" y="817003"/>
                </a:cubicBezTo>
                <a:cubicBezTo>
                  <a:pt x="456094" y="819733"/>
                  <a:pt x="457148" y="821778"/>
                  <a:pt x="460361" y="817689"/>
                </a:cubicBezTo>
                <a:cubicBezTo>
                  <a:pt x="463562" y="813574"/>
                  <a:pt x="471029" y="814272"/>
                  <a:pt x="472083" y="818362"/>
                </a:cubicBezTo>
                <a:cubicBezTo>
                  <a:pt x="473150" y="822464"/>
                  <a:pt x="476897" y="823137"/>
                  <a:pt x="480084" y="823137"/>
                </a:cubicBezTo>
                <a:cubicBezTo>
                  <a:pt x="483272" y="823137"/>
                  <a:pt x="483818" y="829297"/>
                  <a:pt x="485939" y="827925"/>
                </a:cubicBezTo>
                <a:cubicBezTo>
                  <a:pt x="488085" y="826566"/>
                  <a:pt x="487552" y="819733"/>
                  <a:pt x="490206" y="820419"/>
                </a:cubicBezTo>
                <a:cubicBezTo>
                  <a:pt x="492886" y="821105"/>
                  <a:pt x="495007" y="825182"/>
                  <a:pt x="499274" y="825182"/>
                </a:cubicBezTo>
                <a:cubicBezTo>
                  <a:pt x="503541" y="825182"/>
                  <a:pt x="506742" y="823823"/>
                  <a:pt x="506742" y="819733"/>
                </a:cubicBezTo>
                <a:cubicBezTo>
                  <a:pt x="506742" y="815644"/>
                  <a:pt x="506221" y="808799"/>
                  <a:pt x="503541" y="808799"/>
                </a:cubicBezTo>
                <a:cubicBezTo>
                  <a:pt x="500887" y="808799"/>
                  <a:pt x="498220" y="805395"/>
                  <a:pt x="495007" y="805395"/>
                </a:cubicBezTo>
                <a:cubicBezTo>
                  <a:pt x="491806" y="805395"/>
                  <a:pt x="488606" y="798562"/>
                  <a:pt x="491806" y="797204"/>
                </a:cubicBezTo>
                <a:cubicBezTo>
                  <a:pt x="495007" y="795845"/>
                  <a:pt x="500328" y="792428"/>
                  <a:pt x="499274" y="788999"/>
                </a:cubicBezTo>
                <a:cubicBezTo>
                  <a:pt x="498220" y="785596"/>
                  <a:pt x="497153" y="778776"/>
                  <a:pt x="501408" y="778077"/>
                </a:cubicBezTo>
                <a:cubicBezTo>
                  <a:pt x="505675" y="777417"/>
                  <a:pt x="514743" y="777417"/>
                  <a:pt x="514209" y="775360"/>
                </a:cubicBezTo>
                <a:cubicBezTo>
                  <a:pt x="513663" y="773302"/>
                  <a:pt x="505141" y="771943"/>
                  <a:pt x="503541" y="768527"/>
                </a:cubicBezTo>
                <a:cubicBezTo>
                  <a:pt x="501941" y="765111"/>
                  <a:pt x="501408" y="756932"/>
                  <a:pt x="503008" y="755560"/>
                </a:cubicBezTo>
                <a:cubicBezTo>
                  <a:pt x="504621" y="754176"/>
                  <a:pt x="509942" y="756246"/>
                  <a:pt x="513142" y="754862"/>
                </a:cubicBezTo>
                <a:cubicBezTo>
                  <a:pt x="516343" y="753503"/>
                  <a:pt x="523277" y="756932"/>
                  <a:pt x="527544" y="752817"/>
                </a:cubicBezTo>
                <a:cubicBezTo>
                  <a:pt x="531799" y="748728"/>
                  <a:pt x="540879" y="748042"/>
                  <a:pt x="545654" y="748042"/>
                </a:cubicBezTo>
                <a:cubicBezTo>
                  <a:pt x="550455" y="748042"/>
                  <a:pt x="554202" y="743940"/>
                  <a:pt x="557923" y="743254"/>
                </a:cubicBezTo>
                <a:cubicBezTo>
                  <a:pt x="561656" y="742594"/>
                  <a:pt x="572337" y="740536"/>
                  <a:pt x="574991" y="739165"/>
                </a:cubicBezTo>
                <a:cubicBezTo>
                  <a:pt x="577658" y="737806"/>
                  <a:pt x="592060" y="735075"/>
                  <a:pt x="592594" y="731672"/>
                </a:cubicBezTo>
                <a:cubicBezTo>
                  <a:pt x="593114" y="728243"/>
                  <a:pt x="604595" y="725525"/>
                  <a:pt x="607529" y="727227"/>
                </a:cubicBezTo>
                <a:cubicBezTo>
                  <a:pt x="610450" y="728916"/>
                  <a:pt x="614196" y="730287"/>
                  <a:pt x="616863" y="728916"/>
                </a:cubicBezTo>
                <a:cubicBezTo>
                  <a:pt x="619518" y="727557"/>
                  <a:pt x="625106" y="731316"/>
                  <a:pt x="624585" y="735075"/>
                </a:cubicBezTo>
                <a:cubicBezTo>
                  <a:pt x="624052" y="738834"/>
                  <a:pt x="626985" y="742924"/>
                  <a:pt x="626731" y="745997"/>
                </a:cubicBezTo>
                <a:cubicBezTo>
                  <a:pt x="626439" y="749083"/>
                  <a:pt x="623785" y="750099"/>
                  <a:pt x="625385" y="752487"/>
                </a:cubicBezTo>
                <a:cubicBezTo>
                  <a:pt x="626985" y="754862"/>
                  <a:pt x="634199" y="753173"/>
                  <a:pt x="636307" y="750099"/>
                </a:cubicBezTo>
                <a:cubicBezTo>
                  <a:pt x="638441" y="747013"/>
                  <a:pt x="640866" y="751458"/>
                  <a:pt x="640866" y="753846"/>
                </a:cubicBezTo>
                <a:cubicBezTo>
                  <a:pt x="640866" y="756246"/>
                  <a:pt x="644295" y="757948"/>
                  <a:pt x="644295" y="754862"/>
                </a:cubicBezTo>
                <a:cubicBezTo>
                  <a:pt x="644295" y="751801"/>
                  <a:pt x="648588" y="753846"/>
                  <a:pt x="649909" y="755903"/>
                </a:cubicBezTo>
                <a:cubicBezTo>
                  <a:pt x="651255" y="757948"/>
                  <a:pt x="656309" y="753503"/>
                  <a:pt x="656309" y="756932"/>
                </a:cubicBezTo>
                <a:cubicBezTo>
                  <a:pt x="656309" y="760336"/>
                  <a:pt x="648855" y="763066"/>
                  <a:pt x="652055" y="766825"/>
                </a:cubicBezTo>
                <a:cubicBezTo>
                  <a:pt x="655230" y="770584"/>
                  <a:pt x="657110" y="762380"/>
                  <a:pt x="661097" y="764095"/>
                </a:cubicBezTo>
                <a:cubicBezTo>
                  <a:pt x="665098" y="765809"/>
                  <a:pt x="670445" y="758291"/>
                  <a:pt x="674178" y="757262"/>
                </a:cubicBezTo>
                <a:cubicBezTo>
                  <a:pt x="677912" y="756246"/>
                  <a:pt x="681900" y="751801"/>
                  <a:pt x="685100" y="749414"/>
                </a:cubicBezTo>
                <a:cubicBezTo>
                  <a:pt x="688301" y="747013"/>
                  <a:pt x="695235" y="747699"/>
                  <a:pt x="693101" y="750442"/>
                </a:cubicBezTo>
                <a:cubicBezTo>
                  <a:pt x="690955" y="753173"/>
                  <a:pt x="688568" y="758291"/>
                  <a:pt x="696568" y="762050"/>
                </a:cubicBezTo>
                <a:cubicBezTo>
                  <a:pt x="704557" y="765809"/>
                  <a:pt x="713625" y="785596"/>
                  <a:pt x="718692" y="795502"/>
                </a:cubicBezTo>
                <a:cubicBezTo>
                  <a:pt x="723759" y="805395"/>
                  <a:pt x="728560" y="823137"/>
                  <a:pt x="731227" y="823137"/>
                </a:cubicBezTo>
                <a:cubicBezTo>
                  <a:pt x="733907" y="823137"/>
                  <a:pt x="734707" y="814272"/>
                  <a:pt x="738174" y="813244"/>
                </a:cubicBezTo>
                <a:cubicBezTo>
                  <a:pt x="741628" y="812215"/>
                  <a:pt x="743749" y="820762"/>
                  <a:pt x="747495" y="821778"/>
                </a:cubicBezTo>
                <a:cubicBezTo>
                  <a:pt x="751229" y="822807"/>
                  <a:pt x="756284" y="825537"/>
                  <a:pt x="759230" y="824166"/>
                </a:cubicBezTo>
                <a:cubicBezTo>
                  <a:pt x="762151" y="822807"/>
                  <a:pt x="768806" y="818019"/>
                  <a:pt x="771219" y="819733"/>
                </a:cubicBezTo>
                <a:cubicBezTo>
                  <a:pt x="773619" y="821448"/>
                  <a:pt x="776820" y="821448"/>
                  <a:pt x="778953" y="827925"/>
                </a:cubicBezTo>
                <a:cubicBezTo>
                  <a:pt x="781087" y="834415"/>
                  <a:pt x="784287" y="835786"/>
                  <a:pt x="786421" y="835786"/>
                </a:cubicBezTo>
                <a:cubicBezTo>
                  <a:pt x="788555" y="835786"/>
                  <a:pt x="788999" y="838847"/>
                  <a:pt x="788999" y="841590"/>
                </a:cubicBezTo>
                <a:cubicBezTo>
                  <a:pt x="788999" y="844308"/>
                  <a:pt x="792898" y="847978"/>
                  <a:pt x="795044" y="847978"/>
                </a:cubicBezTo>
                <a:cubicBezTo>
                  <a:pt x="797165" y="847978"/>
                  <a:pt x="802868" y="847038"/>
                  <a:pt x="804633" y="845679"/>
                </a:cubicBezTo>
                <a:cubicBezTo>
                  <a:pt x="806411" y="844308"/>
                  <a:pt x="808557" y="842962"/>
                  <a:pt x="808887" y="846137"/>
                </a:cubicBezTo>
                <a:cubicBezTo>
                  <a:pt x="809281" y="849337"/>
                  <a:pt x="812469" y="854341"/>
                  <a:pt x="814602" y="854341"/>
                </a:cubicBezTo>
                <a:cubicBezTo>
                  <a:pt x="816736" y="854341"/>
                  <a:pt x="820990" y="856627"/>
                  <a:pt x="821346" y="854341"/>
                </a:cubicBezTo>
                <a:cubicBezTo>
                  <a:pt x="821702" y="852068"/>
                  <a:pt x="827391" y="850696"/>
                  <a:pt x="829512" y="850226"/>
                </a:cubicBezTo>
                <a:cubicBezTo>
                  <a:pt x="831658" y="849782"/>
                  <a:pt x="839126" y="847978"/>
                  <a:pt x="840548" y="843863"/>
                </a:cubicBezTo>
                <a:cubicBezTo>
                  <a:pt x="841971" y="839774"/>
                  <a:pt x="848016" y="839774"/>
                  <a:pt x="849794" y="837031"/>
                </a:cubicBezTo>
                <a:cubicBezTo>
                  <a:pt x="851547" y="834300"/>
                  <a:pt x="856538" y="832941"/>
                  <a:pt x="857592" y="830211"/>
                </a:cubicBezTo>
                <a:cubicBezTo>
                  <a:pt x="858684" y="827468"/>
                  <a:pt x="865059" y="827938"/>
                  <a:pt x="865783" y="825652"/>
                </a:cubicBezTo>
                <a:cubicBezTo>
                  <a:pt x="866494" y="823378"/>
                  <a:pt x="871829" y="822921"/>
                  <a:pt x="874318" y="823823"/>
                </a:cubicBezTo>
                <a:cubicBezTo>
                  <a:pt x="876794" y="824750"/>
                  <a:pt x="889253" y="827925"/>
                  <a:pt x="891005" y="827468"/>
                </a:cubicBezTo>
                <a:cubicBezTo>
                  <a:pt x="892783" y="827023"/>
                  <a:pt x="893152" y="835672"/>
                  <a:pt x="894930" y="836129"/>
                </a:cubicBezTo>
                <a:cubicBezTo>
                  <a:pt x="896720" y="836586"/>
                  <a:pt x="903121" y="842949"/>
                  <a:pt x="904887" y="841133"/>
                </a:cubicBezTo>
                <a:cubicBezTo>
                  <a:pt x="906665" y="839304"/>
                  <a:pt x="910932" y="837488"/>
                  <a:pt x="914488" y="840218"/>
                </a:cubicBezTo>
                <a:cubicBezTo>
                  <a:pt x="918044" y="842949"/>
                  <a:pt x="921600" y="846594"/>
                  <a:pt x="923009" y="843419"/>
                </a:cubicBezTo>
                <a:cubicBezTo>
                  <a:pt x="924445" y="840218"/>
                  <a:pt x="931912" y="838847"/>
                  <a:pt x="932966" y="837031"/>
                </a:cubicBezTo>
                <a:cubicBezTo>
                  <a:pt x="934033" y="835215"/>
                  <a:pt x="935113" y="829766"/>
                  <a:pt x="933322" y="827925"/>
                </a:cubicBezTo>
                <a:cubicBezTo>
                  <a:pt x="931544" y="826109"/>
                  <a:pt x="929766" y="818819"/>
                  <a:pt x="929055" y="815174"/>
                </a:cubicBezTo>
                <a:cubicBezTo>
                  <a:pt x="928344" y="811529"/>
                  <a:pt x="933322" y="810640"/>
                  <a:pt x="934033" y="807453"/>
                </a:cubicBezTo>
                <a:cubicBezTo>
                  <a:pt x="934744" y="804278"/>
                  <a:pt x="939012" y="803808"/>
                  <a:pt x="940434" y="801992"/>
                </a:cubicBezTo>
                <a:cubicBezTo>
                  <a:pt x="941856" y="800163"/>
                  <a:pt x="942212" y="796073"/>
                  <a:pt x="944701" y="796988"/>
                </a:cubicBezTo>
                <a:cubicBezTo>
                  <a:pt x="947203" y="797889"/>
                  <a:pt x="952524" y="800163"/>
                  <a:pt x="953578" y="801522"/>
                </a:cubicBezTo>
                <a:cubicBezTo>
                  <a:pt x="954671" y="802893"/>
                  <a:pt x="958569" y="803808"/>
                  <a:pt x="961046" y="803808"/>
                </a:cubicBezTo>
                <a:cubicBezTo>
                  <a:pt x="963535" y="803808"/>
                  <a:pt x="967434" y="806525"/>
                  <a:pt x="969949" y="808367"/>
                </a:cubicBezTo>
                <a:cubicBezTo>
                  <a:pt x="972425" y="810170"/>
                  <a:pt x="980261" y="810170"/>
                  <a:pt x="981671" y="812914"/>
                </a:cubicBezTo>
                <a:cubicBezTo>
                  <a:pt x="983093" y="815644"/>
                  <a:pt x="981315" y="823378"/>
                  <a:pt x="983093" y="826109"/>
                </a:cubicBezTo>
                <a:cubicBezTo>
                  <a:pt x="984871" y="828852"/>
                  <a:pt x="989138" y="834745"/>
                  <a:pt x="990561" y="833386"/>
                </a:cubicBezTo>
                <a:cubicBezTo>
                  <a:pt x="991983" y="832027"/>
                  <a:pt x="998727" y="837945"/>
                  <a:pt x="1001241" y="837488"/>
                </a:cubicBezTo>
                <a:cubicBezTo>
                  <a:pt x="1003705" y="837031"/>
                  <a:pt x="1007617" y="832027"/>
                  <a:pt x="1009763" y="832027"/>
                </a:cubicBezTo>
                <a:cubicBezTo>
                  <a:pt x="1011884" y="832027"/>
                  <a:pt x="1018653" y="829766"/>
                  <a:pt x="1020761" y="830211"/>
                </a:cubicBezTo>
                <a:cubicBezTo>
                  <a:pt x="1022895" y="830655"/>
                  <a:pt x="1030731" y="834300"/>
                  <a:pt x="1031798" y="833386"/>
                </a:cubicBezTo>
                <a:cubicBezTo>
                  <a:pt x="1032852" y="832484"/>
                  <a:pt x="1039964" y="833856"/>
                  <a:pt x="1041043" y="836586"/>
                </a:cubicBezTo>
                <a:cubicBezTo>
                  <a:pt x="1042097" y="839304"/>
                  <a:pt x="1050987" y="839304"/>
                  <a:pt x="1050987" y="842504"/>
                </a:cubicBezTo>
                <a:cubicBezTo>
                  <a:pt x="1050987" y="845679"/>
                  <a:pt x="1055953" y="847496"/>
                  <a:pt x="1057376" y="851140"/>
                </a:cubicBezTo>
                <a:cubicBezTo>
                  <a:pt x="1058798" y="854785"/>
                  <a:pt x="1070558" y="852512"/>
                  <a:pt x="1072679" y="854785"/>
                </a:cubicBezTo>
                <a:cubicBezTo>
                  <a:pt x="1074813" y="857071"/>
                  <a:pt x="1088313" y="856627"/>
                  <a:pt x="1088668" y="854785"/>
                </a:cubicBezTo>
                <a:cubicBezTo>
                  <a:pt x="1089024" y="852957"/>
                  <a:pt x="1101826" y="852068"/>
                  <a:pt x="1104302" y="849782"/>
                </a:cubicBezTo>
                <a:cubicBezTo>
                  <a:pt x="1106804" y="847496"/>
                  <a:pt x="1113548" y="848423"/>
                  <a:pt x="1113916" y="845222"/>
                </a:cubicBezTo>
                <a:cubicBezTo>
                  <a:pt x="1114272" y="842035"/>
                  <a:pt x="1120660" y="839774"/>
                  <a:pt x="1123504" y="837031"/>
                </a:cubicBezTo>
                <a:cubicBezTo>
                  <a:pt x="1126362" y="834300"/>
                  <a:pt x="1137728" y="834745"/>
                  <a:pt x="1138440" y="837945"/>
                </a:cubicBezTo>
                <a:cubicBezTo>
                  <a:pt x="1139151" y="841133"/>
                  <a:pt x="1145894" y="842035"/>
                  <a:pt x="1148739" y="840676"/>
                </a:cubicBezTo>
                <a:cubicBezTo>
                  <a:pt x="1151609" y="839304"/>
                  <a:pt x="1159077" y="841133"/>
                  <a:pt x="1160131" y="844308"/>
                </a:cubicBezTo>
                <a:cubicBezTo>
                  <a:pt x="1161198" y="847496"/>
                  <a:pt x="1169720" y="849337"/>
                  <a:pt x="1171866" y="848423"/>
                </a:cubicBezTo>
                <a:cubicBezTo>
                  <a:pt x="1173987" y="847496"/>
                  <a:pt x="1180731" y="841133"/>
                  <a:pt x="1183220" y="840676"/>
                </a:cubicBezTo>
                <a:cubicBezTo>
                  <a:pt x="1185722" y="840218"/>
                  <a:pt x="1189252" y="837031"/>
                  <a:pt x="1188554" y="833856"/>
                </a:cubicBezTo>
                <a:cubicBezTo>
                  <a:pt x="1187868" y="830655"/>
                  <a:pt x="1193545" y="821562"/>
                  <a:pt x="1194243" y="817930"/>
                </a:cubicBezTo>
                <a:cubicBezTo>
                  <a:pt x="1194967" y="814272"/>
                  <a:pt x="1199933" y="804278"/>
                  <a:pt x="1201711" y="803350"/>
                </a:cubicBezTo>
                <a:cubicBezTo>
                  <a:pt x="1203489" y="802449"/>
                  <a:pt x="1207401" y="798347"/>
                  <a:pt x="1207058" y="795629"/>
                </a:cubicBezTo>
                <a:cubicBezTo>
                  <a:pt x="1206689" y="792873"/>
                  <a:pt x="1205635" y="784681"/>
                  <a:pt x="1203489" y="784681"/>
                </a:cubicBezTo>
                <a:cubicBezTo>
                  <a:pt x="1201368" y="784681"/>
                  <a:pt x="1197444" y="785151"/>
                  <a:pt x="1202435" y="776490"/>
                </a:cubicBezTo>
                <a:cubicBezTo>
                  <a:pt x="1207388" y="767829"/>
                  <a:pt x="1216291" y="770140"/>
                  <a:pt x="1217713" y="770140"/>
                </a:cubicBezTo>
                <a:cubicBezTo>
                  <a:pt x="1219148" y="770140"/>
                  <a:pt x="1230515" y="766495"/>
                  <a:pt x="1235480" y="768298"/>
                </a:cubicBezTo>
                <a:cubicBezTo>
                  <a:pt x="1240471" y="770140"/>
                  <a:pt x="1243659" y="767397"/>
                  <a:pt x="1248993" y="771029"/>
                </a:cubicBezTo>
                <a:cubicBezTo>
                  <a:pt x="1254340" y="774661"/>
                  <a:pt x="1261807" y="773302"/>
                  <a:pt x="1263573" y="776490"/>
                </a:cubicBezTo>
                <a:cubicBezTo>
                  <a:pt x="1265351" y="779678"/>
                  <a:pt x="1272463" y="782433"/>
                  <a:pt x="1271383" y="787882"/>
                </a:cubicBezTo>
                <a:cubicBezTo>
                  <a:pt x="1270329" y="793343"/>
                  <a:pt x="1275295" y="790155"/>
                  <a:pt x="1277085" y="801992"/>
                </a:cubicBezTo>
                <a:cubicBezTo>
                  <a:pt x="1278864" y="813815"/>
                  <a:pt x="1283118" y="814730"/>
                  <a:pt x="1284185" y="820178"/>
                </a:cubicBezTo>
                <a:cubicBezTo>
                  <a:pt x="1285239" y="825652"/>
                  <a:pt x="1290954" y="835672"/>
                  <a:pt x="1290230" y="838847"/>
                </a:cubicBezTo>
                <a:cubicBezTo>
                  <a:pt x="1289532" y="842035"/>
                  <a:pt x="1288808" y="847038"/>
                  <a:pt x="1294853" y="847496"/>
                </a:cubicBezTo>
                <a:cubicBezTo>
                  <a:pt x="1300898" y="847978"/>
                  <a:pt x="1305165" y="853871"/>
                  <a:pt x="1306575" y="852957"/>
                </a:cubicBezTo>
                <a:cubicBezTo>
                  <a:pt x="1308010" y="852068"/>
                  <a:pt x="1315109" y="855230"/>
                  <a:pt x="1318665" y="859789"/>
                </a:cubicBezTo>
                <a:cubicBezTo>
                  <a:pt x="1322221" y="864349"/>
                  <a:pt x="1327568" y="862075"/>
                  <a:pt x="1327200" y="867079"/>
                </a:cubicBezTo>
                <a:cubicBezTo>
                  <a:pt x="1326844" y="872083"/>
                  <a:pt x="1330045" y="876172"/>
                  <a:pt x="1329689" y="880274"/>
                </a:cubicBezTo>
                <a:cubicBezTo>
                  <a:pt x="1329321" y="884376"/>
                  <a:pt x="1336445" y="887094"/>
                  <a:pt x="1341424" y="886193"/>
                </a:cubicBezTo>
                <a:cubicBezTo>
                  <a:pt x="1346402" y="885278"/>
                  <a:pt x="1349945" y="888453"/>
                  <a:pt x="1352092" y="883005"/>
                </a:cubicBezTo>
                <a:cubicBezTo>
                  <a:pt x="1354225" y="877531"/>
                  <a:pt x="1361337" y="879804"/>
                  <a:pt x="1363814" y="877531"/>
                </a:cubicBezTo>
                <a:cubicBezTo>
                  <a:pt x="1366303" y="875271"/>
                  <a:pt x="1373771" y="872527"/>
                  <a:pt x="1373428" y="880732"/>
                </a:cubicBezTo>
                <a:cubicBezTo>
                  <a:pt x="1373059" y="888936"/>
                  <a:pt x="1377327" y="890739"/>
                  <a:pt x="1373758" y="893457"/>
                </a:cubicBezTo>
                <a:cubicBezTo>
                  <a:pt x="1370227" y="896200"/>
                  <a:pt x="1368437" y="908049"/>
                  <a:pt x="1367382" y="913053"/>
                </a:cubicBezTo>
                <a:cubicBezTo>
                  <a:pt x="1366303" y="918057"/>
                  <a:pt x="1360969" y="919416"/>
                  <a:pt x="1360258" y="924864"/>
                </a:cubicBezTo>
                <a:cubicBezTo>
                  <a:pt x="1359547" y="930350"/>
                  <a:pt x="1354556" y="930795"/>
                  <a:pt x="1354556" y="934884"/>
                </a:cubicBezTo>
                <a:cubicBezTo>
                  <a:pt x="1354556" y="938999"/>
                  <a:pt x="1347469" y="938085"/>
                  <a:pt x="1343900" y="934884"/>
                </a:cubicBezTo>
                <a:cubicBezTo>
                  <a:pt x="1340370" y="931709"/>
                  <a:pt x="1336801" y="940803"/>
                  <a:pt x="1333956" y="940803"/>
                </a:cubicBezTo>
                <a:cubicBezTo>
                  <a:pt x="1331099" y="940803"/>
                  <a:pt x="1331467" y="948550"/>
                  <a:pt x="1332165" y="951725"/>
                </a:cubicBezTo>
                <a:cubicBezTo>
                  <a:pt x="1332902" y="954925"/>
                  <a:pt x="1331111" y="959014"/>
                  <a:pt x="1332902" y="964475"/>
                </a:cubicBezTo>
                <a:cubicBezTo>
                  <a:pt x="1333829" y="967409"/>
                  <a:pt x="1333258" y="972972"/>
                  <a:pt x="1333740" y="979195"/>
                </a:cubicBezTo>
                <a:cubicBezTo>
                  <a:pt x="1338071" y="975181"/>
                  <a:pt x="1341982" y="972210"/>
                  <a:pt x="1343748" y="972210"/>
                </a:cubicBezTo>
                <a:cubicBezTo>
                  <a:pt x="1348180" y="972210"/>
                  <a:pt x="1352625" y="982014"/>
                  <a:pt x="1357604" y="982217"/>
                </a:cubicBezTo>
                <a:cubicBezTo>
                  <a:pt x="1362582" y="982458"/>
                  <a:pt x="1385137" y="963116"/>
                  <a:pt x="1385315" y="959929"/>
                </a:cubicBezTo>
                <a:cubicBezTo>
                  <a:pt x="1385505" y="956741"/>
                  <a:pt x="1398650" y="940587"/>
                  <a:pt x="1404873" y="932154"/>
                </a:cubicBezTo>
                <a:cubicBezTo>
                  <a:pt x="1411070" y="923746"/>
                  <a:pt x="1419275" y="911453"/>
                  <a:pt x="1422462" y="901890"/>
                </a:cubicBezTo>
                <a:cubicBezTo>
                  <a:pt x="1424431" y="896010"/>
                  <a:pt x="1433130" y="884592"/>
                  <a:pt x="1435264" y="880046"/>
                </a:cubicBezTo>
                <a:cubicBezTo>
                  <a:pt x="1437398" y="875486"/>
                  <a:pt x="1438820" y="875042"/>
                  <a:pt x="1442732" y="864349"/>
                </a:cubicBezTo>
                <a:cubicBezTo>
                  <a:pt x="1446631" y="853642"/>
                  <a:pt x="1446631" y="825652"/>
                  <a:pt x="1447888" y="823823"/>
                </a:cubicBezTo>
                <a:cubicBezTo>
                  <a:pt x="1449132" y="822019"/>
                  <a:pt x="1448409" y="817244"/>
                  <a:pt x="1450199" y="814272"/>
                </a:cubicBezTo>
                <a:cubicBezTo>
                  <a:pt x="1451977" y="811326"/>
                  <a:pt x="1451076" y="807211"/>
                  <a:pt x="1454632" y="803350"/>
                </a:cubicBezTo>
                <a:cubicBezTo>
                  <a:pt x="1458200" y="799490"/>
                  <a:pt x="1457476" y="796073"/>
                  <a:pt x="1456600" y="793114"/>
                </a:cubicBezTo>
                <a:cubicBezTo>
                  <a:pt x="1455698" y="790155"/>
                  <a:pt x="1456778" y="783551"/>
                  <a:pt x="1455876" y="781506"/>
                </a:cubicBezTo>
                <a:cubicBezTo>
                  <a:pt x="1455012" y="779436"/>
                  <a:pt x="1455178" y="778547"/>
                  <a:pt x="1457298" y="776947"/>
                </a:cubicBezTo>
                <a:cubicBezTo>
                  <a:pt x="1459445" y="775360"/>
                  <a:pt x="1455876" y="771257"/>
                  <a:pt x="1452879" y="769454"/>
                </a:cubicBezTo>
                <a:cubicBezTo>
                  <a:pt x="1449831" y="767613"/>
                  <a:pt x="1445932" y="766025"/>
                  <a:pt x="1445576" y="761707"/>
                </a:cubicBezTo>
                <a:cubicBezTo>
                  <a:pt x="1445208" y="757376"/>
                  <a:pt x="1440077" y="752144"/>
                  <a:pt x="1436153" y="752601"/>
                </a:cubicBezTo>
                <a:cubicBezTo>
                  <a:pt x="1432241" y="753058"/>
                  <a:pt x="1424952" y="749883"/>
                  <a:pt x="1425841" y="753058"/>
                </a:cubicBezTo>
                <a:cubicBezTo>
                  <a:pt x="1426730" y="756259"/>
                  <a:pt x="1425485" y="758964"/>
                  <a:pt x="1423555" y="758291"/>
                </a:cubicBezTo>
                <a:cubicBezTo>
                  <a:pt x="1421599" y="757605"/>
                  <a:pt x="1420684" y="759650"/>
                  <a:pt x="1418386" y="764209"/>
                </a:cubicBezTo>
                <a:cubicBezTo>
                  <a:pt x="1416087" y="768781"/>
                  <a:pt x="1407895" y="769213"/>
                  <a:pt x="1411642" y="764895"/>
                </a:cubicBezTo>
                <a:cubicBezTo>
                  <a:pt x="1415363" y="760577"/>
                  <a:pt x="1410385" y="760336"/>
                  <a:pt x="1411070" y="755789"/>
                </a:cubicBezTo>
                <a:cubicBezTo>
                  <a:pt x="1411807" y="751242"/>
                  <a:pt x="1414830" y="746683"/>
                  <a:pt x="1410740" y="749642"/>
                </a:cubicBezTo>
                <a:cubicBezTo>
                  <a:pt x="1406651" y="752601"/>
                  <a:pt x="1406651" y="759650"/>
                  <a:pt x="1403273" y="760577"/>
                </a:cubicBezTo>
                <a:cubicBezTo>
                  <a:pt x="1399895" y="761491"/>
                  <a:pt x="1400974" y="748283"/>
                  <a:pt x="1401850" y="744854"/>
                </a:cubicBezTo>
                <a:cubicBezTo>
                  <a:pt x="1402752" y="741451"/>
                  <a:pt x="1395627" y="745096"/>
                  <a:pt x="1388160" y="744410"/>
                </a:cubicBezTo>
                <a:cubicBezTo>
                  <a:pt x="1380692" y="743737"/>
                  <a:pt x="1382648" y="737120"/>
                  <a:pt x="1388693" y="733031"/>
                </a:cubicBezTo>
                <a:cubicBezTo>
                  <a:pt x="1394751" y="728916"/>
                  <a:pt x="1393684" y="725068"/>
                  <a:pt x="1396681" y="723467"/>
                </a:cubicBezTo>
                <a:cubicBezTo>
                  <a:pt x="1399729" y="721867"/>
                  <a:pt x="1407540" y="715276"/>
                  <a:pt x="1412163" y="711860"/>
                </a:cubicBezTo>
                <a:cubicBezTo>
                  <a:pt x="1416785" y="708456"/>
                  <a:pt x="1417674" y="704582"/>
                  <a:pt x="1418741" y="700709"/>
                </a:cubicBezTo>
                <a:cubicBezTo>
                  <a:pt x="1419808" y="696848"/>
                  <a:pt x="1428343" y="692060"/>
                  <a:pt x="1435975" y="684110"/>
                </a:cubicBezTo>
                <a:cubicBezTo>
                  <a:pt x="1443633" y="676135"/>
                  <a:pt x="1447354" y="671575"/>
                  <a:pt x="1449132" y="666800"/>
                </a:cubicBezTo>
                <a:cubicBezTo>
                  <a:pt x="1450910" y="662012"/>
                  <a:pt x="1462290" y="656107"/>
                  <a:pt x="1462455" y="652474"/>
                </a:cubicBezTo>
                <a:cubicBezTo>
                  <a:pt x="1462645" y="648830"/>
                  <a:pt x="1475980" y="639724"/>
                  <a:pt x="1485023" y="637438"/>
                </a:cubicBezTo>
                <a:cubicBezTo>
                  <a:pt x="1494103" y="635177"/>
                  <a:pt x="1508505" y="638136"/>
                  <a:pt x="1511172" y="641552"/>
                </a:cubicBezTo>
                <a:cubicBezTo>
                  <a:pt x="1513826" y="644943"/>
                  <a:pt x="1515795" y="643584"/>
                  <a:pt x="1517395" y="641311"/>
                </a:cubicBezTo>
                <a:cubicBezTo>
                  <a:pt x="1518982" y="639038"/>
                  <a:pt x="1522538" y="640181"/>
                  <a:pt x="1528584" y="641083"/>
                </a:cubicBezTo>
                <a:cubicBezTo>
                  <a:pt x="1534629" y="641997"/>
                  <a:pt x="1536051" y="637438"/>
                  <a:pt x="1540141" y="639038"/>
                </a:cubicBezTo>
                <a:cubicBezTo>
                  <a:pt x="1544230" y="640638"/>
                  <a:pt x="1547608" y="641552"/>
                  <a:pt x="1550085" y="635393"/>
                </a:cubicBezTo>
                <a:cubicBezTo>
                  <a:pt x="1552587" y="629259"/>
                  <a:pt x="1564296" y="630389"/>
                  <a:pt x="1566976" y="632904"/>
                </a:cubicBezTo>
                <a:cubicBezTo>
                  <a:pt x="1569643" y="635406"/>
                  <a:pt x="1571764" y="638822"/>
                  <a:pt x="1576043" y="635177"/>
                </a:cubicBezTo>
                <a:cubicBezTo>
                  <a:pt x="1580285" y="631532"/>
                  <a:pt x="1580285" y="639952"/>
                  <a:pt x="1584387" y="640638"/>
                </a:cubicBezTo>
                <a:cubicBezTo>
                  <a:pt x="1588477" y="641311"/>
                  <a:pt x="1585810" y="645870"/>
                  <a:pt x="1582254" y="645426"/>
                </a:cubicBezTo>
                <a:cubicBezTo>
                  <a:pt x="1578710" y="644943"/>
                  <a:pt x="1574265" y="647674"/>
                  <a:pt x="1578342" y="650646"/>
                </a:cubicBezTo>
                <a:cubicBezTo>
                  <a:pt x="1582432" y="653605"/>
                  <a:pt x="1587245" y="647915"/>
                  <a:pt x="1590445" y="648360"/>
                </a:cubicBezTo>
                <a:cubicBezTo>
                  <a:pt x="1593620" y="648830"/>
                  <a:pt x="1598611" y="649274"/>
                  <a:pt x="1603044" y="645642"/>
                </a:cubicBezTo>
                <a:cubicBezTo>
                  <a:pt x="1607501" y="641997"/>
                  <a:pt x="1608746" y="648601"/>
                  <a:pt x="1611578" y="645426"/>
                </a:cubicBezTo>
                <a:cubicBezTo>
                  <a:pt x="1614423" y="642226"/>
                  <a:pt x="1620836" y="641311"/>
                  <a:pt x="1624037" y="641552"/>
                </a:cubicBezTo>
                <a:cubicBezTo>
                  <a:pt x="1627237" y="641781"/>
                  <a:pt x="1624570" y="636765"/>
                  <a:pt x="1619236" y="636765"/>
                </a:cubicBezTo>
                <a:cubicBezTo>
                  <a:pt x="1613902" y="636765"/>
                  <a:pt x="1614080" y="633120"/>
                  <a:pt x="1618347" y="623785"/>
                </a:cubicBezTo>
                <a:cubicBezTo>
                  <a:pt x="1622614" y="614463"/>
                  <a:pt x="1630781" y="609447"/>
                  <a:pt x="1635937" y="603770"/>
                </a:cubicBezTo>
                <a:cubicBezTo>
                  <a:pt x="1641093" y="598093"/>
                  <a:pt x="1644839" y="600811"/>
                  <a:pt x="1644839" y="597166"/>
                </a:cubicBezTo>
                <a:cubicBezTo>
                  <a:pt x="1644839" y="593521"/>
                  <a:pt x="1647316" y="583285"/>
                  <a:pt x="1651240" y="583069"/>
                </a:cubicBezTo>
                <a:cubicBezTo>
                  <a:pt x="1655139" y="582828"/>
                  <a:pt x="1664905" y="585114"/>
                  <a:pt x="1670951" y="580770"/>
                </a:cubicBezTo>
                <a:cubicBezTo>
                  <a:pt x="1676996" y="576465"/>
                  <a:pt x="1676450" y="583971"/>
                  <a:pt x="1678964" y="585114"/>
                </a:cubicBezTo>
                <a:cubicBezTo>
                  <a:pt x="1681441" y="586244"/>
                  <a:pt x="1684832" y="578510"/>
                  <a:pt x="1687664" y="580770"/>
                </a:cubicBezTo>
                <a:cubicBezTo>
                  <a:pt x="1690521" y="583069"/>
                  <a:pt x="1683409" y="588530"/>
                  <a:pt x="1681796" y="595108"/>
                </a:cubicBezTo>
                <a:cubicBezTo>
                  <a:pt x="1680209" y="601700"/>
                  <a:pt x="1685530" y="599211"/>
                  <a:pt x="1688553" y="601039"/>
                </a:cubicBezTo>
                <a:cubicBezTo>
                  <a:pt x="1691563" y="602868"/>
                  <a:pt x="1684641" y="605586"/>
                  <a:pt x="1685352" y="607402"/>
                </a:cubicBezTo>
                <a:cubicBezTo>
                  <a:pt x="1686064" y="609244"/>
                  <a:pt x="1692109" y="609244"/>
                  <a:pt x="1699932" y="599211"/>
                </a:cubicBezTo>
                <a:cubicBezTo>
                  <a:pt x="1707755" y="589203"/>
                  <a:pt x="1714842" y="586472"/>
                  <a:pt x="1719833" y="587158"/>
                </a:cubicBezTo>
                <a:cubicBezTo>
                  <a:pt x="1724811" y="587844"/>
                  <a:pt x="1721967" y="581469"/>
                  <a:pt x="1722322" y="572121"/>
                </a:cubicBezTo>
                <a:cubicBezTo>
                  <a:pt x="1722690" y="562800"/>
                  <a:pt x="1737956" y="560069"/>
                  <a:pt x="1742934" y="562800"/>
                </a:cubicBezTo>
                <a:cubicBezTo>
                  <a:pt x="1747925" y="565543"/>
                  <a:pt x="1747557" y="568032"/>
                  <a:pt x="1742756" y="566432"/>
                </a:cubicBezTo>
                <a:cubicBezTo>
                  <a:pt x="1737956" y="564857"/>
                  <a:pt x="1733511" y="570305"/>
                  <a:pt x="1733689" y="578040"/>
                </a:cubicBezTo>
                <a:cubicBezTo>
                  <a:pt x="1733879" y="585799"/>
                  <a:pt x="1729421" y="588289"/>
                  <a:pt x="1731745" y="591260"/>
                </a:cubicBezTo>
                <a:cubicBezTo>
                  <a:pt x="1734057" y="594207"/>
                  <a:pt x="1728355" y="594893"/>
                  <a:pt x="1728177" y="598093"/>
                </a:cubicBezTo>
                <a:cubicBezTo>
                  <a:pt x="1728012" y="601281"/>
                  <a:pt x="1728177" y="603770"/>
                  <a:pt x="1724621" y="605142"/>
                </a:cubicBezTo>
                <a:cubicBezTo>
                  <a:pt x="1721078" y="606500"/>
                  <a:pt x="1709165" y="608088"/>
                  <a:pt x="1708822" y="614006"/>
                </a:cubicBezTo>
                <a:cubicBezTo>
                  <a:pt x="1708441" y="619937"/>
                  <a:pt x="1702066" y="620610"/>
                  <a:pt x="1699030" y="627887"/>
                </a:cubicBezTo>
                <a:cubicBezTo>
                  <a:pt x="1696020" y="635177"/>
                  <a:pt x="1684463" y="639495"/>
                  <a:pt x="1676831" y="654075"/>
                </a:cubicBezTo>
                <a:cubicBezTo>
                  <a:pt x="1669173" y="668616"/>
                  <a:pt x="1657082" y="668616"/>
                  <a:pt x="1657082" y="671359"/>
                </a:cubicBezTo>
                <a:cubicBezTo>
                  <a:pt x="1657082" y="674090"/>
                  <a:pt x="1648738" y="673861"/>
                  <a:pt x="1645893" y="674318"/>
                </a:cubicBezTo>
                <a:cubicBezTo>
                  <a:pt x="1643049" y="674776"/>
                  <a:pt x="1648560" y="683653"/>
                  <a:pt x="1641804" y="692975"/>
                </a:cubicBezTo>
                <a:cubicBezTo>
                  <a:pt x="1635048" y="702297"/>
                  <a:pt x="1630603" y="715276"/>
                  <a:pt x="1630781" y="728243"/>
                </a:cubicBezTo>
                <a:cubicBezTo>
                  <a:pt x="1630958" y="741209"/>
                  <a:pt x="1634337" y="778547"/>
                  <a:pt x="1637372" y="785151"/>
                </a:cubicBezTo>
                <a:cubicBezTo>
                  <a:pt x="1640382" y="791755"/>
                  <a:pt x="1638604" y="807897"/>
                  <a:pt x="1641093" y="811326"/>
                </a:cubicBezTo>
                <a:cubicBezTo>
                  <a:pt x="1643582" y="814730"/>
                  <a:pt x="1642693" y="820419"/>
                  <a:pt x="1644293" y="822464"/>
                </a:cubicBezTo>
                <a:cubicBezTo>
                  <a:pt x="1645893" y="824521"/>
                  <a:pt x="1652472" y="813358"/>
                  <a:pt x="1656892" y="808596"/>
                </a:cubicBezTo>
                <a:cubicBezTo>
                  <a:pt x="1661349" y="803808"/>
                  <a:pt x="1659927" y="802233"/>
                  <a:pt x="1662950" y="799718"/>
                </a:cubicBezTo>
                <a:cubicBezTo>
                  <a:pt x="1665998" y="797204"/>
                  <a:pt x="1664728" y="786739"/>
                  <a:pt x="1665629" y="784021"/>
                </a:cubicBezTo>
                <a:cubicBezTo>
                  <a:pt x="1666518" y="781278"/>
                  <a:pt x="1672043" y="779906"/>
                  <a:pt x="1673795" y="776947"/>
                </a:cubicBezTo>
                <a:cubicBezTo>
                  <a:pt x="1675573" y="774001"/>
                  <a:pt x="1680209" y="775829"/>
                  <a:pt x="1682685" y="774661"/>
                </a:cubicBezTo>
                <a:cubicBezTo>
                  <a:pt x="1685162" y="773543"/>
                  <a:pt x="1682508" y="766025"/>
                  <a:pt x="1681619" y="761707"/>
                </a:cubicBezTo>
                <a:cubicBezTo>
                  <a:pt x="1680730" y="757376"/>
                  <a:pt x="1688883" y="751458"/>
                  <a:pt x="1693176" y="747597"/>
                </a:cubicBezTo>
                <a:cubicBezTo>
                  <a:pt x="1697443" y="743737"/>
                  <a:pt x="1702790" y="750099"/>
                  <a:pt x="1707565" y="744410"/>
                </a:cubicBezTo>
                <a:cubicBezTo>
                  <a:pt x="1712365" y="738720"/>
                  <a:pt x="1707209" y="732116"/>
                  <a:pt x="1705444" y="729170"/>
                </a:cubicBezTo>
                <a:cubicBezTo>
                  <a:pt x="1703653" y="726211"/>
                  <a:pt x="1710232" y="711860"/>
                  <a:pt x="1713978" y="710501"/>
                </a:cubicBezTo>
                <a:cubicBezTo>
                  <a:pt x="1717687" y="709142"/>
                  <a:pt x="1719655" y="713904"/>
                  <a:pt x="1723224" y="709815"/>
                </a:cubicBezTo>
                <a:cubicBezTo>
                  <a:pt x="1726767" y="705713"/>
                  <a:pt x="1720023" y="699134"/>
                  <a:pt x="1717509" y="699579"/>
                </a:cubicBezTo>
                <a:cubicBezTo>
                  <a:pt x="1715032" y="700023"/>
                  <a:pt x="1714156" y="687971"/>
                  <a:pt x="1720023" y="682281"/>
                </a:cubicBezTo>
                <a:cubicBezTo>
                  <a:pt x="1725878" y="676579"/>
                  <a:pt x="1723554" y="675449"/>
                  <a:pt x="1719655" y="674090"/>
                </a:cubicBezTo>
                <a:cubicBezTo>
                  <a:pt x="1715756" y="672731"/>
                  <a:pt x="1715032" y="674547"/>
                  <a:pt x="1712010" y="674776"/>
                </a:cubicBezTo>
                <a:cubicBezTo>
                  <a:pt x="1708987" y="674992"/>
                  <a:pt x="1705965" y="666800"/>
                  <a:pt x="1710587" y="658850"/>
                </a:cubicBezTo>
                <a:cubicBezTo>
                  <a:pt x="1715223" y="650874"/>
                  <a:pt x="1719655" y="651789"/>
                  <a:pt x="1720722" y="645197"/>
                </a:cubicBezTo>
                <a:cubicBezTo>
                  <a:pt x="1721776" y="638581"/>
                  <a:pt x="1728177" y="629259"/>
                  <a:pt x="1729790" y="625855"/>
                </a:cubicBezTo>
                <a:cubicBezTo>
                  <a:pt x="1731390" y="622426"/>
                  <a:pt x="1737778" y="625855"/>
                  <a:pt x="1740267" y="625157"/>
                </a:cubicBezTo>
                <a:cubicBezTo>
                  <a:pt x="1742756" y="624471"/>
                  <a:pt x="1741880" y="631303"/>
                  <a:pt x="1744877" y="627887"/>
                </a:cubicBezTo>
                <a:cubicBezTo>
                  <a:pt x="1747925" y="624471"/>
                  <a:pt x="1752878" y="613104"/>
                  <a:pt x="1756968" y="613104"/>
                </a:cubicBezTo>
                <a:cubicBezTo>
                  <a:pt x="1761070" y="613104"/>
                  <a:pt x="1758415" y="621512"/>
                  <a:pt x="1759482" y="626516"/>
                </a:cubicBezTo>
                <a:cubicBezTo>
                  <a:pt x="1760536" y="631532"/>
                  <a:pt x="1762835" y="625157"/>
                  <a:pt x="1770671" y="618337"/>
                </a:cubicBezTo>
                <a:cubicBezTo>
                  <a:pt x="1778482" y="611504"/>
                  <a:pt x="1795538" y="612177"/>
                  <a:pt x="1800707" y="615378"/>
                </a:cubicBezTo>
                <a:cubicBezTo>
                  <a:pt x="1805863" y="618578"/>
                  <a:pt x="1806739" y="626071"/>
                  <a:pt x="1809596" y="625157"/>
                </a:cubicBezTo>
                <a:cubicBezTo>
                  <a:pt x="1813927" y="623785"/>
                  <a:pt x="1810295" y="617651"/>
                  <a:pt x="1814562" y="616051"/>
                </a:cubicBezTo>
                <a:cubicBezTo>
                  <a:pt x="1818829" y="614463"/>
                  <a:pt x="1826297" y="608774"/>
                  <a:pt x="1831987" y="603541"/>
                </a:cubicBezTo>
                <a:cubicBezTo>
                  <a:pt x="1837664" y="598296"/>
                  <a:pt x="1836089" y="602182"/>
                  <a:pt x="1839086" y="597407"/>
                </a:cubicBezTo>
                <a:cubicBezTo>
                  <a:pt x="1842109" y="592619"/>
                  <a:pt x="1845131" y="594677"/>
                  <a:pt x="1846033" y="591489"/>
                </a:cubicBezTo>
                <a:cubicBezTo>
                  <a:pt x="1846909" y="588289"/>
                  <a:pt x="1855101" y="583069"/>
                  <a:pt x="1866289" y="579869"/>
                </a:cubicBezTo>
                <a:cubicBezTo>
                  <a:pt x="1877478" y="576681"/>
                  <a:pt x="1892070" y="567118"/>
                  <a:pt x="1891359" y="564184"/>
                </a:cubicBezTo>
                <a:cubicBezTo>
                  <a:pt x="1890661" y="561212"/>
                  <a:pt x="1895614" y="559841"/>
                  <a:pt x="1896147" y="562800"/>
                </a:cubicBezTo>
                <a:cubicBezTo>
                  <a:pt x="1896680" y="565759"/>
                  <a:pt x="1900935" y="564628"/>
                  <a:pt x="1906802" y="566216"/>
                </a:cubicBezTo>
                <a:cubicBezTo>
                  <a:pt x="1912695" y="567803"/>
                  <a:pt x="1915362" y="570763"/>
                  <a:pt x="1919985" y="564857"/>
                </a:cubicBezTo>
                <a:cubicBezTo>
                  <a:pt x="1924608" y="558939"/>
                  <a:pt x="1919426" y="556894"/>
                  <a:pt x="1919617" y="552348"/>
                </a:cubicBezTo>
                <a:cubicBezTo>
                  <a:pt x="1919794" y="547776"/>
                  <a:pt x="1911603" y="542988"/>
                  <a:pt x="1912695" y="538225"/>
                </a:cubicBezTo>
                <a:cubicBezTo>
                  <a:pt x="1913749" y="533450"/>
                  <a:pt x="1906650" y="520687"/>
                  <a:pt x="1904516" y="523201"/>
                </a:cubicBezTo>
                <a:cubicBezTo>
                  <a:pt x="1902383" y="525716"/>
                  <a:pt x="1897392" y="521156"/>
                  <a:pt x="1897392" y="517524"/>
                </a:cubicBezTo>
                <a:cubicBezTo>
                  <a:pt x="1897392" y="513879"/>
                  <a:pt x="1897036" y="509561"/>
                  <a:pt x="1893658" y="512279"/>
                </a:cubicBezTo>
                <a:cubicBezTo>
                  <a:pt x="1890292" y="515010"/>
                  <a:pt x="1884603" y="513651"/>
                  <a:pt x="1883523" y="509561"/>
                </a:cubicBezTo>
                <a:cubicBezTo>
                  <a:pt x="1882456" y="505446"/>
                  <a:pt x="1890115" y="502487"/>
                  <a:pt x="1895436" y="505231"/>
                </a:cubicBezTo>
                <a:cubicBezTo>
                  <a:pt x="1900782" y="507961"/>
                  <a:pt x="1899182" y="510679"/>
                  <a:pt x="1901849" y="512736"/>
                </a:cubicBezTo>
                <a:cubicBezTo>
                  <a:pt x="1904516" y="514794"/>
                  <a:pt x="1911793" y="513879"/>
                  <a:pt x="1915515" y="511606"/>
                </a:cubicBezTo>
                <a:cubicBezTo>
                  <a:pt x="1919261" y="509320"/>
                  <a:pt x="1929751" y="505002"/>
                  <a:pt x="1931504" y="501128"/>
                </a:cubicBezTo>
                <a:cubicBezTo>
                  <a:pt x="1933320" y="497268"/>
                  <a:pt x="1931351" y="495439"/>
                  <a:pt x="1934895" y="493153"/>
                </a:cubicBezTo>
                <a:cubicBezTo>
                  <a:pt x="1938463" y="490880"/>
                  <a:pt x="1935796" y="486104"/>
                  <a:pt x="1932761" y="484060"/>
                </a:cubicBezTo>
                <a:cubicBezTo>
                  <a:pt x="1929751" y="482015"/>
                  <a:pt x="1930450" y="476554"/>
                  <a:pt x="1933650" y="476554"/>
                </a:cubicBezTo>
                <a:cubicBezTo>
                  <a:pt x="1936851" y="476554"/>
                  <a:pt x="1935974" y="471766"/>
                  <a:pt x="1938095" y="471537"/>
                </a:cubicBezTo>
                <a:cubicBezTo>
                  <a:pt x="1940241" y="471309"/>
                  <a:pt x="1940597" y="473582"/>
                  <a:pt x="1944509" y="471093"/>
                </a:cubicBezTo>
                <a:cubicBezTo>
                  <a:pt x="1948407" y="468578"/>
                  <a:pt x="1944686" y="474967"/>
                  <a:pt x="1942896" y="479297"/>
                </a:cubicBezTo>
                <a:cubicBezTo>
                  <a:pt x="1941118" y="483615"/>
                  <a:pt x="1946629" y="487235"/>
                  <a:pt x="1947176" y="489749"/>
                </a:cubicBezTo>
                <a:cubicBezTo>
                  <a:pt x="1947709" y="492264"/>
                  <a:pt x="1955354" y="493153"/>
                  <a:pt x="1959609" y="490194"/>
                </a:cubicBezTo>
                <a:cubicBezTo>
                  <a:pt x="1963876" y="487260"/>
                  <a:pt x="1977554" y="493839"/>
                  <a:pt x="1978456" y="498157"/>
                </a:cubicBezTo>
                <a:cubicBezTo>
                  <a:pt x="1979332" y="502487"/>
                  <a:pt x="1981301" y="507720"/>
                  <a:pt x="1986977" y="511365"/>
                </a:cubicBezTo>
                <a:cubicBezTo>
                  <a:pt x="1992667" y="515010"/>
                  <a:pt x="1997836" y="513435"/>
                  <a:pt x="1998890" y="516838"/>
                </a:cubicBezTo>
                <a:cubicBezTo>
                  <a:pt x="1999957" y="520255"/>
                  <a:pt x="2002090" y="522058"/>
                  <a:pt x="2005304" y="521156"/>
                </a:cubicBezTo>
                <a:cubicBezTo>
                  <a:pt x="2008491" y="520255"/>
                  <a:pt x="2010257" y="524801"/>
                  <a:pt x="2012581" y="522058"/>
                </a:cubicBezTo>
                <a:cubicBezTo>
                  <a:pt x="2014879" y="519328"/>
                  <a:pt x="2016124" y="523658"/>
                  <a:pt x="2019159" y="520255"/>
                </a:cubicBezTo>
                <a:cubicBezTo>
                  <a:pt x="2022169" y="516838"/>
                  <a:pt x="2012581" y="514552"/>
                  <a:pt x="2013825" y="511835"/>
                </a:cubicBezTo>
                <a:cubicBezTo>
                  <a:pt x="2015070" y="509079"/>
                  <a:pt x="2017026" y="513879"/>
                  <a:pt x="2019693" y="513651"/>
                </a:cubicBezTo>
                <a:cubicBezTo>
                  <a:pt x="2022360" y="513435"/>
                  <a:pt x="2018969" y="506831"/>
                  <a:pt x="2020937" y="506145"/>
                </a:cubicBezTo>
                <a:cubicBezTo>
                  <a:pt x="2022893" y="505446"/>
                  <a:pt x="2021293" y="491794"/>
                  <a:pt x="2019159" y="490880"/>
                </a:cubicBezTo>
                <a:cubicBezTo>
                  <a:pt x="2017026" y="489991"/>
                  <a:pt x="2018791" y="485190"/>
                  <a:pt x="2022893" y="489064"/>
                </a:cubicBezTo>
                <a:cubicBezTo>
                  <a:pt x="2026970" y="492950"/>
                  <a:pt x="2033358" y="492708"/>
                  <a:pt x="2036393" y="492708"/>
                </a:cubicBezTo>
                <a:cubicBezTo>
                  <a:pt x="2039416" y="492708"/>
                  <a:pt x="2036571" y="489064"/>
                  <a:pt x="2033548" y="488378"/>
                </a:cubicBezTo>
                <a:cubicBezTo>
                  <a:pt x="2030526" y="487705"/>
                  <a:pt x="2034082" y="484504"/>
                  <a:pt x="2036203" y="487019"/>
                </a:cubicBezTo>
                <a:cubicBezTo>
                  <a:pt x="2038349" y="489521"/>
                  <a:pt x="2042426" y="490664"/>
                  <a:pt x="2042781" y="487933"/>
                </a:cubicBezTo>
                <a:cubicBezTo>
                  <a:pt x="2043149" y="485190"/>
                  <a:pt x="2045283" y="479297"/>
                  <a:pt x="2049017" y="479513"/>
                </a:cubicBezTo>
                <a:cubicBezTo>
                  <a:pt x="2052738" y="479729"/>
                  <a:pt x="2053970" y="477011"/>
                  <a:pt x="2050439" y="475411"/>
                </a:cubicBezTo>
                <a:close/>
                <a:moveTo>
                  <a:pt x="347472" y="397801"/>
                </a:moveTo>
                <a:cubicBezTo>
                  <a:pt x="357086" y="409181"/>
                  <a:pt x="365252" y="392798"/>
                  <a:pt x="369875" y="391896"/>
                </a:cubicBezTo>
                <a:cubicBezTo>
                  <a:pt x="374498" y="391007"/>
                  <a:pt x="367043" y="384606"/>
                  <a:pt x="359207" y="381876"/>
                </a:cubicBezTo>
                <a:cubicBezTo>
                  <a:pt x="351396" y="379158"/>
                  <a:pt x="340233" y="389229"/>
                  <a:pt x="347472" y="397801"/>
                </a:cubicBezTo>
                <a:close/>
                <a:moveTo>
                  <a:pt x="362775" y="30048"/>
                </a:moveTo>
                <a:cubicBezTo>
                  <a:pt x="367754" y="34608"/>
                  <a:pt x="348920" y="33223"/>
                  <a:pt x="346418" y="37770"/>
                </a:cubicBezTo>
                <a:cubicBezTo>
                  <a:pt x="343929" y="42329"/>
                  <a:pt x="332994" y="40678"/>
                  <a:pt x="335051" y="45974"/>
                </a:cubicBezTo>
                <a:cubicBezTo>
                  <a:pt x="337160" y="51435"/>
                  <a:pt x="354939" y="51905"/>
                  <a:pt x="354939" y="47333"/>
                </a:cubicBezTo>
                <a:cubicBezTo>
                  <a:pt x="354939" y="42774"/>
                  <a:pt x="364198" y="46876"/>
                  <a:pt x="364541" y="42774"/>
                </a:cubicBezTo>
                <a:cubicBezTo>
                  <a:pt x="364909" y="38684"/>
                  <a:pt x="368821" y="34138"/>
                  <a:pt x="378765" y="33223"/>
                </a:cubicBezTo>
                <a:cubicBezTo>
                  <a:pt x="388722" y="32322"/>
                  <a:pt x="388722" y="27762"/>
                  <a:pt x="379489" y="22301"/>
                </a:cubicBezTo>
                <a:cubicBezTo>
                  <a:pt x="370243" y="16840"/>
                  <a:pt x="357784" y="25489"/>
                  <a:pt x="362775" y="30048"/>
                </a:cubicBezTo>
                <a:close/>
                <a:moveTo>
                  <a:pt x="1480768" y="803350"/>
                </a:moveTo>
                <a:cubicBezTo>
                  <a:pt x="1476869" y="790155"/>
                  <a:pt x="1486445" y="777417"/>
                  <a:pt x="1479346" y="770584"/>
                </a:cubicBezTo>
                <a:cubicBezTo>
                  <a:pt x="1472246" y="763752"/>
                  <a:pt x="1475066" y="749642"/>
                  <a:pt x="1471535" y="752373"/>
                </a:cubicBezTo>
                <a:cubicBezTo>
                  <a:pt x="1467967" y="755103"/>
                  <a:pt x="1471535" y="767397"/>
                  <a:pt x="1465846" y="768298"/>
                </a:cubicBezTo>
                <a:cubicBezTo>
                  <a:pt x="1460143" y="769213"/>
                  <a:pt x="1465490" y="776033"/>
                  <a:pt x="1463344" y="785151"/>
                </a:cubicBezTo>
                <a:cubicBezTo>
                  <a:pt x="1461197" y="794244"/>
                  <a:pt x="1464398" y="807453"/>
                  <a:pt x="1467268" y="815644"/>
                </a:cubicBezTo>
                <a:cubicBezTo>
                  <a:pt x="1470113" y="823823"/>
                  <a:pt x="1463344" y="867524"/>
                  <a:pt x="1466201" y="874813"/>
                </a:cubicBezTo>
                <a:cubicBezTo>
                  <a:pt x="1469033" y="882090"/>
                  <a:pt x="1461566" y="914310"/>
                  <a:pt x="1464068" y="918057"/>
                </a:cubicBezTo>
                <a:cubicBezTo>
                  <a:pt x="1468335" y="924432"/>
                  <a:pt x="1465490" y="909408"/>
                  <a:pt x="1471865" y="908049"/>
                </a:cubicBezTo>
                <a:cubicBezTo>
                  <a:pt x="1478279" y="906665"/>
                  <a:pt x="1478279" y="917142"/>
                  <a:pt x="1482203" y="919416"/>
                </a:cubicBezTo>
                <a:cubicBezTo>
                  <a:pt x="1486102" y="921702"/>
                  <a:pt x="1483626" y="904849"/>
                  <a:pt x="1480070" y="905763"/>
                </a:cubicBezTo>
                <a:cubicBezTo>
                  <a:pt x="1476501" y="906665"/>
                  <a:pt x="1473669" y="894841"/>
                  <a:pt x="1471865" y="887564"/>
                </a:cubicBezTo>
                <a:cubicBezTo>
                  <a:pt x="1470113" y="880274"/>
                  <a:pt x="1475447" y="871626"/>
                  <a:pt x="1475447" y="862520"/>
                </a:cubicBezTo>
                <a:cubicBezTo>
                  <a:pt x="1475447" y="853426"/>
                  <a:pt x="1484337" y="853871"/>
                  <a:pt x="1489658" y="860704"/>
                </a:cubicBezTo>
                <a:cubicBezTo>
                  <a:pt x="1494992" y="867524"/>
                  <a:pt x="1495691" y="862990"/>
                  <a:pt x="1493570" y="857960"/>
                </a:cubicBezTo>
                <a:cubicBezTo>
                  <a:pt x="1491436" y="852957"/>
                  <a:pt x="1484680" y="816558"/>
                  <a:pt x="1480768" y="803350"/>
                </a:cubicBezTo>
                <a:close/>
                <a:moveTo>
                  <a:pt x="329362" y="34138"/>
                </a:moveTo>
                <a:cubicBezTo>
                  <a:pt x="337540" y="24587"/>
                  <a:pt x="348196" y="33681"/>
                  <a:pt x="349618" y="29121"/>
                </a:cubicBezTo>
                <a:cubicBezTo>
                  <a:pt x="351041" y="24587"/>
                  <a:pt x="334353" y="23216"/>
                  <a:pt x="328295" y="27331"/>
                </a:cubicBezTo>
                <a:cubicBezTo>
                  <a:pt x="322250" y="31407"/>
                  <a:pt x="308089" y="28131"/>
                  <a:pt x="309804" y="33223"/>
                </a:cubicBezTo>
                <a:cubicBezTo>
                  <a:pt x="310871" y="36411"/>
                  <a:pt x="321170" y="43701"/>
                  <a:pt x="329362" y="34138"/>
                </a:cubicBezTo>
                <a:close/>
                <a:moveTo>
                  <a:pt x="1517027" y="218923"/>
                </a:moveTo>
                <a:cubicBezTo>
                  <a:pt x="1525574" y="219850"/>
                  <a:pt x="1529828" y="230315"/>
                  <a:pt x="1546186" y="231686"/>
                </a:cubicBezTo>
                <a:cubicBezTo>
                  <a:pt x="1562543" y="233045"/>
                  <a:pt x="1574608" y="228956"/>
                  <a:pt x="1574964" y="224396"/>
                </a:cubicBezTo>
                <a:cubicBezTo>
                  <a:pt x="1575332" y="219850"/>
                  <a:pt x="1560054" y="213030"/>
                  <a:pt x="1555431" y="216650"/>
                </a:cubicBezTo>
                <a:cubicBezTo>
                  <a:pt x="1550809" y="220282"/>
                  <a:pt x="1547240" y="210744"/>
                  <a:pt x="1541563" y="213030"/>
                </a:cubicBezTo>
                <a:cubicBezTo>
                  <a:pt x="1535861" y="215278"/>
                  <a:pt x="1528050" y="214833"/>
                  <a:pt x="1525205" y="208471"/>
                </a:cubicBezTo>
                <a:cubicBezTo>
                  <a:pt x="1522348" y="202108"/>
                  <a:pt x="1512772" y="218478"/>
                  <a:pt x="1517027" y="218923"/>
                </a:cubicBezTo>
                <a:close/>
                <a:moveTo>
                  <a:pt x="1455178" y="247599"/>
                </a:moveTo>
                <a:cubicBezTo>
                  <a:pt x="1455178" y="240780"/>
                  <a:pt x="1435797" y="250101"/>
                  <a:pt x="1443811" y="253530"/>
                </a:cubicBezTo>
                <a:cubicBezTo>
                  <a:pt x="1448066" y="255346"/>
                  <a:pt x="1455178" y="254432"/>
                  <a:pt x="1455178" y="247599"/>
                </a:cubicBezTo>
                <a:close/>
                <a:moveTo>
                  <a:pt x="1483626" y="277634"/>
                </a:moveTo>
                <a:cubicBezTo>
                  <a:pt x="1490014" y="275831"/>
                  <a:pt x="1479003" y="260820"/>
                  <a:pt x="1467967" y="258534"/>
                </a:cubicBezTo>
                <a:cubicBezTo>
                  <a:pt x="1456956" y="256261"/>
                  <a:pt x="1446719" y="267856"/>
                  <a:pt x="1448066" y="270358"/>
                </a:cubicBezTo>
                <a:cubicBezTo>
                  <a:pt x="1451279" y="276288"/>
                  <a:pt x="1477212" y="279475"/>
                  <a:pt x="1483626" y="277634"/>
                </a:cubicBezTo>
                <a:close/>
                <a:moveTo>
                  <a:pt x="1409318" y="219393"/>
                </a:moveTo>
                <a:cubicBezTo>
                  <a:pt x="1414309" y="222568"/>
                  <a:pt x="1416087" y="225755"/>
                  <a:pt x="1418906" y="229400"/>
                </a:cubicBezTo>
                <a:cubicBezTo>
                  <a:pt x="1421739" y="233045"/>
                  <a:pt x="1432407" y="227572"/>
                  <a:pt x="1436686" y="225755"/>
                </a:cubicBezTo>
                <a:cubicBezTo>
                  <a:pt x="1440966" y="223952"/>
                  <a:pt x="1441309" y="233934"/>
                  <a:pt x="1448066" y="228486"/>
                </a:cubicBezTo>
                <a:cubicBezTo>
                  <a:pt x="1454822" y="223025"/>
                  <a:pt x="1461566" y="225755"/>
                  <a:pt x="1469389" y="225755"/>
                </a:cubicBezTo>
                <a:cubicBezTo>
                  <a:pt x="1477225" y="225755"/>
                  <a:pt x="1467967" y="213475"/>
                  <a:pt x="1468335" y="208001"/>
                </a:cubicBezTo>
                <a:cubicBezTo>
                  <a:pt x="1468690" y="202553"/>
                  <a:pt x="1477580" y="206197"/>
                  <a:pt x="1474736" y="210744"/>
                </a:cubicBezTo>
                <a:cubicBezTo>
                  <a:pt x="1471878" y="215278"/>
                  <a:pt x="1479003" y="225755"/>
                  <a:pt x="1490357" y="224854"/>
                </a:cubicBezTo>
                <a:cubicBezTo>
                  <a:pt x="1501736" y="223952"/>
                  <a:pt x="1493214" y="214833"/>
                  <a:pt x="1498904" y="211646"/>
                </a:cubicBezTo>
                <a:cubicBezTo>
                  <a:pt x="1504581" y="208471"/>
                  <a:pt x="1503857" y="204826"/>
                  <a:pt x="1495691" y="198438"/>
                </a:cubicBezTo>
                <a:cubicBezTo>
                  <a:pt x="1487537" y="192075"/>
                  <a:pt x="1476869" y="196177"/>
                  <a:pt x="1469745" y="192075"/>
                </a:cubicBezTo>
                <a:cubicBezTo>
                  <a:pt x="1462163" y="187693"/>
                  <a:pt x="1453031" y="187528"/>
                  <a:pt x="1452676" y="197549"/>
                </a:cubicBezTo>
                <a:cubicBezTo>
                  <a:pt x="1452345" y="207556"/>
                  <a:pt x="1437398" y="186614"/>
                  <a:pt x="1429574" y="183426"/>
                </a:cubicBezTo>
                <a:cubicBezTo>
                  <a:pt x="1421739" y="180251"/>
                  <a:pt x="1397570" y="211862"/>
                  <a:pt x="1409318" y="219393"/>
                </a:cubicBezTo>
                <a:close/>
                <a:moveTo>
                  <a:pt x="950734" y="125629"/>
                </a:moveTo>
                <a:cubicBezTo>
                  <a:pt x="955725" y="129261"/>
                  <a:pt x="971714" y="121069"/>
                  <a:pt x="982369" y="121539"/>
                </a:cubicBezTo>
                <a:cubicBezTo>
                  <a:pt x="993037" y="121984"/>
                  <a:pt x="1022895" y="111062"/>
                  <a:pt x="1023975" y="103772"/>
                </a:cubicBezTo>
                <a:cubicBezTo>
                  <a:pt x="1025029" y="96495"/>
                  <a:pt x="1012951" y="96939"/>
                  <a:pt x="1008341" y="90577"/>
                </a:cubicBezTo>
                <a:cubicBezTo>
                  <a:pt x="1003718" y="84201"/>
                  <a:pt x="993393" y="89675"/>
                  <a:pt x="990916" y="95123"/>
                </a:cubicBezTo>
                <a:cubicBezTo>
                  <a:pt x="988415" y="100584"/>
                  <a:pt x="985570" y="95580"/>
                  <a:pt x="992339" y="86932"/>
                </a:cubicBezTo>
                <a:cubicBezTo>
                  <a:pt x="999095" y="78283"/>
                  <a:pt x="985570" y="71463"/>
                  <a:pt x="985240" y="76924"/>
                </a:cubicBezTo>
                <a:cubicBezTo>
                  <a:pt x="984871" y="82372"/>
                  <a:pt x="972425" y="77838"/>
                  <a:pt x="972425" y="82842"/>
                </a:cubicBezTo>
                <a:cubicBezTo>
                  <a:pt x="972425" y="87846"/>
                  <a:pt x="967802" y="90119"/>
                  <a:pt x="968158" y="95123"/>
                </a:cubicBezTo>
                <a:cubicBezTo>
                  <a:pt x="968514" y="100140"/>
                  <a:pt x="959636" y="92405"/>
                  <a:pt x="959281" y="103772"/>
                </a:cubicBezTo>
                <a:cubicBezTo>
                  <a:pt x="958912" y="115177"/>
                  <a:pt x="945501" y="121793"/>
                  <a:pt x="950734" y="125629"/>
                </a:cubicBezTo>
                <a:close/>
                <a:moveTo>
                  <a:pt x="1913749" y="346379"/>
                </a:moveTo>
                <a:cubicBezTo>
                  <a:pt x="1920848" y="350926"/>
                  <a:pt x="1925128" y="340905"/>
                  <a:pt x="1930805" y="345909"/>
                </a:cubicBezTo>
                <a:cubicBezTo>
                  <a:pt x="1936520" y="350926"/>
                  <a:pt x="1950363" y="343636"/>
                  <a:pt x="1956040" y="342277"/>
                </a:cubicBezTo>
                <a:cubicBezTo>
                  <a:pt x="1961743" y="340905"/>
                  <a:pt x="1958885" y="331812"/>
                  <a:pt x="1942896" y="329094"/>
                </a:cubicBezTo>
                <a:cubicBezTo>
                  <a:pt x="1926906" y="326351"/>
                  <a:pt x="1906104" y="341477"/>
                  <a:pt x="1913749" y="346379"/>
                </a:cubicBezTo>
                <a:close/>
                <a:moveTo>
                  <a:pt x="867561" y="16396"/>
                </a:moveTo>
                <a:cubicBezTo>
                  <a:pt x="868984" y="9563"/>
                  <a:pt x="845400" y="12522"/>
                  <a:pt x="851547" y="19126"/>
                </a:cubicBezTo>
                <a:cubicBezTo>
                  <a:pt x="853693" y="21400"/>
                  <a:pt x="866126" y="23216"/>
                  <a:pt x="867561" y="16396"/>
                </a:cubicBezTo>
                <a:close/>
                <a:moveTo>
                  <a:pt x="717892" y="288124"/>
                </a:moveTo>
                <a:cubicBezTo>
                  <a:pt x="723594" y="291756"/>
                  <a:pt x="727861" y="290397"/>
                  <a:pt x="727137" y="283108"/>
                </a:cubicBezTo>
                <a:cubicBezTo>
                  <a:pt x="726439" y="275831"/>
                  <a:pt x="713383" y="285229"/>
                  <a:pt x="717892" y="288124"/>
                </a:cubicBezTo>
                <a:close/>
                <a:moveTo>
                  <a:pt x="895654" y="61443"/>
                </a:moveTo>
                <a:cubicBezTo>
                  <a:pt x="895654" y="66447"/>
                  <a:pt x="884198" y="71438"/>
                  <a:pt x="887462" y="75108"/>
                </a:cubicBezTo>
                <a:cubicBezTo>
                  <a:pt x="890307" y="78296"/>
                  <a:pt x="892783" y="77369"/>
                  <a:pt x="896352" y="78283"/>
                </a:cubicBezTo>
                <a:cubicBezTo>
                  <a:pt x="899921" y="79197"/>
                  <a:pt x="901686" y="90577"/>
                  <a:pt x="908074" y="88761"/>
                </a:cubicBezTo>
                <a:cubicBezTo>
                  <a:pt x="914488" y="86932"/>
                  <a:pt x="931912" y="97854"/>
                  <a:pt x="942212" y="97854"/>
                </a:cubicBezTo>
                <a:cubicBezTo>
                  <a:pt x="952537" y="97854"/>
                  <a:pt x="953578" y="86932"/>
                  <a:pt x="950378" y="86475"/>
                </a:cubicBezTo>
                <a:cubicBezTo>
                  <a:pt x="947203" y="86030"/>
                  <a:pt x="950022" y="79642"/>
                  <a:pt x="955725" y="69190"/>
                </a:cubicBezTo>
                <a:cubicBezTo>
                  <a:pt x="961402" y="58712"/>
                  <a:pt x="937957" y="50978"/>
                  <a:pt x="937957" y="59157"/>
                </a:cubicBezTo>
                <a:cubicBezTo>
                  <a:pt x="937957" y="67348"/>
                  <a:pt x="931188" y="57353"/>
                  <a:pt x="929055" y="52337"/>
                </a:cubicBezTo>
                <a:cubicBezTo>
                  <a:pt x="926921" y="47333"/>
                  <a:pt x="895654" y="56426"/>
                  <a:pt x="895654" y="61443"/>
                </a:cubicBezTo>
                <a:close/>
                <a:moveTo>
                  <a:pt x="876794" y="48705"/>
                </a:moveTo>
                <a:cubicBezTo>
                  <a:pt x="883551" y="52337"/>
                  <a:pt x="881061" y="54623"/>
                  <a:pt x="873962" y="54623"/>
                </a:cubicBezTo>
                <a:cubicBezTo>
                  <a:pt x="866850" y="54623"/>
                  <a:pt x="860741" y="57696"/>
                  <a:pt x="865428" y="60084"/>
                </a:cubicBezTo>
                <a:cubicBezTo>
                  <a:pt x="868984" y="61913"/>
                  <a:pt x="868628" y="66916"/>
                  <a:pt x="876083" y="69190"/>
                </a:cubicBezTo>
                <a:cubicBezTo>
                  <a:pt x="883551" y="71463"/>
                  <a:pt x="891005" y="63716"/>
                  <a:pt x="890307" y="58268"/>
                </a:cubicBezTo>
                <a:cubicBezTo>
                  <a:pt x="889583" y="52794"/>
                  <a:pt x="916253" y="47790"/>
                  <a:pt x="923378" y="45504"/>
                </a:cubicBezTo>
                <a:cubicBezTo>
                  <a:pt x="930477" y="43231"/>
                  <a:pt x="918742" y="33681"/>
                  <a:pt x="926578" y="32779"/>
                </a:cubicBezTo>
                <a:cubicBezTo>
                  <a:pt x="934389" y="31865"/>
                  <a:pt x="931188" y="27331"/>
                  <a:pt x="921587" y="25489"/>
                </a:cubicBezTo>
                <a:cubicBezTo>
                  <a:pt x="912011" y="23660"/>
                  <a:pt x="915910" y="13195"/>
                  <a:pt x="912710" y="9563"/>
                </a:cubicBezTo>
                <a:cubicBezTo>
                  <a:pt x="909497" y="5931"/>
                  <a:pt x="907731" y="14110"/>
                  <a:pt x="895298" y="17298"/>
                </a:cubicBezTo>
                <a:cubicBezTo>
                  <a:pt x="882839" y="20485"/>
                  <a:pt x="876794" y="24587"/>
                  <a:pt x="881785" y="27762"/>
                </a:cubicBezTo>
                <a:cubicBezTo>
                  <a:pt x="886764" y="30963"/>
                  <a:pt x="881785" y="38684"/>
                  <a:pt x="876451" y="38253"/>
                </a:cubicBezTo>
                <a:cubicBezTo>
                  <a:pt x="871117" y="37770"/>
                  <a:pt x="870051" y="45060"/>
                  <a:pt x="876794" y="48705"/>
                </a:cubicBezTo>
                <a:close/>
                <a:moveTo>
                  <a:pt x="614095" y="281279"/>
                </a:moveTo>
                <a:cubicBezTo>
                  <a:pt x="618730" y="282193"/>
                  <a:pt x="631151" y="279018"/>
                  <a:pt x="632573" y="275831"/>
                </a:cubicBezTo>
                <a:cubicBezTo>
                  <a:pt x="634021" y="272631"/>
                  <a:pt x="627607" y="268999"/>
                  <a:pt x="619441" y="268999"/>
                </a:cubicBezTo>
                <a:cubicBezTo>
                  <a:pt x="611250" y="268999"/>
                  <a:pt x="610094" y="280504"/>
                  <a:pt x="614095" y="281279"/>
                </a:cubicBezTo>
                <a:close/>
                <a:moveTo>
                  <a:pt x="545502" y="28220"/>
                </a:moveTo>
                <a:cubicBezTo>
                  <a:pt x="558964" y="26404"/>
                  <a:pt x="558646" y="16840"/>
                  <a:pt x="551547" y="15012"/>
                </a:cubicBezTo>
                <a:cubicBezTo>
                  <a:pt x="544410" y="13195"/>
                  <a:pt x="543356" y="20485"/>
                  <a:pt x="539787" y="20015"/>
                </a:cubicBezTo>
                <a:cubicBezTo>
                  <a:pt x="536244" y="19571"/>
                  <a:pt x="522807" y="22911"/>
                  <a:pt x="525588" y="26848"/>
                </a:cubicBezTo>
                <a:cubicBezTo>
                  <a:pt x="528789" y="31407"/>
                  <a:pt x="538733" y="29121"/>
                  <a:pt x="545502" y="28220"/>
                </a:cubicBezTo>
                <a:close/>
                <a:moveTo>
                  <a:pt x="31115" y="729271"/>
                </a:moveTo>
                <a:cubicBezTo>
                  <a:pt x="29502" y="730287"/>
                  <a:pt x="25248" y="728243"/>
                  <a:pt x="23914" y="725868"/>
                </a:cubicBezTo>
                <a:cubicBezTo>
                  <a:pt x="22835" y="723937"/>
                  <a:pt x="19520" y="724661"/>
                  <a:pt x="16612" y="725017"/>
                </a:cubicBezTo>
                <a:cubicBezTo>
                  <a:pt x="17285" y="725525"/>
                  <a:pt x="17983" y="726198"/>
                  <a:pt x="18478" y="727328"/>
                </a:cubicBezTo>
                <a:cubicBezTo>
                  <a:pt x="20079" y="730999"/>
                  <a:pt x="12065" y="731443"/>
                  <a:pt x="14580" y="735761"/>
                </a:cubicBezTo>
                <a:cubicBezTo>
                  <a:pt x="17056" y="740092"/>
                  <a:pt x="8890" y="740320"/>
                  <a:pt x="8890" y="735761"/>
                </a:cubicBezTo>
                <a:cubicBezTo>
                  <a:pt x="8890" y="731202"/>
                  <a:pt x="356" y="733488"/>
                  <a:pt x="698" y="736447"/>
                </a:cubicBezTo>
                <a:cubicBezTo>
                  <a:pt x="851" y="737514"/>
                  <a:pt x="584" y="738809"/>
                  <a:pt x="0" y="740079"/>
                </a:cubicBezTo>
                <a:cubicBezTo>
                  <a:pt x="2311" y="741146"/>
                  <a:pt x="5016" y="742378"/>
                  <a:pt x="6071" y="742924"/>
                </a:cubicBezTo>
                <a:cubicBezTo>
                  <a:pt x="7683" y="743737"/>
                  <a:pt x="29007" y="746581"/>
                  <a:pt x="37312" y="744613"/>
                </a:cubicBezTo>
                <a:cubicBezTo>
                  <a:pt x="36881" y="742619"/>
                  <a:pt x="37782" y="736650"/>
                  <a:pt x="37782" y="734389"/>
                </a:cubicBezTo>
                <a:cubicBezTo>
                  <a:pt x="37782" y="731672"/>
                  <a:pt x="32690" y="728243"/>
                  <a:pt x="31115" y="72927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9" name="Picture 529"/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3636" y="2641504"/>
            <a:ext cx="2077937" cy="1030375"/>
          </a:xfrm>
          <a:prstGeom prst="rect">
            <a:avLst/>
          </a:prstGeom>
          <a:noFill/>
        </p:spPr>
      </p:pic>
      <p:sp>
        <p:nvSpPr>
          <p:cNvPr id="530" name="Freeform 530"/>
          <p:cNvSpPr/>
          <p:nvPr/>
        </p:nvSpPr>
        <p:spPr>
          <a:xfrm>
            <a:off x="3786336" y="2652360"/>
            <a:ext cx="2053970" cy="1008862"/>
          </a:xfrm>
          <a:custGeom>
            <a:avLst/>
            <a:gdLst/>
            <a:ahLst/>
            <a:cxnLst/>
            <a:rect l="0" t="0" r="0" b="0"/>
            <a:pathLst>
              <a:path w="2053970" h="1008862">
                <a:moveTo>
                  <a:pt x="410057" y="275831"/>
                </a:moveTo>
                <a:cubicBezTo>
                  <a:pt x="410412" y="280390"/>
                  <a:pt x="408279" y="283565"/>
                  <a:pt x="401523" y="283565"/>
                </a:cubicBezTo>
                <a:cubicBezTo>
                  <a:pt x="394767" y="283565"/>
                  <a:pt x="404711" y="289026"/>
                  <a:pt x="405435" y="294030"/>
                </a:cubicBezTo>
                <a:cubicBezTo>
                  <a:pt x="406146" y="299046"/>
                  <a:pt x="398678" y="295401"/>
                  <a:pt x="398335" y="303136"/>
                </a:cubicBezTo>
                <a:cubicBezTo>
                  <a:pt x="397967" y="310857"/>
                  <a:pt x="385165" y="303136"/>
                  <a:pt x="383388" y="313130"/>
                </a:cubicBezTo>
                <a:cubicBezTo>
                  <a:pt x="381635" y="323163"/>
                  <a:pt x="389788" y="321804"/>
                  <a:pt x="395478" y="322262"/>
                </a:cubicBezTo>
                <a:cubicBezTo>
                  <a:pt x="401155" y="322706"/>
                  <a:pt x="393332" y="329526"/>
                  <a:pt x="397624" y="333628"/>
                </a:cubicBezTo>
                <a:cubicBezTo>
                  <a:pt x="401866" y="337730"/>
                  <a:pt x="405066" y="336371"/>
                  <a:pt x="402234" y="328624"/>
                </a:cubicBezTo>
                <a:cubicBezTo>
                  <a:pt x="399390" y="320890"/>
                  <a:pt x="417156" y="331355"/>
                  <a:pt x="411809" y="337273"/>
                </a:cubicBezTo>
                <a:cubicBezTo>
                  <a:pt x="406489" y="343191"/>
                  <a:pt x="420369" y="347738"/>
                  <a:pt x="427113" y="348195"/>
                </a:cubicBezTo>
                <a:cubicBezTo>
                  <a:pt x="433882" y="348665"/>
                  <a:pt x="457834" y="355358"/>
                  <a:pt x="458393" y="348195"/>
                </a:cubicBezTo>
                <a:cubicBezTo>
                  <a:pt x="458761" y="343636"/>
                  <a:pt x="449515" y="339546"/>
                  <a:pt x="442048" y="329526"/>
                </a:cubicBezTo>
                <a:cubicBezTo>
                  <a:pt x="434580" y="319531"/>
                  <a:pt x="429246" y="303136"/>
                  <a:pt x="437781" y="296316"/>
                </a:cubicBezTo>
                <a:cubicBezTo>
                  <a:pt x="446315" y="289483"/>
                  <a:pt x="438847" y="286283"/>
                  <a:pt x="447369" y="278548"/>
                </a:cubicBezTo>
                <a:cubicBezTo>
                  <a:pt x="455916" y="270828"/>
                  <a:pt x="450938" y="263538"/>
                  <a:pt x="458037" y="262624"/>
                </a:cubicBezTo>
                <a:cubicBezTo>
                  <a:pt x="465162" y="261709"/>
                  <a:pt x="457339" y="253530"/>
                  <a:pt x="464438" y="252171"/>
                </a:cubicBezTo>
                <a:cubicBezTo>
                  <a:pt x="471550" y="250787"/>
                  <a:pt x="472972" y="240780"/>
                  <a:pt x="471905" y="237135"/>
                </a:cubicBezTo>
                <a:cubicBezTo>
                  <a:pt x="470851" y="233502"/>
                  <a:pt x="479373" y="237605"/>
                  <a:pt x="483272" y="232131"/>
                </a:cubicBezTo>
                <a:cubicBezTo>
                  <a:pt x="487184" y="226683"/>
                  <a:pt x="496429" y="230315"/>
                  <a:pt x="499274" y="222568"/>
                </a:cubicBezTo>
                <a:cubicBezTo>
                  <a:pt x="502119" y="214833"/>
                  <a:pt x="542987" y="197079"/>
                  <a:pt x="566114" y="190259"/>
                </a:cubicBezTo>
                <a:cubicBezTo>
                  <a:pt x="589215" y="183426"/>
                  <a:pt x="605217" y="171133"/>
                  <a:pt x="597039" y="162954"/>
                </a:cubicBezTo>
                <a:cubicBezTo>
                  <a:pt x="588860" y="154750"/>
                  <a:pt x="565759" y="166129"/>
                  <a:pt x="560069" y="172060"/>
                </a:cubicBezTo>
                <a:cubicBezTo>
                  <a:pt x="554354" y="177965"/>
                  <a:pt x="546201" y="173863"/>
                  <a:pt x="540511" y="177965"/>
                </a:cubicBezTo>
                <a:cubicBezTo>
                  <a:pt x="534834" y="182055"/>
                  <a:pt x="522731" y="185700"/>
                  <a:pt x="516698" y="180696"/>
                </a:cubicBezTo>
                <a:cubicBezTo>
                  <a:pt x="510666" y="175692"/>
                  <a:pt x="503541" y="186614"/>
                  <a:pt x="498918" y="186170"/>
                </a:cubicBezTo>
                <a:cubicBezTo>
                  <a:pt x="494308" y="185700"/>
                  <a:pt x="488974" y="192075"/>
                  <a:pt x="483996" y="191618"/>
                </a:cubicBezTo>
                <a:cubicBezTo>
                  <a:pt x="479005" y="191173"/>
                  <a:pt x="469061" y="196622"/>
                  <a:pt x="468350" y="200267"/>
                </a:cubicBezTo>
                <a:cubicBezTo>
                  <a:pt x="467651" y="203911"/>
                  <a:pt x="459117" y="202997"/>
                  <a:pt x="459117" y="207556"/>
                </a:cubicBezTo>
                <a:cubicBezTo>
                  <a:pt x="459117" y="212116"/>
                  <a:pt x="452360" y="216205"/>
                  <a:pt x="448804" y="212103"/>
                </a:cubicBezTo>
                <a:cubicBezTo>
                  <a:pt x="445248" y="208001"/>
                  <a:pt x="440981" y="216650"/>
                  <a:pt x="445947" y="222568"/>
                </a:cubicBezTo>
                <a:cubicBezTo>
                  <a:pt x="450938" y="228499"/>
                  <a:pt x="436714" y="228956"/>
                  <a:pt x="439190" y="232575"/>
                </a:cubicBezTo>
                <a:cubicBezTo>
                  <a:pt x="441705" y="236220"/>
                  <a:pt x="433869" y="238506"/>
                  <a:pt x="435660" y="242596"/>
                </a:cubicBezTo>
                <a:cubicBezTo>
                  <a:pt x="437425" y="246698"/>
                  <a:pt x="430669" y="248057"/>
                  <a:pt x="425322" y="249428"/>
                </a:cubicBezTo>
                <a:cubicBezTo>
                  <a:pt x="420001" y="250787"/>
                  <a:pt x="417156" y="259893"/>
                  <a:pt x="423925" y="260350"/>
                </a:cubicBezTo>
                <a:cubicBezTo>
                  <a:pt x="430669" y="260820"/>
                  <a:pt x="420001" y="262179"/>
                  <a:pt x="420724" y="268999"/>
                </a:cubicBezTo>
                <a:cubicBezTo>
                  <a:pt x="421423" y="275831"/>
                  <a:pt x="409702" y="271272"/>
                  <a:pt x="410057" y="275831"/>
                </a:cubicBezTo>
                <a:close/>
                <a:moveTo>
                  <a:pt x="463028" y="23216"/>
                </a:moveTo>
                <a:cubicBezTo>
                  <a:pt x="464082" y="13653"/>
                  <a:pt x="451662" y="21400"/>
                  <a:pt x="442391" y="16396"/>
                </a:cubicBezTo>
                <a:cubicBezTo>
                  <a:pt x="433158" y="11392"/>
                  <a:pt x="427709" y="11748"/>
                  <a:pt x="433869" y="18656"/>
                </a:cubicBezTo>
                <a:cubicBezTo>
                  <a:pt x="436714" y="21857"/>
                  <a:pt x="418032" y="24333"/>
                  <a:pt x="421055" y="28220"/>
                </a:cubicBezTo>
                <a:cubicBezTo>
                  <a:pt x="427824" y="36868"/>
                  <a:pt x="461936" y="32779"/>
                  <a:pt x="463028" y="23216"/>
                </a:cubicBezTo>
                <a:close/>
                <a:moveTo>
                  <a:pt x="519556" y="30493"/>
                </a:moveTo>
                <a:cubicBezTo>
                  <a:pt x="522032" y="26404"/>
                  <a:pt x="514908" y="26404"/>
                  <a:pt x="514209" y="22301"/>
                </a:cubicBezTo>
                <a:cubicBezTo>
                  <a:pt x="513511" y="18199"/>
                  <a:pt x="493584" y="17298"/>
                  <a:pt x="494651" y="21857"/>
                </a:cubicBezTo>
                <a:cubicBezTo>
                  <a:pt x="495705" y="26404"/>
                  <a:pt x="480884" y="31356"/>
                  <a:pt x="485418" y="35967"/>
                </a:cubicBezTo>
                <a:cubicBezTo>
                  <a:pt x="493940" y="44615"/>
                  <a:pt x="517041" y="34582"/>
                  <a:pt x="519556" y="30493"/>
                </a:cubicBezTo>
                <a:close/>
                <a:moveTo>
                  <a:pt x="458761" y="39142"/>
                </a:moveTo>
                <a:cubicBezTo>
                  <a:pt x="459815" y="42774"/>
                  <a:pt x="456983" y="43231"/>
                  <a:pt x="449858" y="43231"/>
                </a:cubicBezTo>
                <a:cubicBezTo>
                  <a:pt x="442759" y="43231"/>
                  <a:pt x="439025" y="48375"/>
                  <a:pt x="442759" y="52337"/>
                </a:cubicBezTo>
                <a:cubicBezTo>
                  <a:pt x="447026" y="56896"/>
                  <a:pt x="465848" y="55067"/>
                  <a:pt x="469061" y="49619"/>
                </a:cubicBezTo>
                <a:cubicBezTo>
                  <a:pt x="472274" y="44145"/>
                  <a:pt x="480427" y="48705"/>
                  <a:pt x="481850" y="43231"/>
                </a:cubicBezTo>
                <a:cubicBezTo>
                  <a:pt x="483272" y="37770"/>
                  <a:pt x="457694" y="35509"/>
                  <a:pt x="458761" y="39142"/>
                </a:cubicBezTo>
                <a:close/>
                <a:moveTo>
                  <a:pt x="412889" y="45060"/>
                </a:moveTo>
                <a:cubicBezTo>
                  <a:pt x="412889" y="37770"/>
                  <a:pt x="394386" y="45809"/>
                  <a:pt x="397967" y="47333"/>
                </a:cubicBezTo>
                <a:cubicBezTo>
                  <a:pt x="401155" y="48705"/>
                  <a:pt x="412889" y="52337"/>
                  <a:pt x="412889" y="45060"/>
                </a:cubicBezTo>
                <a:close/>
                <a:moveTo>
                  <a:pt x="456983" y="14567"/>
                </a:moveTo>
                <a:cubicBezTo>
                  <a:pt x="465505" y="14567"/>
                  <a:pt x="463028" y="7734"/>
                  <a:pt x="468705" y="8649"/>
                </a:cubicBezTo>
                <a:cubicBezTo>
                  <a:pt x="474395" y="9563"/>
                  <a:pt x="481850" y="9093"/>
                  <a:pt x="479005" y="4547"/>
                </a:cubicBezTo>
                <a:cubicBezTo>
                  <a:pt x="476185" y="0"/>
                  <a:pt x="455561" y="1804"/>
                  <a:pt x="457694" y="5474"/>
                </a:cubicBezTo>
                <a:cubicBezTo>
                  <a:pt x="459815" y="9093"/>
                  <a:pt x="440981" y="7734"/>
                  <a:pt x="441337" y="9093"/>
                </a:cubicBezTo>
                <a:cubicBezTo>
                  <a:pt x="442048" y="11837"/>
                  <a:pt x="448449" y="14567"/>
                  <a:pt x="456983" y="14567"/>
                </a:cubicBezTo>
                <a:close/>
                <a:moveTo>
                  <a:pt x="1104302" y="239408"/>
                </a:moveTo>
                <a:cubicBezTo>
                  <a:pt x="1102880" y="243053"/>
                  <a:pt x="1095158" y="243294"/>
                  <a:pt x="1097203" y="246698"/>
                </a:cubicBezTo>
                <a:cubicBezTo>
                  <a:pt x="1100759" y="252616"/>
                  <a:pt x="1118539" y="249428"/>
                  <a:pt x="1118894" y="242138"/>
                </a:cubicBezTo>
                <a:cubicBezTo>
                  <a:pt x="1119237" y="234861"/>
                  <a:pt x="1105750" y="235776"/>
                  <a:pt x="1104302" y="239408"/>
                </a:cubicBezTo>
                <a:close/>
                <a:moveTo>
                  <a:pt x="1059166" y="773988"/>
                </a:moveTo>
                <a:cubicBezTo>
                  <a:pt x="1049032" y="785596"/>
                  <a:pt x="1028762" y="788326"/>
                  <a:pt x="1028762" y="797889"/>
                </a:cubicBezTo>
                <a:cubicBezTo>
                  <a:pt x="1028762" y="807453"/>
                  <a:pt x="1004251" y="812215"/>
                  <a:pt x="1002105" y="808126"/>
                </a:cubicBezTo>
                <a:cubicBezTo>
                  <a:pt x="1000238" y="804532"/>
                  <a:pt x="1020241" y="803350"/>
                  <a:pt x="1025029" y="789685"/>
                </a:cubicBezTo>
                <a:cubicBezTo>
                  <a:pt x="1029842" y="776033"/>
                  <a:pt x="1048041" y="768997"/>
                  <a:pt x="1057033" y="750772"/>
                </a:cubicBezTo>
                <a:cubicBezTo>
                  <a:pt x="1063421" y="737806"/>
                  <a:pt x="1068767" y="718006"/>
                  <a:pt x="1072501" y="719365"/>
                </a:cubicBezTo>
                <a:cubicBezTo>
                  <a:pt x="1076235" y="720750"/>
                  <a:pt x="1069288" y="762380"/>
                  <a:pt x="1059166" y="773988"/>
                </a:cubicBezTo>
                <a:close/>
                <a:moveTo>
                  <a:pt x="2050439" y="475411"/>
                </a:moveTo>
                <a:cubicBezTo>
                  <a:pt x="2046883" y="473824"/>
                  <a:pt x="2035491" y="464489"/>
                  <a:pt x="2032659" y="459257"/>
                </a:cubicBezTo>
                <a:cubicBezTo>
                  <a:pt x="2029827" y="454024"/>
                  <a:pt x="2016124" y="451522"/>
                  <a:pt x="2016124" y="454253"/>
                </a:cubicBezTo>
                <a:cubicBezTo>
                  <a:pt x="2016124" y="456971"/>
                  <a:pt x="2011679" y="453567"/>
                  <a:pt x="2010625" y="450608"/>
                </a:cubicBezTo>
                <a:cubicBezTo>
                  <a:pt x="2009558" y="447661"/>
                  <a:pt x="1995156" y="447204"/>
                  <a:pt x="1994966" y="450379"/>
                </a:cubicBezTo>
                <a:cubicBezTo>
                  <a:pt x="1994801" y="453567"/>
                  <a:pt x="1998357" y="453796"/>
                  <a:pt x="2000490" y="457441"/>
                </a:cubicBezTo>
                <a:cubicBezTo>
                  <a:pt x="2002624" y="461085"/>
                  <a:pt x="1997645" y="463117"/>
                  <a:pt x="1998699" y="467219"/>
                </a:cubicBezTo>
                <a:cubicBezTo>
                  <a:pt x="1999766" y="471309"/>
                  <a:pt x="1993353" y="465175"/>
                  <a:pt x="1991067" y="462901"/>
                </a:cubicBezTo>
                <a:cubicBezTo>
                  <a:pt x="1988755" y="460628"/>
                  <a:pt x="1989822" y="451738"/>
                  <a:pt x="1990546" y="447204"/>
                </a:cubicBezTo>
                <a:cubicBezTo>
                  <a:pt x="1991257" y="442645"/>
                  <a:pt x="1986444" y="443547"/>
                  <a:pt x="1985911" y="439013"/>
                </a:cubicBezTo>
                <a:cubicBezTo>
                  <a:pt x="1985365" y="434441"/>
                  <a:pt x="1969375" y="425119"/>
                  <a:pt x="1962644" y="421474"/>
                </a:cubicBezTo>
                <a:cubicBezTo>
                  <a:pt x="1955875" y="417829"/>
                  <a:pt x="1947176" y="414654"/>
                  <a:pt x="1944839" y="410095"/>
                </a:cubicBezTo>
                <a:cubicBezTo>
                  <a:pt x="1942540" y="405548"/>
                  <a:pt x="1930450" y="405091"/>
                  <a:pt x="1925852" y="398944"/>
                </a:cubicBezTo>
                <a:cubicBezTo>
                  <a:pt x="1921217" y="392798"/>
                  <a:pt x="1900935" y="381876"/>
                  <a:pt x="1892235" y="381202"/>
                </a:cubicBezTo>
                <a:cubicBezTo>
                  <a:pt x="1883536" y="380517"/>
                  <a:pt x="1885479" y="374370"/>
                  <a:pt x="1881224" y="375284"/>
                </a:cubicBezTo>
                <a:cubicBezTo>
                  <a:pt x="1876957" y="376173"/>
                  <a:pt x="1858644" y="375056"/>
                  <a:pt x="1852954" y="373913"/>
                </a:cubicBezTo>
                <a:cubicBezTo>
                  <a:pt x="1847277" y="372770"/>
                  <a:pt x="1846033" y="378243"/>
                  <a:pt x="1841943" y="376173"/>
                </a:cubicBezTo>
                <a:cubicBezTo>
                  <a:pt x="1837867" y="374154"/>
                  <a:pt x="1816709" y="364349"/>
                  <a:pt x="1814194" y="368007"/>
                </a:cubicBezTo>
                <a:cubicBezTo>
                  <a:pt x="1811717" y="371639"/>
                  <a:pt x="1812784" y="376872"/>
                  <a:pt x="1810295" y="377773"/>
                </a:cubicBezTo>
                <a:cubicBezTo>
                  <a:pt x="1807818" y="378688"/>
                  <a:pt x="1810295" y="383247"/>
                  <a:pt x="1816162" y="390067"/>
                </a:cubicBezTo>
                <a:cubicBezTo>
                  <a:pt x="1822030" y="396900"/>
                  <a:pt x="1818487" y="402145"/>
                  <a:pt x="1813140" y="405091"/>
                </a:cubicBezTo>
                <a:cubicBezTo>
                  <a:pt x="1807818" y="408050"/>
                  <a:pt x="1799284" y="402348"/>
                  <a:pt x="1796630" y="397128"/>
                </a:cubicBezTo>
                <a:cubicBezTo>
                  <a:pt x="1793950" y="391896"/>
                  <a:pt x="1786673" y="394169"/>
                  <a:pt x="1784870" y="387336"/>
                </a:cubicBezTo>
                <a:cubicBezTo>
                  <a:pt x="1783117" y="380517"/>
                  <a:pt x="1787016" y="379374"/>
                  <a:pt x="1790585" y="383247"/>
                </a:cubicBezTo>
                <a:cubicBezTo>
                  <a:pt x="1794128" y="387121"/>
                  <a:pt x="1798929" y="383933"/>
                  <a:pt x="1799449" y="378929"/>
                </a:cubicBezTo>
                <a:cubicBezTo>
                  <a:pt x="1799995" y="373925"/>
                  <a:pt x="1789861" y="370496"/>
                  <a:pt x="1784349" y="370953"/>
                </a:cubicBezTo>
                <a:cubicBezTo>
                  <a:pt x="1778824" y="371411"/>
                  <a:pt x="1775827" y="381202"/>
                  <a:pt x="1770150" y="385292"/>
                </a:cubicBezTo>
                <a:cubicBezTo>
                  <a:pt x="1764448" y="389407"/>
                  <a:pt x="1742401" y="383704"/>
                  <a:pt x="1740102" y="380974"/>
                </a:cubicBezTo>
                <a:cubicBezTo>
                  <a:pt x="1737778" y="378243"/>
                  <a:pt x="1707019" y="380974"/>
                  <a:pt x="1703844" y="383704"/>
                </a:cubicBezTo>
                <a:cubicBezTo>
                  <a:pt x="1700643" y="386422"/>
                  <a:pt x="1702942" y="397128"/>
                  <a:pt x="1701342" y="398055"/>
                </a:cubicBezTo>
                <a:cubicBezTo>
                  <a:pt x="1699742" y="398944"/>
                  <a:pt x="1698167" y="385762"/>
                  <a:pt x="1698167" y="383247"/>
                </a:cubicBezTo>
                <a:cubicBezTo>
                  <a:pt x="1698167" y="380733"/>
                  <a:pt x="1694420" y="378929"/>
                  <a:pt x="1688883" y="378929"/>
                </a:cubicBezTo>
                <a:cubicBezTo>
                  <a:pt x="1683409" y="378929"/>
                  <a:pt x="1680209" y="378688"/>
                  <a:pt x="1682508" y="375729"/>
                </a:cubicBezTo>
                <a:cubicBezTo>
                  <a:pt x="1684832" y="372770"/>
                  <a:pt x="1680361" y="369811"/>
                  <a:pt x="1684641" y="365950"/>
                </a:cubicBezTo>
                <a:cubicBezTo>
                  <a:pt x="1688883" y="362076"/>
                  <a:pt x="1676831" y="350024"/>
                  <a:pt x="1665083" y="344106"/>
                </a:cubicBezTo>
                <a:cubicBezTo>
                  <a:pt x="1653361" y="338175"/>
                  <a:pt x="1626704" y="341591"/>
                  <a:pt x="1619579" y="344322"/>
                </a:cubicBezTo>
                <a:cubicBezTo>
                  <a:pt x="1612480" y="347065"/>
                  <a:pt x="1598268" y="346150"/>
                  <a:pt x="1591512" y="346379"/>
                </a:cubicBezTo>
                <a:cubicBezTo>
                  <a:pt x="1584756" y="346620"/>
                  <a:pt x="1590268" y="342950"/>
                  <a:pt x="1588299" y="338861"/>
                </a:cubicBezTo>
                <a:cubicBezTo>
                  <a:pt x="1586356" y="334771"/>
                  <a:pt x="1574786" y="329780"/>
                  <a:pt x="1573186" y="333184"/>
                </a:cubicBezTo>
                <a:cubicBezTo>
                  <a:pt x="1571598" y="336587"/>
                  <a:pt x="1568576" y="333184"/>
                  <a:pt x="1568576" y="330669"/>
                </a:cubicBezTo>
                <a:cubicBezTo>
                  <a:pt x="1568576" y="328180"/>
                  <a:pt x="1557730" y="323163"/>
                  <a:pt x="1553476" y="324294"/>
                </a:cubicBezTo>
                <a:cubicBezTo>
                  <a:pt x="1549196" y="325449"/>
                  <a:pt x="1547240" y="319290"/>
                  <a:pt x="1552231" y="319290"/>
                </a:cubicBezTo>
                <a:cubicBezTo>
                  <a:pt x="1557197" y="319290"/>
                  <a:pt x="1565718" y="320661"/>
                  <a:pt x="1561997" y="313372"/>
                </a:cubicBezTo>
                <a:cubicBezTo>
                  <a:pt x="1558276" y="306095"/>
                  <a:pt x="1526285" y="303809"/>
                  <a:pt x="1523262" y="305193"/>
                </a:cubicBezTo>
                <a:cubicBezTo>
                  <a:pt x="1520240" y="306552"/>
                  <a:pt x="1523059" y="311771"/>
                  <a:pt x="1516138" y="320204"/>
                </a:cubicBezTo>
                <a:cubicBezTo>
                  <a:pt x="1509203" y="328624"/>
                  <a:pt x="1502460" y="322935"/>
                  <a:pt x="1503336" y="318845"/>
                </a:cubicBezTo>
                <a:cubicBezTo>
                  <a:pt x="1504250" y="314743"/>
                  <a:pt x="1512772" y="315442"/>
                  <a:pt x="1512772" y="311327"/>
                </a:cubicBezTo>
                <a:cubicBezTo>
                  <a:pt x="1512772" y="307238"/>
                  <a:pt x="1501012" y="309498"/>
                  <a:pt x="1499259" y="306095"/>
                </a:cubicBezTo>
                <a:cubicBezTo>
                  <a:pt x="1497481" y="302678"/>
                  <a:pt x="1501736" y="300405"/>
                  <a:pt x="1506003" y="302005"/>
                </a:cubicBezTo>
                <a:cubicBezTo>
                  <a:pt x="1510270" y="303605"/>
                  <a:pt x="1517738" y="304494"/>
                  <a:pt x="1518093" y="302005"/>
                </a:cubicBezTo>
                <a:cubicBezTo>
                  <a:pt x="1518449" y="299491"/>
                  <a:pt x="1513648" y="299046"/>
                  <a:pt x="1506536" y="297446"/>
                </a:cubicBezTo>
                <a:cubicBezTo>
                  <a:pt x="1499437" y="295846"/>
                  <a:pt x="1482203" y="290626"/>
                  <a:pt x="1473110" y="291756"/>
                </a:cubicBezTo>
                <a:cubicBezTo>
                  <a:pt x="1464068" y="292887"/>
                  <a:pt x="1459978" y="287438"/>
                  <a:pt x="1455012" y="286981"/>
                </a:cubicBezTo>
                <a:cubicBezTo>
                  <a:pt x="1450021" y="286511"/>
                  <a:pt x="1450021" y="290397"/>
                  <a:pt x="1452345" y="294030"/>
                </a:cubicBezTo>
                <a:cubicBezTo>
                  <a:pt x="1454632" y="297675"/>
                  <a:pt x="1447545" y="299948"/>
                  <a:pt x="1441678" y="298805"/>
                </a:cubicBezTo>
                <a:cubicBezTo>
                  <a:pt x="1435797" y="297675"/>
                  <a:pt x="1427276" y="302894"/>
                  <a:pt x="1430654" y="308368"/>
                </a:cubicBezTo>
                <a:cubicBezTo>
                  <a:pt x="1434019" y="313816"/>
                  <a:pt x="1437398" y="306780"/>
                  <a:pt x="1440242" y="308596"/>
                </a:cubicBezTo>
                <a:cubicBezTo>
                  <a:pt x="1443074" y="310425"/>
                  <a:pt x="1432787" y="314286"/>
                  <a:pt x="1437042" y="316801"/>
                </a:cubicBezTo>
                <a:cubicBezTo>
                  <a:pt x="1441309" y="319303"/>
                  <a:pt x="1440598" y="324522"/>
                  <a:pt x="1440789" y="327253"/>
                </a:cubicBezTo>
                <a:cubicBezTo>
                  <a:pt x="1440966" y="329983"/>
                  <a:pt x="1433664" y="331355"/>
                  <a:pt x="1431009" y="327253"/>
                </a:cubicBezTo>
                <a:cubicBezTo>
                  <a:pt x="1428343" y="323163"/>
                  <a:pt x="1424609" y="326808"/>
                  <a:pt x="1419630" y="326351"/>
                </a:cubicBezTo>
                <a:cubicBezTo>
                  <a:pt x="1414639" y="325894"/>
                  <a:pt x="1410918" y="328853"/>
                  <a:pt x="1416252" y="329780"/>
                </a:cubicBezTo>
                <a:cubicBezTo>
                  <a:pt x="1421599" y="330669"/>
                  <a:pt x="1423351" y="334987"/>
                  <a:pt x="1416252" y="335902"/>
                </a:cubicBezTo>
                <a:cubicBezTo>
                  <a:pt x="1409140" y="336816"/>
                  <a:pt x="1410918" y="327481"/>
                  <a:pt x="1406651" y="328624"/>
                </a:cubicBezTo>
                <a:cubicBezTo>
                  <a:pt x="1402396" y="329780"/>
                  <a:pt x="1393138" y="324294"/>
                  <a:pt x="1388160" y="324522"/>
                </a:cubicBezTo>
                <a:cubicBezTo>
                  <a:pt x="1383181" y="324751"/>
                  <a:pt x="1380895" y="329780"/>
                  <a:pt x="1374304" y="330453"/>
                </a:cubicBezTo>
                <a:cubicBezTo>
                  <a:pt x="1367725" y="331126"/>
                  <a:pt x="1358835" y="326123"/>
                  <a:pt x="1356168" y="321576"/>
                </a:cubicBezTo>
                <a:cubicBezTo>
                  <a:pt x="1353501" y="317017"/>
                  <a:pt x="1352625" y="315658"/>
                  <a:pt x="1349425" y="320890"/>
                </a:cubicBezTo>
                <a:cubicBezTo>
                  <a:pt x="1346224" y="326135"/>
                  <a:pt x="1346034" y="336130"/>
                  <a:pt x="1342833" y="336816"/>
                </a:cubicBezTo>
                <a:cubicBezTo>
                  <a:pt x="1339658" y="337502"/>
                  <a:pt x="1338401" y="346379"/>
                  <a:pt x="1335188" y="348640"/>
                </a:cubicBezTo>
                <a:cubicBezTo>
                  <a:pt x="1332000" y="350926"/>
                  <a:pt x="1331823" y="345236"/>
                  <a:pt x="1327746" y="345693"/>
                </a:cubicBezTo>
                <a:cubicBezTo>
                  <a:pt x="1323644" y="346150"/>
                  <a:pt x="1310487" y="329780"/>
                  <a:pt x="1309788" y="324979"/>
                </a:cubicBezTo>
                <a:cubicBezTo>
                  <a:pt x="1309077" y="320204"/>
                  <a:pt x="1300898" y="311098"/>
                  <a:pt x="1298764" y="309282"/>
                </a:cubicBezTo>
                <a:cubicBezTo>
                  <a:pt x="1296631" y="307454"/>
                  <a:pt x="1300898" y="306552"/>
                  <a:pt x="1303565" y="309498"/>
                </a:cubicBezTo>
                <a:cubicBezTo>
                  <a:pt x="1306232" y="312457"/>
                  <a:pt x="1309610" y="312457"/>
                  <a:pt x="1312277" y="310654"/>
                </a:cubicBezTo>
                <a:cubicBezTo>
                  <a:pt x="1314932" y="308838"/>
                  <a:pt x="1314576" y="300405"/>
                  <a:pt x="1309966" y="300164"/>
                </a:cubicBezTo>
                <a:cubicBezTo>
                  <a:pt x="1305318" y="299948"/>
                  <a:pt x="1307121" y="294957"/>
                  <a:pt x="1309432" y="294030"/>
                </a:cubicBezTo>
                <a:cubicBezTo>
                  <a:pt x="1311757" y="293115"/>
                  <a:pt x="1304098" y="284238"/>
                  <a:pt x="1306943" y="283349"/>
                </a:cubicBezTo>
                <a:cubicBezTo>
                  <a:pt x="1309788" y="282434"/>
                  <a:pt x="1308543" y="278548"/>
                  <a:pt x="1304632" y="277875"/>
                </a:cubicBezTo>
                <a:cubicBezTo>
                  <a:pt x="1300720" y="277189"/>
                  <a:pt x="1296631" y="273101"/>
                  <a:pt x="1296453" y="270586"/>
                </a:cubicBezTo>
                <a:cubicBezTo>
                  <a:pt x="1296275" y="268097"/>
                  <a:pt x="1279753" y="267183"/>
                  <a:pt x="1280464" y="270828"/>
                </a:cubicBezTo>
                <a:cubicBezTo>
                  <a:pt x="1281162" y="274473"/>
                  <a:pt x="1275117" y="273317"/>
                  <a:pt x="1276019" y="270358"/>
                </a:cubicBezTo>
                <a:cubicBezTo>
                  <a:pt x="1276895" y="267424"/>
                  <a:pt x="1270151" y="268313"/>
                  <a:pt x="1262328" y="265583"/>
                </a:cubicBezTo>
                <a:cubicBezTo>
                  <a:pt x="1254492" y="262852"/>
                  <a:pt x="1254340" y="255791"/>
                  <a:pt x="1251660" y="255346"/>
                </a:cubicBezTo>
                <a:cubicBezTo>
                  <a:pt x="1248993" y="254889"/>
                  <a:pt x="1249869" y="265138"/>
                  <a:pt x="1245970" y="262852"/>
                </a:cubicBezTo>
                <a:cubicBezTo>
                  <a:pt x="1242072" y="260579"/>
                  <a:pt x="1237804" y="264909"/>
                  <a:pt x="1239913" y="270828"/>
                </a:cubicBezTo>
                <a:cubicBezTo>
                  <a:pt x="1242059" y="276745"/>
                  <a:pt x="1240103" y="277634"/>
                  <a:pt x="1239748" y="282422"/>
                </a:cubicBezTo>
                <a:cubicBezTo>
                  <a:pt x="1239379" y="287197"/>
                  <a:pt x="1237258" y="285152"/>
                  <a:pt x="1232635" y="283108"/>
                </a:cubicBezTo>
                <a:cubicBezTo>
                  <a:pt x="1228013" y="281063"/>
                  <a:pt x="1228013" y="288124"/>
                  <a:pt x="1218069" y="284924"/>
                </a:cubicBezTo>
                <a:cubicBezTo>
                  <a:pt x="1208112" y="281749"/>
                  <a:pt x="1203667" y="285152"/>
                  <a:pt x="1201889" y="281063"/>
                </a:cubicBezTo>
                <a:cubicBezTo>
                  <a:pt x="1200111" y="276948"/>
                  <a:pt x="1197088" y="276504"/>
                  <a:pt x="1196720" y="279920"/>
                </a:cubicBezTo>
                <a:cubicBezTo>
                  <a:pt x="1196390" y="283349"/>
                  <a:pt x="1181099" y="281965"/>
                  <a:pt x="1179854" y="276948"/>
                </a:cubicBezTo>
                <a:cubicBezTo>
                  <a:pt x="1178610" y="271958"/>
                  <a:pt x="1182521" y="271056"/>
                  <a:pt x="1184833" y="269697"/>
                </a:cubicBezTo>
                <a:cubicBezTo>
                  <a:pt x="1187144" y="268313"/>
                  <a:pt x="1182356" y="266268"/>
                  <a:pt x="1173987" y="266954"/>
                </a:cubicBezTo>
                <a:cubicBezTo>
                  <a:pt x="1165643" y="267627"/>
                  <a:pt x="1160296" y="261493"/>
                  <a:pt x="1151775" y="262624"/>
                </a:cubicBezTo>
                <a:cubicBezTo>
                  <a:pt x="1143227" y="263779"/>
                  <a:pt x="1124216" y="266027"/>
                  <a:pt x="1121549" y="267627"/>
                </a:cubicBezTo>
                <a:cubicBezTo>
                  <a:pt x="1118894" y="269228"/>
                  <a:pt x="1124038" y="275374"/>
                  <a:pt x="1119948" y="275831"/>
                </a:cubicBezTo>
                <a:cubicBezTo>
                  <a:pt x="1115884" y="276275"/>
                  <a:pt x="1118704" y="265824"/>
                  <a:pt x="1117993" y="260820"/>
                </a:cubicBezTo>
                <a:cubicBezTo>
                  <a:pt x="1117294" y="255791"/>
                  <a:pt x="1111071" y="255105"/>
                  <a:pt x="1111947" y="258991"/>
                </a:cubicBezTo>
                <a:cubicBezTo>
                  <a:pt x="1112824" y="262852"/>
                  <a:pt x="1102181" y="264224"/>
                  <a:pt x="1099514" y="261252"/>
                </a:cubicBezTo>
                <a:cubicBezTo>
                  <a:pt x="1096847" y="258293"/>
                  <a:pt x="1092593" y="254432"/>
                  <a:pt x="1085646" y="252171"/>
                </a:cubicBezTo>
                <a:cubicBezTo>
                  <a:pt x="1078712" y="249885"/>
                  <a:pt x="1070190" y="259449"/>
                  <a:pt x="1072133" y="262179"/>
                </a:cubicBezTo>
                <a:cubicBezTo>
                  <a:pt x="1074101" y="264909"/>
                  <a:pt x="1079258" y="262852"/>
                  <a:pt x="1079423" y="264668"/>
                </a:cubicBezTo>
                <a:cubicBezTo>
                  <a:pt x="1079791" y="268415"/>
                  <a:pt x="1064665" y="266954"/>
                  <a:pt x="1064665" y="270142"/>
                </a:cubicBezTo>
                <a:cubicBezTo>
                  <a:pt x="1064665" y="273317"/>
                  <a:pt x="1050632" y="277634"/>
                  <a:pt x="1046365" y="278320"/>
                </a:cubicBezTo>
                <a:cubicBezTo>
                  <a:pt x="1034681" y="280199"/>
                  <a:pt x="1032153" y="280149"/>
                  <a:pt x="1026654" y="286067"/>
                </a:cubicBezTo>
                <a:cubicBezTo>
                  <a:pt x="1021130" y="291985"/>
                  <a:pt x="1025384" y="280834"/>
                  <a:pt x="1029651" y="275374"/>
                </a:cubicBezTo>
                <a:cubicBezTo>
                  <a:pt x="1033919" y="269913"/>
                  <a:pt x="1038364" y="272174"/>
                  <a:pt x="1040865" y="267856"/>
                </a:cubicBezTo>
                <a:cubicBezTo>
                  <a:pt x="1043342" y="263538"/>
                  <a:pt x="1047254" y="263982"/>
                  <a:pt x="1054010" y="262624"/>
                </a:cubicBezTo>
                <a:cubicBezTo>
                  <a:pt x="1060766" y="261252"/>
                  <a:pt x="1060423" y="256261"/>
                  <a:pt x="1063611" y="254432"/>
                </a:cubicBezTo>
                <a:cubicBezTo>
                  <a:pt x="1066812" y="252616"/>
                  <a:pt x="1074622" y="248742"/>
                  <a:pt x="1076044" y="244653"/>
                </a:cubicBezTo>
                <a:cubicBezTo>
                  <a:pt x="1077480" y="240538"/>
                  <a:pt x="1093469" y="233731"/>
                  <a:pt x="1096669" y="233934"/>
                </a:cubicBezTo>
                <a:cubicBezTo>
                  <a:pt x="1099882" y="234176"/>
                  <a:pt x="1100581" y="225755"/>
                  <a:pt x="1102359" y="225755"/>
                </a:cubicBezTo>
                <a:cubicBezTo>
                  <a:pt x="1104137" y="225755"/>
                  <a:pt x="1113370" y="220523"/>
                  <a:pt x="1116938" y="218478"/>
                </a:cubicBezTo>
                <a:cubicBezTo>
                  <a:pt x="1120494" y="216434"/>
                  <a:pt x="1122260" y="212103"/>
                  <a:pt x="1122450" y="209156"/>
                </a:cubicBezTo>
                <a:cubicBezTo>
                  <a:pt x="1122615" y="206197"/>
                  <a:pt x="1117637" y="206642"/>
                  <a:pt x="1117116" y="203911"/>
                </a:cubicBezTo>
                <a:cubicBezTo>
                  <a:pt x="1116583" y="201181"/>
                  <a:pt x="1119415" y="202997"/>
                  <a:pt x="1123162" y="201181"/>
                </a:cubicBezTo>
                <a:cubicBezTo>
                  <a:pt x="1126883" y="199365"/>
                  <a:pt x="1123162" y="192989"/>
                  <a:pt x="1120139" y="194132"/>
                </a:cubicBezTo>
                <a:cubicBezTo>
                  <a:pt x="1117116" y="195263"/>
                  <a:pt x="1121739" y="190716"/>
                  <a:pt x="1119059" y="186614"/>
                </a:cubicBezTo>
                <a:cubicBezTo>
                  <a:pt x="1116405" y="182525"/>
                  <a:pt x="1111071" y="189116"/>
                  <a:pt x="1111249" y="184785"/>
                </a:cubicBezTo>
                <a:cubicBezTo>
                  <a:pt x="1111427" y="180467"/>
                  <a:pt x="1110893" y="175006"/>
                  <a:pt x="1108747" y="172276"/>
                </a:cubicBezTo>
                <a:cubicBezTo>
                  <a:pt x="1106613" y="169545"/>
                  <a:pt x="1102715" y="177051"/>
                  <a:pt x="1098269" y="172733"/>
                </a:cubicBezTo>
                <a:cubicBezTo>
                  <a:pt x="1093837" y="168415"/>
                  <a:pt x="1080858" y="165684"/>
                  <a:pt x="1080858" y="167501"/>
                </a:cubicBezTo>
                <a:cubicBezTo>
                  <a:pt x="1080858" y="169329"/>
                  <a:pt x="1074622" y="164770"/>
                  <a:pt x="1073390" y="166599"/>
                </a:cubicBezTo>
                <a:cubicBezTo>
                  <a:pt x="1072133" y="168415"/>
                  <a:pt x="1061846" y="168174"/>
                  <a:pt x="1058633" y="167043"/>
                </a:cubicBezTo>
                <a:cubicBezTo>
                  <a:pt x="1055432" y="165900"/>
                  <a:pt x="1050987" y="168644"/>
                  <a:pt x="1050810" y="172733"/>
                </a:cubicBezTo>
                <a:cubicBezTo>
                  <a:pt x="1050632" y="176848"/>
                  <a:pt x="1038021" y="175222"/>
                  <a:pt x="1035709" y="174562"/>
                </a:cubicBezTo>
                <a:cubicBezTo>
                  <a:pt x="1033398" y="173863"/>
                  <a:pt x="1044409" y="162255"/>
                  <a:pt x="1044409" y="160211"/>
                </a:cubicBezTo>
                <a:cubicBezTo>
                  <a:pt x="1044409" y="158166"/>
                  <a:pt x="1025752" y="160655"/>
                  <a:pt x="1024686" y="158407"/>
                </a:cubicBezTo>
                <a:cubicBezTo>
                  <a:pt x="1023632" y="156134"/>
                  <a:pt x="1014564" y="155436"/>
                  <a:pt x="1010462" y="155677"/>
                </a:cubicBezTo>
                <a:cubicBezTo>
                  <a:pt x="1006372" y="155893"/>
                  <a:pt x="1010297" y="154293"/>
                  <a:pt x="1014018" y="153848"/>
                </a:cubicBezTo>
                <a:cubicBezTo>
                  <a:pt x="1017764" y="153391"/>
                  <a:pt x="1021130" y="149276"/>
                  <a:pt x="1025219" y="148387"/>
                </a:cubicBezTo>
                <a:cubicBezTo>
                  <a:pt x="1029308" y="147473"/>
                  <a:pt x="1028419" y="145644"/>
                  <a:pt x="1026654" y="142469"/>
                </a:cubicBezTo>
                <a:cubicBezTo>
                  <a:pt x="1024863" y="139281"/>
                  <a:pt x="1020609" y="140881"/>
                  <a:pt x="1016507" y="139281"/>
                </a:cubicBezTo>
                <a:cubicBezTo>
                  <a:pt x="1012418" y="137706"/>
                  <a:pt x="1007426" y="135420"/>
                  <a:pt x="1003896" y="135192"/>
                </a:cubicBezTo>
                <a:cubicBezTo>
                  <a:pt x="1000327" y="134950"/>
                  <a:pt x="996428" y="137465"/>
                  <a:pt x="988072" y="139510"/>
                </a:cubicBezTo>
                <a:cubicBezTo>
                  <a:pt x="979702" y="141554"/>
                  <a:pt x="979016" y="149759"/>
                  <a:pt x="974737" y="152248"/>
                </a:cubicBezTo>
                <a:cubicBezTo>
                  <a:pt x="970482" y="154762"/>
                  <a:pt x="963015" y="164770"/>
                  <a:pt x="966570" y="165684"/>
                </a:cubicBezTo>
                <a:cubicBezTo>
                  <a:pt x="970114" y="166599"/>
                  <a:pt x="968336" y="169329"/>
                  <a:pt x="968869" y="172276"/>
                </a:cubicBezTo>
                <a:cubicBezTo>
                  <a:pt x="969403" y="175222"/>
                  <a:pt x="966190" y="175921"/>
                  <a:pt x="962113" y="175006"/>
                </a:cubicBezTo>
                <a:cubicBezTo>
                  <a:pt x="958023" y="174104"/>
                  <a:pt x="943634" y="174333"/>
                  <a:pt x="943812" y="178207"/>
                </a:cubicBezTo>
                <a:cubicBezTo>
                  <a:pt x="943990" y="182067"/>
                  <a:pt x="952169" y="183896"/>
                  <a:pt x="951623" y="185928"/>
                </a:cubicBezTo>
                <a:cubicBezTo>
                  <a:pt x="951102" y="187973"/>
                  <a:pt x="945412" y="185700"/>
                  <a:pt x="942580" y="183655"/>
                </a:cubicBezTo>
                <a:cubicBezTo>
                  <a:pt x="939735" y="181610"/>
                  <a:pt x="933322" y="182741"/>
                  <a:pt x="932077" y="186614"/>
                </a:cubicBezTo>
                <a:cubicBezTo>
                  <a:pt x="930845" y="190475"/>
                  <a:pt x="925867" y="189573"/>
                  <a:pt x="924254" y="188659"/>
                </a:cubicBezTo>
                <a:cubicBezTo>
                  <a:pt x="922667" y="187757"/>
                  <a:pt x="919111" y="190475"/>
                  <a:pt x="916456" y="189345"/>
                </a:cubicBezTo>
                <a:cubicBezTo>
                  <a:pt x="913777" y="188214"/>
                  <a:pt x="921778" y="183210"/>
                  <a:pt x="919822" y="180696"/>
                </a:cubicBezTo>
                <a:cubicBezTo>
                  <a:pt x="917853" y="178207"/>
                  <a:pt x="909332" y="180467"/>
                  <a:pt x="908443" y="184569"/>
                </a:cubicBezTo>
                <a:cubicBezTo>
                  <a:pt x="907541" y="188659"/>
                  <a:pt x="902397" y="181610"/>
                  <a:pt x="900442" y="182982"/>
                </a:cubicBezTo>
                <a:cubicBezTo>
                  <a:pt x="898498" y="184341"/>
                  <a:pt x="896352" y="185928"/>
                  <a:pt x="892631" y="187973"/>
                </a:cubicBezTo>
                <a:cubicBezTo>
                  <a:pt x="888885" y="190030"/>
                  <a:pt x="882484" y="185700"/>
                  <a:pt x="881061" y="189345"/>
                </a:cubicBezTo>
                <a:cubicBezTo>
                  <a:pt x="879639" y="192989"/>
                  <a:pt x="888186" y="194132"/>
                  <a:pt x="888351" y="195707"/>
                </a:cubicBezTo>
                <a:cubicBezTo>
                  <a:pt x="888529" y="197320"/>
                  <a:pt x="868984" y="197079"/>
                  <a:pt x="868450" y="199581"/>
                </a:cubicBezTo>
                <a:cubicBezTo>
                  <a:pt x="867917" y="202108"/>
                  <a:pt x="861338" y="202108"/>
                  <a:pt x="853337" y="202311"/>
                </a:cubicBezTo>
                <a:cubicBezTo>
                  <a:pt x="845349" y="202553"/>
                  <a:pt x="848549" y="207556"/>
                  <a:pt x="842136" y="209156"/>
                </a:cubicBezTo>
                <a:cubicBezTo>
                  <a:pt x="835735" y="210757"/>
                  <a:pt x="832890" y="210960"/>
                  <a:pt x="830769" y="215075"/>
                </a:cubicBezTo>
                <a:cubicBezTo>
                  <a:pt x="828636" y="219164"/>
                  <a:pt x="823645" y="219850"/>
                  <a:pt x="821524" y="216650"/>
                </a:cubicBezTo>
                <a:cubicBezTo>
                  <a:pt x="819390" y="213475"/>
                  <a:pt x="813510" y="218237"/>
                  <a:pt x="816723" y="218707"/>
                </a:cubicBezTo>
                <a:cubicBezTo>
                  <a:pt x="819924" y="219164"/>
                  <a:pt x="816901" y="223254"/>
                  <a:pt x="814932" y="222352"/>
                </a:cubicBezTo>
                <a:cubicBezTo>
                  <a:pt x="812989" y="221437"/>
                  <a:pt x="807313" y="226683"/>
                  <a:pt x="810500" y="226213"/>
                </a:cubicBezTo>
                <a:cubicBezTo>
                  <a:pt x="813701" y="225768"/>
                  <a:pt x="815301" y="229172"/>
                  <a:pt x="813701" y="231686"/>
                </a:cubicBezTo>
                <a:cubicBezTo>
                  <a:pt x="812100" y="234176"/>
                  <a:pt x="805166" y="228727"/>
                  <a:pt x="803388" y="231001"/>
                </a:cubicBezTo>
                <a:cubicBezTo>
                  <a:pt x="801610" y="233287"/>
                  <a:pt x="806779" y="236220"/>
                  <a:pt x="809979" y="235776"/>
                </a:cubicBezTo>
                <a:cubicBezTo>
                  <a:pt x="813180" y="235318"/>
                  <a:pt x="814932" y="238049"/>
                  <a:pt x="815301" y="241008"/>
                </a:cubicBezTo>
                <a:cubicBezTo>
                  <a:pt x="815656" y="243967"/>
                  <a:pt x="807833" y="239179"/>
                  <a:pt x="806233" y="241694"/>
                </a:cubicBezTo>
                <a:cubicBezTo>
                  <a:pt x="804633" y="244183"/>
                  <a:pt x="807490" y="245326"/>
                  <a:pt x="810843" y="245783"/>
                </a:cubicBezTo>
                <a:cubicBezTo>
                  <a:pt x="814234" y="246241"/>
                  <a:pt x="811757" y="247853"/>
                  <a:pt x="814780" y="251257"/>
                </a:cubicBezTo>
                <a:cubicBezTo>
                  <a:pt x="814996" y="251511"/>
                  <a:pt x="815186" y="251765"/>
                  <a:pt x="815352" y="251994"/>
                </a:cubicBezTo>
                <a:cubicBezTo>
                  <a:pt x="817193" y="254826"/>
                  <a:pt x="813739" y="255816"/>
                  <a:pt x="814069" y="258534"/>
                </a:cubicBezTo>
                <a:cubicBezTo>
                  <a:pt x="814412" y="261493"/>
                  <a:pt x="810678" y="262624"/>
                  <a:pt x="810678" y="259893"/>
                </a:cubicBezTo>
                <a:cubicBezTo>
                  <a:pt x="810678" y="257175"/>
                  <a:pt x="801267" y="256261"/>
                  <a:pt x="799311" y="259207"/>
                </a:cubicBezTo>
                <a:cubicBezTo>
                  <a:pt x="797343" y="262179"/>
                  <a:pt x="795946" y="264452"/>
                  <a:pt x="793609" y="261709"/>
                </a:cubicBezTo>
                <a:cubicBezTo>
                  <a:pt x="791323" y="258991"/>
                  <a:pt x="784554" y="262395"/>
                  <a:pt x="775842" y="262852"/>
                </a:cubicBezTo>
                <a:cubicBezTo>
                  <a:pt x="767142" y="263309"/>
                  <a:pt x="749185" y="264224"/>
                  <a:pt x="744740" y="266268"/>
                </a:cubicBezTo>
                <a:cubicBezTo>
                  <a:pt x="740282" y="268313"/>
                  <a:pt x="736573" y="276275"/>
                  <a:pt x="740650" y="281507"/>
                </a:cubicBezTo>
                <a:cubicBezTo>
                  <a:pt x="744740" y="286753"/>
                  <a:pt x="740828" y="289026"/>
                  <a:pt x="740828" y="292442"/>
                </a:cubicBezTo>
                <a:cubicBezTo>
                  <a:pt x="740828" y="295846"/>
                  <a:pt x="751496" y="302894"/>
                  <a:pt x="757186" y="303593"/>
                </a:cubicBezTo>
                <a:cubicBezTo>
                  <a:pt x="762863" y="304279"/>
                  <a:pt x="767473" y="313130"/>
                  <a:pt x="764120" y="318604"/>
                </a:cubicBezTo>
                <a:cubicBezTo>
                  <a:pt x="760742" y="324065"/>
                  <a:pt x="750416" y="317017"/>
                  <a:pt x="743673" y="310197"/>
                </a:cubicBezTo>
                <a:cubicBezTo>
                  <a:pt x="736904" y="303364"/>
                  <a:pt x="721283" y="300634"/>
                  <a:pt x="716139" y="301091"/>
                </a:cubicBezTo>
                <a:cubicBezTo>
                  <a:pt x="710958" y="301535"/>
                  <a:pt x="713993" y="295160"/>
                  <a:pt x="707427" y="295401"/>
                </a:cubicBezTo>
                <a:cubicBezTo>
                  <a:pt x="700836" y="295630"/>
                  <a:pt x="695337" y="303136"/>
                  <a:pt x="699769" y="303136"/>
                </a:cubicBezTo>
                <a:cubicBezTo>
                  <a:pt x="704214" y="303136"/>
                  <a:pt x="707059" y="302678"/>
                  <a:pt x="704747" y="305409"/>
                </a:cubicBezTo>
                <a:cubicBezTo>
                  <a:pt x="702436" y="308139"/>
                  <a:pt x="706005" y="307454"/>
                  <a:pt x="711326" y="310413"/>
                </a:cubicBezTo>
                <a:cubicBezTo>
                  <a:pt x="716660" y="313372"/>
                  <a:pt x="706881" y="317461"/>
                  <a:pt x="701382" y="312699"/>
                </a:cubicBezTo>
                <a:cubicBezTo>
                  <a:pt x="695870" y="307923"/>
                  <a:pt x="689990" y="312457"/>
                  <a:pt x="688402" y="316102"/>
                </a:cubicBezTo>
                <a:cubicBezTo>
                  <a:pt x="686802" y="319747"/>
                  <a:pt x="694791" y="330212"/>
                  <a:pt x="704392" y="332028"/>
                </a:cubicBezTo>
                <a:cubicBezTo>
                  <a:pt x="713993" y="333857"/>
                  <a:pt x="710793" y="337730"/>
                  <a:pt x="715238" y="339775"/>
                </a:cubicBezTo>
                <a:cubicBezTo>
                  <a:pt x="719670" y="341820"/>
                  <a:pt x="716495" y="344106"/>
                  <a:pt x="713472" y="344322"/>
                </a:cubicBezTo>
                <a:cubicBezTo>
                  <a:pt x="710424" y="344550"/>
                  <a:pt x="704392" y="338416"/>
                  <a:pt x="699591" y="335228"/>
                </a:cubicBezTo>
                <a:cubicBezTo>
                  <a:pt x="694791" y="332028"/>
                  <a:pt x="681824" y="336587"/>
                  <a:pt x="679157" y="332942"/>
                </a:cubicBezTo>
                <a:cubicBezTo>
                  <a:pt x="676490" y="329298"/>
                  <a:pt x="680935" y="325665"/>
                  <a:pt x="678433" y="322935"/>
                </a:cubicBezTo>
                <a:cubicBezTo>
                  <a:pt x="675956" y="320204"/>
                  <a:pt x="678103" y="314057"/>
                  <a:pt x="681303" y="307682"/>
                </a:cubicBezTo>
                <a:cubicBezTo>
                  <a:pt x="684491" y="301319"/>
                  <a:pt x="680770" y="290397"/>
                  <a:pt x="676134" y="288556"/>
                </a:cubicBezTo>
                <a:cubicBezTo>
                  <a:pt x="671511" y="286753"/>
                  <a:pt x="671867" y="292887"/>
                  <a:pt x="672934" y="294715"/>
                </a:cubicBezTo>
                <a:cubicBezTo>
                  <a:pt x="674001" y="296531"/>
                  <a:pt x="673480" y="305193"/>
                  <a:pt x="669911" y="310857"/>
                </a:cubicBezTo>
                <a:cubicBezTo>
                  <a:pt x="666343" y="316559"/>
                  <a:pt x="655522" y="316559"/>
                  <a:pt x="655522" y="320446"/>
                </a:cubicBezTo>
                <a:cubicBezTo>
                  <a:pt x="655522" y="324294"/>
                  <a:pt x="648232" y="327253"/>
                  <a:pt x="650709" y="329983"/>
                </a:cubicBezTo>
                <a:cubicBezTo>
                  <a:pt x="653211" y="332714"/>
                  <a:pt x="662977" y="346836"/>
                  <a:pt x="664399" y="351154"/>
                </a:cubicBezTo>
                <a:cubicBezTo>
                  <a:pt x="665822" y="355472"/>
                  <a:pt x="655687" y="369125"/>
                  <a:pt x="657287" y="377088"/>
                </a:cubicBezTo>
                <a:cubicBezTo>
                  <a:pt x="658900" y="385063"/>
                  <a:pt x="655852" y="388708"/>
                  <a:pt x="657808" y="392582"/>
                </a:cubicBezTo>
                <a:cubicBezTo>
                  <a:pt x="659777" y="396455"/>
                  <a:pt x="664222" y="393026"/>
                  <a:pt x="667066" y="394626"/>
                </a:cubicBezTo>
                <a:cubicBezTo>
                  <a:pt x="669911" y="396214"/>
                  <a:pt x="674534" y="392340"/>
                  <a:pt x="681100" y="390740"/>
                </a:cubicBezTo>
                <a:cubicBezTo>
                  <a:pt x="687679" y="389165"/>
                  <a:pt x="699769" y="398055"/>
                  <a:pt x="704214" y="400773"/>
                </a:cubicBezTo>
                <a:cubicBezTo>
                  <a:pt x="708659" y="403504"/>
                  <a:pt x="706335" y="408050"/>
                  <a:pt x="708659" y="412597"/>
                </a:cubicBezTo>
                <a:cubicBezTo>
                  <a:pt x="710958" y="417156"/>
                  <a:pt x="703325" y="417156"/>
                  <a:pt x="703134" y="423989"/>
                </a:cubicBezTo>
                <a:cubicBezTo>
                  <a:pt x="702957" y="430809"/>
                  <a:pt x="716469" y="433768"/>
                  <a:pt x="717003" y="435812"/>
                </a:cubicBezTo>
                <a:cubicBezTo>
                  <a:pt x="717523" y="437844"/>
                  <a:pt x="707414" y="436270"/>
                  <a:pt x="703503" y="434441"/>
                </a:cubicBezTo>
                <a:cubicBezTo>
                  <a:pt x="699591" y="432637"/>
                  <a:pt x="699236" y="426033"/>
                  <a:pt x="698004" y="424675"/>
                </a:cubicBezTo>
                <a:cubicBezTo>
                  <a:pt x="696759" y="423303"/>
                  <a:pt x="700658" y="417829"/>
                  <a:pt x="701001" y="413511"/>
                </a:cubicBezTo>
                <a:cubicBezTo>
                  <a:pt x="701382" y="409181"/>
                  <a:pt x="696568" y="406691"/>
                  <a:pt x="694968" y="403732"/>
                </a:cubicBezTo>
                <a:cubicBezTo>
                  <a:pt x="693368" y="400773"/>
                  <a:pt x="690523" y="396442"/>
                  <a:pt x="687323" y="397369"/>
                </a:cubicBezTo>
                <a:cubicBezTo>
                  <a:pt x="684148" y="398259"/>
                  <a:pt x="672388" y="399630"/>
                  <a:pt x="668844" y="403732"/>
                </a:cubicBezTo>
                <a:cubicBezTo>
                  <a:pt x="665276" y="407822"/>
                  <a:pt x="669365" y="419429"/>
                  <a:pt x="671334" y="425119"/>
                </a:cubicBezTo>
                <a:cubicBezTo>
                  <a:pt x="673289" y="430809"/>
                  <a:pt x="661021" y="438759"/>
                  <a:pt x="661377" y="443318"/>
                </a:cubicBezTo>
                <a:cubicBezTo>
                  <a:pt x="661732" y="447890"/>
                  <a:pt x="657630" y="449922"/>
                  <a:pt x="652309" y="453567"/>
                </a:cubicBezTo>
                <a:cubicBezTo>
                  <a:pt x="646962" y="457199"/>
                  <a:pt x="641120" y="459930"/>
                  <a:pt x="641298" y="465861"/>
                </a:cubicBezTo>
                <a:cubicBezTo>
                  <a:pt x="641489" y="471766"/>
                  <a:pt x="634199" y="468578"/>
                  <a:pt x="630452" y="465861"/>
                </a:cubicBezTo>
                <a:cubicBezTo>
                  <a:pt x="626731" y="463117"/>
                  <a:pt x="621918" y="467448"/>
                  <a:pt x="616584" y="467219"/>
                </a:cubicBezTo>
                <a:cubicBezTo>
                  <a:pt x="611250" y="466991"/>
                  <a:pt x="611250" y="461301"/>
                  <a:pt x="606983" y="463346"/>
                </a:cubicBezTo>
                <a:cubicBezTo>
                  <a:pt x="602728" y="465403"/>
                  <a:pt x="599883" y="460857"/>
                  <a:pt x="601115" y="456742"/>
                </a:cubicBezTo>
                <a:cubicBezTo>
                  <a:pt x="602360" y="452665"/>
                  <a:pt x="607161" y="455840"/>
                  <a:pt x="607529" y="458799"/>
                </a:cubicBezTo>
                <a:cubicBezTo>
                  <a:pt x="607872" y="461759"/>
                  <a:pt x="610894" y="460400"/>
                  <a:pt x="614450" y="457885"/>
                </a:cubicBezTo>
                <a:cubicBezTo>
                  <a:pt x="618006" y="455383"/>
                  <a:pt x="616241" y="461085"/>
                  <a:pt x="621384" y="461530"/>
                </a:cubicBezTo>
                <a:cubicBezTo>
                  <a:pt x="626553" y="461987"/>
                  <a:pt x="623683" y="458126"/>
                  <a:pt x="627607" y="458571"/>
                </a:cubicBezTo>
                <a:cubicBezTo>
                  <a:pt x="631519" y="459041"/>
                  <a:pt x="631684" y="457441"/>
                  <a:pt x="630452" y="454926"/>
                </a:cubicBezTo>
                <a:cubicBezTo>
                  <a:pt x="629208" y="452411"/>
                  <a:pt x="633297" y="450608"/>
                  <a:pt x="635774" y="449249"/>
                </a:cubicBezTo>
                <a:cubicBezTo>
                  <a:pt x="638580" y="447712"/>
                  <a:pt x="637209" y="442645"/>
                  <a:pt x="639520" y="441045"/>
                </a:cubicBezTo>
                <a:cubicBezTo>
                  <a:pt x="641819" y="439470"/>
                  <a:pt x="640231" y="436270"/>
                  <a:pt x="642720" y="436041"/>
                </a:cubicBezTo>
                <a:cubicBezTo>
                  <a:pt x="645210" y="435812"/>
                  <a:pt x="646264" y="431037"/>
                  <a:pt x="648588" y="431037"/>
                </a:cubicBezTo>
                <a:cubicBezTo>
                  <a:pt x="650887" y="431037"/>
                  <a:pt x="652131" y="426262"/>
                  <a:pt x="650709" y="423747"/>
                </a:cubicBezTo>
                <a:cubicBezTo>
                  <a:pt x="649286" y="421258"/>
                  <a:pt x="651585" y="414426"/>
                  <a:pt x="653909" y="413511"/>
                </a:cubicBezTo>
                <a:cubicBezTo>
                  <a:pt x="656221" y="412597"/>
                  <a:pt x="656398" y="409866"/>
                  <a:pt x="654265" y="407822"/>
                </a:cubicBezTo>
                <a:cubicBezTo>
                  <a:pt x="652131" y="405777"/>
                  <a:pt x="644295" y="398944"/>
                  <a:pt x="644854" y="394626"/>
                </a:cubicBezTo>
                <a:cubicBezTo>
                  <a:pt x="645388" y="390296"/>
                  <a:pt x="643419" y="382333"/>
                  <a:pt x="644486" y="378929"/>
                </a:cubicBezTo>
                <a:cubicBezTo>
                  <a:pt x="645565" y="375513"/>
                  <a:pt x="644676" y="368439"/>
                  <a:pt x="644295" y="364349"/>
                </a:cubicBezTo>
                <a:cubicBezTo>
                  <a:pt x="643965" y="360247"/>
                  <a:pt x="646264" y="355713"/>
                  <a:pt x="647331" y="348195"/>
                </a:cubicBezTo>
                <a:cubicBezTo>
                  <a:pt x="648397" y="340702"/>
                  <a:pt x="641120" y="332714"/>
                  <a:pt x="637564" y="330669"/>
                </a:cubicBezTo>
                <a:cubicBezTo>
                  <a:pt x="634021" y="328624"/>
                  <a:pt x="636307" y="324522"/>
                  <a:pt x="641489" y="319061"/>
                </a:cubicBezTo>
                <a:cubicBezTo>
                  <a:pt x="646632" y="313600"/>
                  <a:pt x="646962" y="296531"/>
                  <a:pt x="646632" y="292887"/>
                </a:cubicBezTo>
                <a:cubicBezTo>
                  <a:pt x="646264" y="289242"/>
                  <a:pt x="635774" y="286067"/>
                  <a:pt x="631697" y="286511"/>
                </a:cubicBezTo>
                <a:cubicBezTo>
                  <a:pt x="627607" y="286981"/>
                  <a:pt x="612494" y="286067"/>
                  <a:pt x="608773" y="285152"/>
                </a:cubicBezTo>
                <a:cubicBezTo>
                  <a:pt x="605027" y="284238"/>
                  <a:pt x="603782" y="289242"/>
                  <a:pt x="602017" y="293801"/>
                </a:cubicBezTo>
                <a:cubicBezTo>
                  <a:pt x="600252" y="298360"/>
                  <a:pt x="596315" y="305409"/>
                  <a:pt x="594016" y="315658"/>
                </a:cubicBezTo>
                <a:cubicBezTo>
                  <a:pt x="591705" y="325894"/>
                  <a:pt x="582281" y="329094"/>
                  <a:pt x="578027" y="331355"/>
                </a:cubicBezTo>
                <a:cubicBezTo>
                  <a:pt x="573760" y="333628"/>
                  <a:pt x="571080" y="341134"/>
                  <a:pt x="573036" y="344779"/>
                </a:cubicBezTo>
                <a:cubicBezTo>
                  <a:pt x="574991" y="348424"/>
                  <a:pt x="577836" y="345465"/>
                  <a:pt x="579792" y="346836"/>
                </a:cubicBezTo>
                <a:cubicBezTo>
                  <a:pt x="581748" y="348195"/>
                  <a:pt x="579602" y="357758"/>
                  <a:pt x="578357" y="359117"/>
                </a:cubicBezTo>
                <a:cubicBezTo>
                  <a:pt x="577125" y="360476"/>
                  <a:pt x="580681" y="363905"/>
                  <a:pt x="577658" y="366407"/>
                </a:cubicBezTo>
                <a:cubicBezTo>
                  <a:pt x="574636" y="368909"/>
                  <a:pt x="571791" y="374154"/>
                  <a:pt x="573582" y="376872"/>
                </a:cubicBezTo>
                <a:cubicBezTo>
                  <a:pt x="575347" y="379602"/>
                  <a:pt x="584072" y="380974"/>
                  <a:pt x="587793" y="383704"/>
                </a:cubicBezTo>
                <a:cubicBezTo>
                  <a:pt x="591539" y="386422"/>
                  <a:pt x="590092" y="391426"/>
                  <a:pt x="592936" y="396214"/>
                </a:cubicBezTo>
                <a:cubicBezTo>
                  <a:pt x="595781" y="400989"/>
                  <a:pt x="598829" y="398055"/>
                  <a:pt x="600252" y="400989"/>
                </a:cubicBezTo>
                <a:cubicBezTo>
                  <a:pt x="601649" y="403948"/>
                  <a:pt x="595083" y="415785"/>
                  <a:pt x="592771" y="416229"/>
                </a:cubicBezTo>
                <a:cubicBezTo>
                  <a:pt x="590447" y="416699"/>
                  <a:pt x="581024" y="404177"/>
                  <a:pt x="578204" y="401446"/>
                </a:cubicBezTo>
                <a:cubicBezTo>
                  <a:pt x="575347" y="398728"/>
                  <a:pt x="564323" y="394385"/>
                  <a:pt x="558837" y="390740"/>
                </a:cubicBezTo>
                <a:cubicBezTo>
                  <a:pt x="553325" y="387121"/>
                  <a:pt x="548880" y="387565"/>
                  <a:pt x="542835" y="382333"/>
                </a:cubicBezTo>
                <a:cubicBezTo>
                  <a:pt x="536790" y="377088"/>
                  <a:pt x="531634" y="374586"/>
                  <a:pt x="520610" y="374814"/>
                </a:cubicBezTo>
                <a:cubicBezTo>
                  <a:pt x="509586" y="375056"/>
                  <a:pt x="502474" y="371639"/>
                  <a:pt x="498753" y="372325"/>
                </a:cubicBezTo>
                <a:cubicBezTo>
                  <a:pt x="495007" y="372998"/>
                  <a:pt x="496429" y="367550"/>
                  <a:pt x="489863" y="363905"/>
                </a:cubicBezTo>
                <a:cubicBezTo>
                  <a:pt x="483272" y="360247"/>
                  <a:pt x="479005" y="355244"/>
                  <a:pt x="475271" y="357758"/>
                </a:cubicBezTo>
                <a:cubicBezTo>
                  <a:pt x="471550" y="360247"/>
                  <a:pt x="472972" y="369366"/>
                  <a:pt x="478662" y="370496"/>
                </a:cubicBezTo>
                <a:cubicBezTo>
                  <a:pt x="484339" y="371639"/>
                  <a:pt x="481507" y="375513"/>
                  <a:pt x="487552" y="375056"/>
                </a:cubicBezTo>
                <a:cubicBezTo>
                  <a:pt x="493584" y="374598"/>
                  <a:pt x="495375" y="377329"/>
                  <a:pt x="495185" y="382091"/>
                </a:cubicBezTo>
                <a:cubicBezTo>
                  <a:pt x="495007" y="386879"/>
                  <a:pt x="498029" y="391654"/>
                  <a:pt x="500696" y="394855"/>
                </a:cubicBezTo>
                <a:cubicBezTo>
                  <a:pt x="503363" y="398055"/>
                  <a:pt x="501750" y="403262"/>
                  <a:pt x="496975" y="403262"/>
                </a:cubicBezTo>
                <a:cubicBezTo>
                  <a:pt x="492175" y="403262"/>
                  <a:pt x="486663" y="404177"/>
                  <a:pt x="488809" y="408507"/>
                </a:cubicBezTo>
                <a:cubicBezTo>
                  <a:pt x="490930" y="412825"/>
                  <a:pt x="487387" y="413981"/>
                  <a:pt x="482574" y="411695"/>
                </a:cubicBezTo>
                <a:cubicBezTo>
                  <a:pt x="477773" y="409409"/>
                  <a:pt x="480618" y="405091"/>
                  <a:pt x="482574" y="402576"/>
                </a:cubicBezTo>
                <a:cubicBezTo>
                  <a:pt x="484517" y="400087"/>
                  <a:pt x="478319" y="396900"/>
                  <a:pt x="475271" y="395528"/>
                </a:cubicBezTo>
                <a:cubicBezTo>
                  <a:pt x="472274" y="394169"/>
                  <a:pt x="460183" y="405548"/>
                  <a:pt x="456805" y="407352"/>
                </a:cubicBezTo>
                <a:cubicBezTo>
                  <a:pt x="453414" y="409181"/>
                  <a:pt x="445058" y="404621"/>
                  <a:pt x="436536" y="407352"/>
                </a:cubicBezTo>
                <a:cubicBezTo>
                  <a:pt x="428014" y="410095"/>
                  <a:pt x="428535" y="418744"/>
                  <a:pt x="425347" y="417829"/>
                </a:cubicBezTo>
                <a:cubicBezTo>
                  <a:pt x="422147" y="416940"/>
                  <a:pt x="412723" y="418972"/>
                  <a:pt x="409143" y="416229"/>
                </a:cubicBezTo>
                <a:cubicBezTo>
                  <a:pt x="405613" y="413511"/>
                  <a:pt x="408457" y="411911"/>
                  <a:pt x="412177" y="412140"/>
                </a:cubicBezTo>
                <a:cubicBezTo>
                  <a:pt x="415924" y="412394"/>
                  <a:pt x="417156" y="410781"/>
                  <a:pt x="415035" y="407593"/>
                </a:cubicBezTo>
                <a:cubicBezTo>
                  <a:pt x="412889" y="404418"/>
                  <a:pt x="417880" y="399414"/>
                  <a:pt x="417702" y="397128"/>
                </a:cubicBezTo>
                <a:cubicBezTo>
                  <a:pt x="417524" y="394855"/>
                  <a:pt x="403657" y="400773"/>
                  <a:pt x="401345" y="403262"/>
                </a:cubicBezTo>
                <a:cubicBezTo>
                  <a:pt x="399047" y="405777"/>
                  <a:pt x="401523" y="410336"/>
                  <a:pt x="399047" y="411911"/>
                </a:cubicBezTo>
                <a:cubicBezTo>
                  <a:pt x="396532" y="413511"/>
                  <a:pt x="396545" y="409181"/>
                  <a:pt x="393700" y="407822"/>
                </a:cubicBezTo>
                <a:cubicBezTo>
                  <a:pt x="390855" y="406450"/>
                  <a:pt x="370065" y="412597"/>
                  <a:pt x="366154" y="418299"/>
                </a:cubicBezTo>
                <a:cubicBezTo>
                  <a:pt x="362255" y="423989"/>
                  <a:pt x="354597" y="424205"/>
                  <a:pt x="354597" y="427392"/>
                </a:cubicBezTo>
                <a:cubicBezTo>
                  <a:pt x="354597" y="430593"/>
                  <a:pt x="345173" y="430351"/>
                  <a:pt x="341452" y="432637"/>
                </a:cubicBezTo>
                <a:cubicBezTo>
                  <a:pt x="337706" y="434911"/>
                  <a:pt x="340195" y="444233"/>
                  <a:pt x="338772" y="448779"/>
                </a:cubicBezTo>
                <a:cubicBezTo>
                  <a:pt x="337350" y="453338"/>
                  <a:pt x="322783" y="451979"/>
                  <a:pt x="318338" y="452195"/>
                </a:cubicBezTo>
                <a:cubicBezTo>
                  <a:pt x="313893" y="452437"/>
                  <a:pt x="312293" y="441273"/>
                  <a:pt x="308737" y="440600"/>
                </a:cubicBezTo>
                <a:cubicBezTo>
                  <a:pt x="305181" y="439915"/>
                  <a:pt x="307314" y="433552"/>
                  <a:pt x="308394" y="430809"/>
                </a:cubicBezTo>
                <a:cubicBezTo>
                  <a:pt x="309448" y="428078"/>
                  <a:pt x="312293" y="430351"/>
                  <a:pt x="316725" y="426719"/>
                </a:cubicBezTo>
                <a:cubicBezTo>
                  <a:pt x="321170" y="423062"/>
                  <a:pt x="325641" y="428523"/>
                  <a:pt x="327393" y="426033"/>
                </a:cubicBezTo>
                <a:cubicBezTo>
                  <a:pt x="329171" y="423519"/>
                  <a:pt x="320650" y="416915"/>
                  <a:pt x="320116" y="411225"/>
                </a:cubicBezTo>
                <a:cubicBezTo>
                  <a:pt x="319595" y="405548"/>
                  <a:pt x="310159" y="403948"/>
                  <a:pt x="304838" y="405777"/>
                </a:cubicBezTo>
                <a:cubicBezTo>
                  <a:pt x="299491" y="407593"/>
                  <a:pt x="293637" y="405993"/>
                  <a:pt x="289903" y="403732"/>
                </a:cubicBezTo>
                <a:cubicBezTo>
                  <a:pt x="286156" y="401446"/>
                  <a:pt x="286512" y="407822"/>
                  <a:pt x="292024" y="409638"/>
                </a:cubicBezTo>
                <a:cubicBezTo>
                  <a:pt x="297536" y="411454"/>
                  <a:pt x="294691" y="416915"/>
                  <a:pt x="295592" y="420344"/>
                </a:cubicBezTo>
                <a:cubicBezTo>
                  <a:pt x="296469" y="423747"/>
                  <a:pt x="294170" y="431482"/>
                  <a:pt x="290970" y="437400"/>
                </a:cubicBezTo>
                <a:cubicBezTo>
                  <a:pt x="287769" y="443318"/>
                  <a:pt x="290068" y="443090"/>
                  <a:pt x="294881" y="442848"/>
                </a:cubicBezTo>
                <a:cubicBezTo>
                  <a:pt x="299682" y="442645"/>
                  <a:pt x="299313" y="450608"/>
                  <a:pt x="299313" y="456526"/>
                </a:cubicBezTo>
                <a:cubicBezTo>
                  <a:pt x="299313" y="462444"/>
                  <a:pt x="295592" y="464044"/>
                  <a:pt x="295592" y="468350"/>
                </a:cubicBezTo>
                <a:cubicBezTo>
                  <a:pt x="295592" y="472693"/>
                  <a:pt x="291668" y="466305"/>
                  <a:pt x="290423" y="468134"/>
                </a:cubicBezTo>
                <a:cubicBezTo>
                  <a:pt x="289179" y="469950"/>
                  <a:pt x="287591" y="467219"/>
                  <a:pt x="286880" y="463575"/>
                </a:cubicBezTo>
                <a:cubicBezTo>
                  <a:pt x="286169" y="459942"/>
                  <a:pt x="278879" y="461974"/>
                  <a:pt x="274790" y="460616"/>
                </a:cubicBezTo>
                <a:cubicBezTo>
                  <a:pt x="270700" y="459257"/>
                  <a:pt x="269100" y="461530"/>
                  <a:pt x="267144" y="465403"/>
                </a:cubicBezTo>
                <a:cubicBezTo>
                  <a:pt x="265176" y="469264"/>
                  <a:pt x="259499" y="470864"/>
                  <a:pt x="256502" y="471309"/>
                </a:cubicBezTo>
                <a:cubicBezTo>
                  <a:pt x="253136" y="471830"/>
                  <a:pt x="248132" y="479297"/>
                  <a:pt x="244932" y="482015"/>
                </a:cubicBezTo>
                <a:cubicBezTo>
                  <a:pt x="241744" y="484746"/>
                  <a:pt x="241198" y="489978"/>
                  <a:pt x="245643" y="495439"/>
                </a:cubicBezTo>
                <a:cubicBezTo>
                  <a:pt x="250088" y="500900"/>
                  <a:pt x="250965" y="504545"/>
                  <a:pt x="250609" y="507504"/>
                </a:cubicBezTo>
                <a:cubicBezTo>
                  <a:pt x="250266" y="510450"/>
                  <a:pt x="238176" y="509561"/>
                  <a:pt x="236220" y="506361"/>
                </a:cubicBezTo>
                <a:cubicBezTo>
                  <a:pt x="234277" y="503186"/>
                  <a:pt x="226454" y="502043"/>
                  <a:pt x="223787" y="502716"/>
                </a:cubicBezTo>
                <a:cubicBezTo>
                  <a:pt x="221107" y="503402"/>
                  <a:pt x="213843" y="492480"/>
                  <a:pt x="210096" y="492264"/>
                </a:cubicBezTo>
                <a:cubicBezTo>
                  <a:pt x="206375" y="492023"/>
                  <a:pt x="204038" y="497941"/>
                  <a:pt x="202806" y="500900"/>
                </a:cubicBezTo>
                <a:cubicBezTo>
                  <a:pt x="201562" y="503872"/>
                  <a:pt x="204559" y="504786"/>
                  <a:pt x="206375" y="509765"/>
                </a:cubicBezTo>
                <a:cubicBezTo>
                  <a:pt x="208140" y="514794"/>
                  <a:pt x="214719" y="515010"/>
                  <a:pt x="218097" y="515010"/>
                </a:cubicBezTo>
                <a:cubicBezTo>
                  <a:pt x="221462" y="515010"/>
                  <a:pt x="220218" y="521614"/>
                  <a:pt x="219164" y="524331"/>
                </a:cubicBezTo>
                <a:cubicBezTo>
                  <a:pt x="218097" y="527087"/>
                  <a:pt x="211861" y="529119"/>
                  <a:pt x="210096" y="526160"/>
                </a:cubicBezTo>
                <a:cubicBezTo>
                  <a:pt x="208318" y="523201"/>
                  <a:pt x="200838" y="526160"/>
                  <a:pt x="200660" y="522515"/>
                </a:cubicBezTo>
                <a:cubicBezTo>
                  <a:pt x="200507" y="518883"/>
                  <a:pt x="195173" y="513435"/>
                  <a:pt x="189649" y="514552"/>
                </a:cubicBezTo>
                <a:cubicBezTo>
                  <a:pt x="184150" y="515683"/>
                  <a:pt x="183070" y="511149"/>
                  <a:pt x="183426" y="505675"/>
                </a:cubicBezTo>
                <a:cubicBezTo>
                  <a:pt x="183794" y="500227"/>
                  <a:pt x="180416" y="497039"/>
                  <a:pt x="180581" y="494537"/>
                </a:cubicBezTo>
                <a:cubicBezTo>
                  <a:pt x="180759" y="492023"/>
                  <a:pt x="178105" y="487019"/>
                  <a:pt x="180949" y="484504"/>
                </a:cubicBezTo>
                <a:cubicBezTo>
                  <a:pt x="183794" y="482015"/>
                  <a:pt x="181648" y="478142"/>
                  <a:pt x="181839" y="474738"/>
                </a:cubicBezTo>
                <a:cubicBezTo>
                  <a:pt x="182004" y="471309"/>
                  <a:pt x="177025" y="466089"/>
                  <a:pt x="172580" y="466089"/>
                </a:cubicBezTo>
                <a:cubicBezTo>
                  <a:pt x="168135" y="466089"/>
                  <a:pt x="169037" y="460400"/>
                  <a:pt x="165290" y="459257"/>
                </a:cubicBezTo>
                <a:cubicBezTo>
                  <a:pt x="161569" y="458126"/>
                  <a:pt x="154102" y="450151"/>
                  <a:pt x="153581" y="446734"/>
                </a:cubicBezTo>
                <a:cubicBezTo>
                  <a:pt x="153048" y="443318"/>
                  <a:pt x="147345" y="442848"/>
                  <a:pt x="149301" y="441718"/>
                </a:cubicBezTo>
                <a:cubicBezTo>
                  <a:pt x="151257" y="440600"/>
                  <a:pt x="155715" y="442188"/>
                  <a:pt x="158902" y="446290"/>
                </a:cubicBezTo>
                <a:cubicBezTo>
                  <a:pt x="162103" y="450379"/>
                  <a:pt x="167246" y="454024"/>
                  <a:pt x="175603" y="455383"/>
                </a:cubicBezTo>
                <a:cubicBezTo>
                  <a:pt x="183972" y="456742"/>
                  <a:pt x="187325" y="461759"/>
                  <a:pt x="196571" y="463803"/>
                </a:cubicBezTo>
                <a:cubicBezTo>
                  <a:pt x="205829" y="465861"/>
                  <a:pt x="211328" y="467219"/>
                  <a:pt x="224663" y="469734"/>
                </a:cubicBezTo>
                <a:cubicBezTo>
                  <a:pt x="237998" y="472236"/>
                  <a:pt x="255778" y="454926"/>
                  <a:pt x="259499" y="450151"/>
                </a:cubicBezTo>
                <a:cubicBezTo>
                  <a:pt x="263233" y="445376"/>
                  <a:pt x="258445" y="435596"/>
                  <a:pt x="258445" y="431952"/>
                </a:cubicBezTo>
                <a:cubicBezTo>
                  <a:pt x="258445" y="428307"/>
                  <a:pt x="252400" y="427837"/>
                  <a:pt x="251511" y="425119"/>
                </a:cubicBezTo>
                <a:cubicBezTo>
                  <a:pt x="250609" y="422388"/>
                  <a:pt x="246710" y="417385"/>
                  <a:pt x="241554" y="417385"/>
                </a:cubicBezTo>
                <a:cubicBezTo>
                  <a:pt x="236398" y="417385"/>
                  <a:pt x="235699" y="409866"/>
                  <a:pt x="231597" y="410336"/>
                </a:cubicBezTo>
                <a:cubicBezTo>
                  <a:pt x="227508" y="410781"/>
                  <a:pt x="224663" y="408050"/>
                  <a:pt x="213995" y="398944"/>
                </a:cubicBezTo>
                <a:cubicBezTo>
                  <a:pt x="203327" y="389851"/>
                  <a:pt x="188569" y="383247"/>
                  <a:pt x="185915" y="384835"/>
                </a:cubicBezTo>
                <a:cubicBezTo>
                  <a:pt x="183248" y="386422"/>
                  <a:pt x="181470" y="387336"/>
                  <a:pt x="179705" y="383933"/>
                </a:cubicBezTo>
                <a:cubicBezTo>
                  <a:pt x="177927" y="380517"/>
                  <a:pt x="173850" y="380974"/>
                  <a:pt x="171005" y="383704"/>
                </a:cubicBezTo>
                <a:cubicBezTo>
                  <a:pt x="168135" y="386422"/>
                  <a:pt x="165290" y="381202"/>
                  <a:pt x="159969" y="382777"/>
                </a:cubicBezTo>
                <a:cubicBezTo>
                  <a:pt x="154635" y="384377"/>
                  <a:pt x="151803" y="379818"/>
                  <a:pt x="153225" y="377773"/>
                </a:cubicBezTo>
                <a:cubicBezTo>
                  <a:pt x="154635" y="375729"/>
                  <a:pt x="162471" y="377558"/>
                  <a:pt x="162103" y="374154"/>
                </a:cubicBezTo>
                <a:cubicBezTo>
                  <a:pt x="161760" y="370725"/>
                  <a:pt x="158902" y="374154"/>
                  <a:pt x="154102" y="370052"/>
                </a:cubicBezTo>
                <a:cubicBezTo>
                  <a:pt x="149301" y="365950"/>
                  <a:pt x="146634" y="368680"/>
                  <a:pt x="145580" y="372096"/>
                </a:cubicBezTo>
                <a:cubicBezTo>
                  <a:pt x="144526" y="375513"/>
                  <a:pt x="140779" y="374586"/>
                  <a:pt x="138290" y="371639"/>
                </a:cubicBezTo>
                <a:cubicBezTo>
                  <a:pt x="138049" y="371360"/>
                  <a:pt x="137757" y="371131"/>
                  <a:pt x="137477" y="370903"/>
                </a:cubicBezTo>
                <a:cubicBezTo>
                  <a:pt x="136639" y="376592"/>
                  <a:pt x="134023" y="377164"/>
                  <a:pt x="131356" y="376415"/>
                </a:cubicBezTo>
                <a:cubicBezTo>
                  <a:pt x="128156" y="375513"/>
                  <a:pt x="124955" y="382333"/>
                  <a:pt x="121399" y="382333"/>
                </a:cubicBezTo>
                <a:cubicBezTo>
                  <a:pt x="117856" y="382333"/>
                  <a:pt x="113932" y="387336"/>
                  <a:pt x="113220" y="391426"/>
                </a:cubicBezTo>
                <a:cubicBezTo>
                  <a:pt x="112535" y="395528"/>
                  <a:pt x="108598" y="393255"/>
                  <a:pt x="108598" y="395985"/>
                </a:cubicBezTo>
                <a:cubicBezTo>
                  <a:pt x="108598" y="398728"/>
                  <a:pt x="108598" y="401446"/>
                  <a:pt x="106820" y="404177"/>
                </a:cubicBezTo>
                <a:cubicBezTo>
                  <a:pt x="105067" y="406907"/>
                  <a:pt x="106820" y="408292"/>
                  <a:pt x="108598" y="412825"/>
                </a:cubicBezTo>
                <a:cubicBezTo>
                  <a:pt x="110388" y="417385"/>
                  <a:pt x="114287" y="416915"/>
                  <a:pt x="116065" y="418299"/>
                </a:cubicBezTo>
                <a:cubicBezTo>
                  <a:pt x="117856" y="419658"/>
                  <a:pt x="124600" y="426948"/>
                  <a:pt x="124600" y="429678"/>
                </a:cubicBezTo>
                <a:cubicBezTo>
                  <a:pt x="124600" y="432396"/>
                  <a:pt x="119266" y="439241"/>
                  <a:pt x="117157" y="441045"/>
                </a:cubicBezTo>
                <a:cubicBezTo>
                  <a:pt x="115011" y="442848"/>
                  <a:pt x="112141" y="447408"/>
                  <a:pt x="113589" y="450151"/>
                </a:cubicBezTo>
                <a:cubicBezTo>
                  <a:pt x="115011" y="452881"/>
                  <a:pt x="121056" y="464260"/>
                  <a:pt x="124955" y="473366"/>
                </a:cubicBezTo>
                <a:cubicBezTo>
                  <a:pt x="128867" y="482472"/>
                  <a:pt x="123546" y="478370"/>
                  <a:pt x="121056" y="482460"/>
                </a:cubicBezTo>
                <a:cubicBezTo>
                  <a:pt x="118580" y="486574"/>
                  <a:pt x="122110" y="491578"/>
                  <a:pt x="122809" y="494309"/>
                </a:cubicBezTo>
                <a:cubicBezTo>
                  <a:pt x="123546" y="497039"/>
                  <a:pt x="119634" y="496582"/>
                  <a:pt x="119964" y="498842"/>
                </a:cubicBezTo>
                <a:cubicBezTo>
                  <a:pt x="120332" y="501128"/>
                  <a:pt x="125679" y="502043"/>
                  <a:pt x="126022" y="503872"/>
                </a:cubicBezTo>
                <a:cubicBezTo>
                  <a:pt x="126378" y="505675"/>
                  <a:pt x="122479" y="507961"/>
                  <a:pt x="124231" y="511606"/>
                </a:cubicBezTo>
                <a:cubicBezTo>
                  <a:pt x="126022" y="515251"/>
                  <a:pt x="130289" y="515238"/>
                  <a:pt x="130632" y="519797"/>
                </a:cubicBezTo>
                <a:cubicBezTo>
                  <a:pt x="131013" y="524331"/>
                  <a:pt x="122809" y="524801"/>
                  <a:pt x="123177" y="528446"/>
                </a:cubicBezTo>
                <a:cubicBezTo>
                  <a:pt x="123546" y="532078"/>
                  <a:pt x="133845" y="536625"/>
                  <a:pt x="138481" y="543458"/>
                </a:cubicBezTo>
                <a:cubicBezTo>
                  <a:pt x="143091" y="550290"/>
                  <a:pt x="142735" y="552106"/>
                  <a:pt x="141668" y="555751"/>
                </a:cubicBezTo>
                <a:cubicBezTo>
                  <a:pt x="139522" y="563079"/>
                  <a:pt x="126733" y="569404"/>
                  <a:pt x="123901" y="577608"/>
                </a:cubicBezTo>
                <a:cubicBezTo>
                  <a:pt x="121056" y="585799"/>
                  <a:pt x="110388" y="590333"/>
                  <a:pt x="105397" y="596721"/>
                </a:cubicBezTo>
                <a:cubicBezTo>
                  <a:pt x="103365" y="599325"/>
                  <a:pt x="101359" y="602830"/>
                  <a:pt x="99669" y="606069"/>
                </a:cubicBezTo>
                <a:cubicBezTo>
                  <a:pt x="101790" y="605370"/>
                  <a:pt x="103467" y="604557"/>
                  <a:pt x="104673" y="603770"/>
                </a:cubicBezTo>
                <a:cubicBezTo>
                  <a:pt x="107544" y="601941"/>
                  <a:pt x="109474" y="610818"/>
                  <a:pt x="112344" y="613778"/>
                </a:cubicBezTo>
                <a:cubicBezTo>
                  <a:pt x="115189" y="616737"/>
                  <a:pt x="120878" y="614006"/>
                  <a:pt x="122809" y="616737"/>
                </a:cubicBezTo>
                <a:cubicBezTo>
                  <a:pt x="124777" y="619467"/>
                  <a:pt x="121234" y="619696"/>
                  <a:pt x="117157" y="618781"/>
                </a:cubicBezTo>
                <a:cubicBezTo>
                  <a:pt x="113055" y="617892"/>
                  <a:pt x="111976" y="621055"/>
                  <a:pt x="105575" y="623785"/>
                </a:cubicBezTo>
                <a:cubicBezTo>
                  <a:pt x="100812" y="625830"/>
                  <a:pt x="101270" y="627989"/>
                  <a:pt x="99669" y="629716"/>
                </a:cubicBezTo>
                <a:cubicBezTo>
                  <a:pt x="102565" y="635075"/>
                  <a:pt x="98704" y="635761"/>
                  <a:pt x="97231" y="639825"/>
                </a:cubicBezTo>
                <a:cubicBezTo>
                  <a:pt x="95631" y="644258"/>
                  <a:pt x="93485" y="644943"/>
                  <a:pt x="93231" y="647674"/>
                </a:cubicBezTo>
                <a:cubicBezTo>
                  <a:pt x="92964" y="650430"/>
                  <a:pt x="93764" y="652474"/>
                  <a:pt x="94031" y="656564"/>
                </a:cubicBezTo>
                <a:cubicBezTo>
                  <a:pt x="94285" y="660653"/>
                  <a:pt x="94831" y="661326"/>
                  <a:pt x="96685" y="664755"/>
                </a:cubicBezTo>
                <a:cubicBezTo>
                  <a:pt x="98577" y="668172"/>
                  <a:pt x="95098" y="668172"/>
                  <a:pt x="93485" y="669873"/>
                </a:cubicBezTo>
                <a:cubicBezTo>
                  <a:pt x="91910" y="671575"/>
                  <a:pt x="92964" y="675334"/>
                  <a:pt x="95098" y="678065"/>
                </a:cubicBezTo>
                <a:cubicBezTo>
                  <a:pt x="97231" y="680808"/>
                  <a:pt x="97231" y="684212"/>
                  <a:pt x="96431" y="686599"/>
                </a:cubicBezTo>
                <a:cubicBezTo>
                  <a:pt x="95631" y="688974"/>
                  <a:pt x="98298" y="693089"/>
                  <a:pt x="100152" y="695489"/>
                </a:cubicBezTo>
                <a:cubicBezTo>
                  <a:pt x="102032" y="697864"/>
                  <a:pt x="101765" y="704354"/>
                  <a:pt x="103353" y="706056"/>
                </a:cubicBezTo>
                <a:cubicBezTo>
                  <a:pt x="104953" y="707757"/>
                  <a:pt x="106820" y="709472"/>
                  <a:pt x="109766" y="708456"/>
                </a:cubicBezTo>
                <a:cubicBezTo>
                  <a:pt x="112687" y="707427"/>
                  <a:pt x="114567" y="709142"/>
                  <a:pt x="115887" y="712203"/>
                </a:cubicBezTo>
                <a:cubicBezTo>
                  <a:pt x="117234" y="715276"/>
                  <a:pt x="119342" y="713904"/>
                  <a:pt x="122301" y="712203"/>
                </a:cubicBezTo>
                <a:cubicBezTo>
                  <a:pt x="125222" y="710501"/>
                  <a:pt x="131889" y="715276"/>
                  <a:pt x="133490" y="716305"/>
                </a:cubicBezTo>
                <a:cubicBezTo>
                  <a:pt x="135090" y="717321"/>
                  <a:pt x="134290" y="723125"/>
                  <a:pt x="134569" y="726871"/>
                </a:cubicBezTo>
                <a:cubicBezTo>
                  <a:pt x="134823" y="730643"/>
                  <a:pt x="132944" y="735418"/>
                  <a:pt x="135890" y="737806"/>
                </a:cubicBezTo>
                <a:cubicBezTo>
                  <a:pt x="138811" y="740193"/>
                  <a:pt x="138011" y="745654"/>
                  <a:pt x="141465" y="747369"/>
                </a:cubicBezTo>
                <a:cubicBezTo>
                  <a:pt x="144958" y="749083"/>
                  <a:pt x="146278" y="755217"/>
                  <a:pt x="148425" y="755903"/>
                </a:cubicBezTo>
                <a:cubicBezTo>
                  <a:pt x="150558" y="756576"/>
                  <a:pt x="154546" y="760691"/>
                  <a:pt x="155080" y="763752"/>
                </a:cubicBezTo>
                <a:cubicBezTo>
                  <a:pt x="155626" y="766825"/>
                  <a:pt x="151358" y="769543"/>
                  <a:pt x="148933" y="770915"/>
                </a:cubicBezTo>
                <a:cubicBezTo>
                  <a:pt x="146558" y="772274"/>
                  <a:pt x="142011" y="766825"/>
                  <a:pt x="140411" y="769213"/>
                </a:cubicBezTo>
                <a:cubicBezTo>
                  <a:pt x="138811" y="771613"/>
                  <a:pt x="140957" y="776033"/>
                  <a:pt x="142291" y="783551"/>
                </a:cubicBezTo>
                <a:cubicBezTo>
                  <a:pt x="143612" y="791069"/>
                  <a:pt x="144678" y="791743"/>
                  <a:pt x="147345" y="791743"/>
                </a:cubicBezTo>
                <a:cubicBezTo>
                  <a:pt x="150012" y="791743"/>
                  <a:pt x="151079" y="789355"/>
                  <a:pt x="152946" y="787983"/>
                </a:cubicBezTo>
                <a:cubicBezTo>
                  <a:pt x="154800" y="786625"/>
                  <a:pt x="159093" y="788669"/>
                  <a:pt x="160947" y="787640"/>
                </a:cubicBezTo>
                <a:cubicBezTo>
                  <a:pt x="162814" y="786625"/>
                  <a:pt x="169469" y="786282"/>
                  <a:pt x="170815" y="788999"/>
                </a:cubicBezTo>
                <a:cubicBezTo>
                  <a:pt x="172136" y="791743"/>
                  <a:pt x="173482" y="798232"/>
                  <a:pt x="172415" y="800633"/>
                </a:cubicBezTo>
                <a:cubicBezTo>
                  <a:pt x="171336" y="803007"/>
                  <a:pt x="173749" y="805751"/>
                  <a:pt x="175082" y="809154"/>
                </a:cubicBezTo>
                <a:cubicBezTo>
                  <a:pt x="176403" y="812558"/>
                  <a:pt x="182004" y="810856"/>
                  <a:pt x="183871" y="811885"/>
                </a:cubicBezTo>
                <a:cubicBezTo>
                  <a:pt x="185750" y="812914"/>
                  <a:pt x="189992" y="820419"/>
                  <a:pt x="189205" y="823823"/>
                </a:cubicBezTo>
                <a:cubicBezTo>
                  <a:pt x="188417" y="827252"/>
                  <a:pt x="191871" y="827925"/>
                  <a:pt x="193751" y="826896"/>
                </a:cubicBezTo>
                <a:cubicBezTo>
                  <a:pt x="195605" y="825880"/>
                  <a:pt x="197485" y="828611"/>
                  <a:pt x="199606" y="830325"/>
                </a:cubicBezTo>
                <a:cubicBezTo>
                  <a:pt x="201739" y="832027"/>
                  <a:pt x="203606" y="831341"/>
                  <a:pt x="205753" y="829627"/>
                </a:cubicBezTo>
                <a:cubicBezTo>
                  <a:pt x="207861" y="827925"/>
                  <a:pt x="211328" y="826566"/>
                  <a:pt x="212420" y="828941"/>
                </a:cubicBezTo>
                <a:cubicBezTo>
                  <a:pt x="213474" y="831341"/>
                  <a:pt x="217741" y="835786"/>
                  <a:pt x="217741" y="837145"/>
                </a:cubicBezTo>
                <a:cubicBezTo>
                  <a:pt x="217741" y="838504"/>
                  <a:pt x="224409" y="837145"/>
                  <a:pt x="227609" y="839190"/>
                </a:cubicBezTo>
                <a:cubicBezTo>
                  <a:pt x="230797" y="841235"/>
                  <a:pt x="234277" y="840218"/>
                  <a:pt x="237744" y="842619"/>
                </a:cubicBezTo>
                <a:cubicBezTo>
                  <a:pt x="241198" y="844994"/>
                  <a:pt x="244411" y="845337"/>
                  <a:pt x="244653" y="848067"/>
                </a:cubicBezTo>
                <a:cubicBezTo>
                  <a:pt x="244932" y="850798"/>
                  <a:pt x="241198" y="853185"/>
                  <a:pt x="241198" y="854544"/>
                </a:cubicBezTo>
                <a:cubicBezTo>
                  <a:pt x="241198" y="855916"/>
                  <a:pt x="244119" y="856944"/>
                  <a:pt x="244119" y="858989"/>
                </a:cubicBezTo>
                <a:cubicBezTo>
                  <a:pt x="244119" y="861047"/>
                  <a:pt x="240398" y="861047"/>
                  <a:pt x="239852" y="862748"/>
                </a:cubicBezTo>
                <a:cubicBezTo>
                  <a:pt x="239319" y="864463"/>
                  <a:pt x="241998" y="866838"/>
                  <a:pt x="242519" y="868552"/>
                </a:cubicBezTo>
                <a:cubicBezTo>
                  <a:pt x="243065" y="870267"/>
                  <a:pt x="240398" y="876071"/>
                  <a:pt x="240398" y="877760"/>
                </a:cubicBezTo>
                <a:cubicBezTo>
                  <a:pt x="240398" y="879474"/>
                  <a:pt x="232397" y="877429"/>
                  <a:pt x="230530" y="877429"/>
                </a:cubicBezTo>
                <a:cubicBezTo>
                  <a:pt x="228663" y="877429"/>
                  <a:pt x="223063" y="885278"/>
                  <a:pt x="221196" y="885621"/>
                </a:cubicBezTo>
                <a:cubicBezTo>
                  <a:pt x="219608" y="885913"/>
                  <a:pt x="220358" y="889685"/>
                  <a:pt x="220942" y="892924"/>
                </a:cubicBezTo>
                <a:cubicBezTo>
                  <a:pt x="226682" y="891514"/>
                  <a:pt x="232562" y="890930"/>
                  <a:pt x="233197" y="892568"/>
                </a:cubicBezTo>
                <a:cubicBezTo>
                  <a:pt x="234277" y="895298"/>
                  <a:pt x="220764" y="902588"/>
                  <a:pt x="218262" y="903706"/>
                </a:cubicBezTo>
                <a:cubicBezTo>
                  <a:pt x="215786" y="904849"/>
                  <a:pt x="223063" y="909624"/>
                  <a:pt x="222885" y="912354"/>
                </a:cubicBezTo>
                <a:cubicBezTo>
                  <a:pt x="222707" y="915098"/>
                  <a:pt x="215074" y="915783"/>
                  <a:pt x="215786" y="921232"/>
                </a:cubicBezTo>
                <a:cubicBezTo>
                  <a:pt x="216497" y="926706"/>
                  <a:pt x="213296" y="927849"/>
                  <a:pt x="209207" y="927849"/>
                </a:cubicBezTo>
                <a:cubicBezTo>
                  <a:pt x="205118" y="927849"/>
                  <a:pt x="204038" y="931036"/>
                  <a:pt x="206007" y="931468"/>
                </a:cubicBezTo>
                <a:cubicBezTo>
                  <a:pt x="207950" y="931925"/>
                  <a:pt x="207785" y="938758"/>
                  <a:pt x="215417" y="941272"/>
                </a:cubicBezTo>
                <a:cubicBezTo>
                  <a:pt x="223063" y="943762"/>
                  <a:pt x="231229" y="952880"/>
                  <a:pt x="237820" y="961973"/>
                </a:cubicBezTo>
                <a:cubicBezTo>
                  <a:pt x="238747" y="963256"/>
                  <a:pt x="239827" y="964259"/>
                  <a:pt x="240957" y="965123"/>
                </a:cubicBezTo>
                <a:cubicBezTo>
                  <a:pt x="242862" y="963675"/>
                  <a:pt x="244500" y="962608"/>
                  <a:pt x="245465" y="962418"/>
                </a:cubicBezTo>
                <a:cubicBezTo>
                  <a:pt x="249187" y="961757"/>
                  <a:pt x="256134" y="964475"/>
                  <a:pt x="259855" y="967892"/>
                </a:cubicBezTo>
                <a:cubicBezTo>
                  <a:pt x="263601" y="971308"/>
                  <a:pt x="276936" y="967206"/>
                  <a:pt x="278511" y="969936"/>
                </a:cubicBezTo>
                <a:cubicBezTo>
                  <a:pt x="280124" y="972667"/>
                  <a:pt x="283324" y="976083"/>
                  <a:pt x="285978" y="976083"/>
                </a:cubicBezTo>
                <a:cubicBezTo>
                  <a:pt x="288645" y="976083"/>
                  <a:pt x="291325" y="982903"/>
                  <a:pt x="293446" y="980858"/>
                </a:cubicBezTo>
                <a:cubicBezTo>
                  <a:pt x="295592" y="978814"/>
                  <a:pt x="303581" y="978814"/>
                  <a:pt x="305727" y="978814"/>
                </a:cubicBezTo>
                <a:cubicBezTo>
                  <a:pt x="307835" y="978814"/>
                  <a:pt x="307835" y="980858"/>
                  <a:pt x="309981" y="980858"/>
                </a:cubicBezTo>
                <a:cubicBezTo>
                  <a:pt x="312128" y="980858"/>
                  <a:pt x="312128" y="991107"/>
                  <a:pt x="313728" y="990421"/>
                </a:cubicBezTo>
                <a:cubicBezTo>
                  <a:pt x="315303" y="989736"/>
                  <a:pt x="321170" y="996556"/>
                  <a:pt x="324917" y="997254"/>
                </a:cubicBezTo>
                <a:cubicBezTo>
                  <a:pt x="328638" y="997940"/>
                  <a:pt x="332384" y="1006119"/>
                  <a:pt x="333959" y="1005446"/>
                </a:cubicBezTo>
                <a:cubicBezTo>
                  <a:pt x="335585" y="1004747"/>
                  <a:pt x="338252" y="1008862"/>
                  <a:pt x="339306" y="1005446"/>
                </a:cubicBezTo>
                <a:cubicBezTo>
                  <a:pt x="340335" y="1002207"/>
                  <a:pt x="345592" y="1003782"/>
                  <a:pt x="347078" y="998156"/>
                </a:cubicBezTo>
                <a:cubicBezTo>
                  <a:pt x="340309" y="987577"/>
                  <a:pt x="333070" y="975842"/>
                  <a:pt x="333261" y="971308"/>
                </a:cubicBezTo>
                <a:cubicBezTo>
                  <a:pt x="333629" y="963561"/>
                  <a:pt x="336105" y="958570"/>
                  <a:pt x="328638" y="950366"/>
                </a:cubicBezTo>
                <a:cubicBezTo>
                  <a:pt x="321170" y="942187"/>
                  <a:pt x="329362" y="936713"/>
                  <a:pt x="334696" y="928064"/>
                </a:cubicBezTo>
                <a:cubicBezTo>
                  <a:pt x="339471" y="920343"/>
                  <a:pt x="349605" y="916952"/>
                  <a:pt x="356019" y="911427"/>
                </a:cubicBezTo>
                <a:cubicBezTo>
                  <a:pt x="354724" y="910284"/>
                  <a:pt x="353377" y="909205"/>
                  <a:pt x="352107" y="908494"/>
                </a:cubicBezTo>
                <a:cubicBezTo>
                  <a:pt x="347294" y="905763"/>
                  <a:pt x="345719" y="903020"/>
                  <a:pt x="349440" y="901661"/>
                </a:cubicBezTo>
                <a:cubicBezTo>
                  <a:pt x="353174" y="900302"/>
                  <a:pt x="351587" y="897572"/>
                  <a:pt x="347840" y="892098"/>
                </a:cubicBezTo>
                <a:cubicBezTo>
                  <a:pt x="344119" y="886650"/>
                  <a:pt x="342506" y="881176"/>
                  <a:pt x="340373" y="881176"/>
                </a:cubicBezTo>
                <a:cubicBezTo>
                  <a:pt x="338252" y="881176"/>
                  <a:pt x="335051" y="880490"/>
                  <a:pt x="331838" y="881875"/>
                </a:cubicBezTo>
                <a:cubicBezTo>
                  <a:pt x="328638" y="883233"/>
                  <a:pt x="329171" y="878446"/>
                  <a:pt x="329717" y="873670"/>
                </a:cubicBezTo>
                <a:cubicBezTo>
                  <a:pt x="330238" y="868882"/>
                  <a:pt x="323837" y="869568"/>
                  <a:pt x="322783" y="867524"/>
                </a:cubicBezTo>
                <a:cubicBezTo>
                  <a:pt x="321716" y="865479"/>
                  <a:pt x="324383" y="858659"/>
                  <a:pt x="325437" y="857960"/>
                </a:cubicBezTo>
                <a:cubicBezTo>
                  <a:pt x="326504" y="857275"/>
                  <a:pt x="329717" y="855230"/>
                  <a:pt x="329717" y="853185"/>
                </a:cubicBezTo>
                <a:cubicBezTo>
                  <a:pt x="329717" y="851140"/>
                  <a:pt x="323837" y="850455"/>
                  <a:pt x="325971" y="845679"/>
                </a:cubicBezTo>
                <a:cubicBezTo>
                  <a:pt x="328117" y="840904"/>
                  <a:pt x="332384" y="840904"/>
                  <a:pt x="332384" y="836129"/>
                </a:cubicBezTo>
                <a:cubicBezTo>
                  <a:pt x="332384" y="831341"/>
                  <a:pt x="335585" y="827252"/>
                  <a:pt x="339306" y="830655"/>
                </a:cubicBezTo>
                <a:cubicBezTo>
                  <a:pt x="343052" y="834072"/>
                  <a:pt x="344640" y="842949"/>
                  <a:pt x="348920" y="840904"/>
                </a:cubicBezTo>
                <a:cubicBezTo>
                  <a:pt x="353174" y="838847"/>
                  <a:pt x="350494" y="834072"/>
                  <a:pt x="349974" y="831341"/>
                </a:cubicBezTo>
                <a:cubicBezTo>
                  <a:pt x="349440" y="828611"/>
                  <a:pt x="348386" y="824521"/>
                  <a:pt x="353174" y="823137"/>
                </a:cubicBezTo>
                <a:cubicBezTo>
                  <a:pt x="357962" y="821778"/>
                  <a:pt x="355841" y="815644"/>
                  <a:pt x="359575" y="815644"/>
                </a:cubicBezTo>
                <a:cubicBezTo>
                  <a:pt x="363309" y="815644"/>
                  <a:pt x="370243" y="809485"/>
                  <a:pt x="372377" y="808126"/>
                </a:cubicBezTo>
                <a:cubicBezTo>
                  <a:pt x="374498" y="806767"/>
                  <a:pt x="379298" y="803350"/>
                  <a:pt x="381432" y="804709"/>
                </a:cubicBezTo>
                <a:cubicBezTo>
                  <a:pt x="383578" y="806081"/>
                  <a:pt x="386232" y="809485"/>
                  <a:pt x="387832" y="804709"/>
                </a:cubicBezTo>
                <a:cubicBezTo>
                  <a:pt x="389433" y="799921"/>
                  <a:pt x="395821" y="801992"/>
                  <a:pt x="396367" y="804709"/>
                </a:cubicBezTo>
                <a:cubicBezTo>
                  <a:pt x="396900" y="807453"/>
                  <a:pt x="407035" y="807453"/>
                  <a:pt x="410234" y="810170"/>
                </a:cubicBezTo>
                <a:cubicBezTo>
                  <a:pt x="413435" y="812914"/>
                  <a:pt x="420369" y="818362"/>
                  <a:pt x="420369" y="821105"/>
                </a:cubicBezTo>
                <a:cubicBezTo>
                  <a:pt x="420369" y="823823"/>
                  <a:pt x="423569" y="827925"/>
                  <a:pt x="423569" y="823137"/>
                </a:cubicBezTo>
                <a:cubicBezTo>
                  <a:pt x="423569" y="818362"/>
                  <a:pt x="426224" y="819733"/>
                  <a:pt x="430491" y="823137"/>
                </a:cubicBezTo>
                <a:cubicBezTo>
                  <a:pt x="434758" y="826566"/>
                  <a:pt x="440625" y="825182"/>
                  <a:pt x="441705" y="821778"/>
                </a:cubicBezTo>
                <a:cubicBezTo>
                  <a:pt x="442759" y="818362"/>
                  <a:pt x="450747" y="814272"/>
                  <a:pt x="453414" y="817003"/>
                </a:cubicBezTo>
                <a:cubicBezTo>
                  <a:pt x="456094" y="819733"/>
                  <a:pt x="457148" y="821778"/>
                  <a:pt x="460361" y="817689"/>
                </a:cubicBezTo>
                <a:cubicBezTo>
                  <a:pt x="463562" y="813574"/>
                  <a:pt x="471029" y="814272"/>
                  <a:pt x="472083" y="818362"/>
                </a:cubicBezTo>
                <a:cubicBezTo>
                  <a:pt x="473150" y="822464"/>
                  <a:pt x="476897" y="823137"/>
                  <a:pt x="480084" y="823137"/>
                </a:cubicBezTo>
                <a:cubicBezTo>
                  <a:pt x="483272" y="823137"/>
                  <a:pt x="483818" y="829297"/>
                  <a:pt x="485939" y="827925"/>
                </a:cubicBezTo>
                <a:cubicBezTo>
                  <a:pt x="488085" y="826566"/>
                  <a:pt x="487552" y="819733"/>
                  <a:pt x="490206" y="820419"/>
                </a:cubicBezTo>
                <a:cubicBezTo>
                  <a:pt x="492886" y="821105"/>
                  <a:pt x="495007" y="825182"/>
                  <a:pt x="499274" y="825182"/>
                </a:cubicBezTo>
                <a:cubicBezTo>
                  <a:pt x="503541" y="825182"/>
                  <a:pt x="506742" y="823823"/>
                  <a:pt x="506742" y="819733"/>
                </a:cubicBezTo>
                <a:cubicBezTo>
                  <a:pt x="506742" y="815644"/>
                  <a:pt x="506221" y="808799"/>
                  <a:pt x="503541" y="808799"/>
                </a:cubicBezTo>
                <a:cubicBezTo>
                  <a:pt x="500887" y="808799"/>
                  <a:pt x="498220" y="805395"/>
                  <a:pt x="495007" y="805395"/>
                </a:cubicBezTo>
                <a:cubicBezTo>
                  <a:pt x="491806" y="805395"/>
                  <a:pt x="488606" y="798562"/>
                  <a:pt x="491806" y="797204"/>
                </a:cubicBezTo>
                <a:cubicBezTo>
                  <a:pt x="495007" y="795845"/>
                  <a:pt x="500328" y="792428"/>
                  <a:pt x="499274" y="788999"/>
                </a:cubicBezTo>
                <a:cubicBezTo>
                  <a:pt x="498220" y="785596"/>
                  <a:pt x="497153" y="778776"/>
                  <a:pt x="501408" y="778077"/>
                </a:cubicBezTo>
                <a:cubicBezTo>
                  <a:pt x="505675" y="777417"/>
                  <a:pt x="514743" y="777417"/>
                  <a:pt x="514209" y="775360"/>
                </a:cubicBezTo>
                <a:cubicBezTo>
                  <a:pt x="513663" y="773302"/>
                  <a:pt x="505141" y="771943"/>
                  <a:pt x="503541" y="768527"/>
                </a:cubicBezTo>
                <a:cubicBezTo>
                  <a:pt x="501941" y="765111"/>
                  <a:pt x="501408" y="756932"/>
                  <a:pt x="503008" y="755560"/>
                </a:cubicBezTo>
                <a:cubicBezTo>
                  <a:pt x="504621" y="754176"/>
                  <a:pt x="509942" y="756246"/>
                  <a:pt x="513142" y="754862"/>
                </a:cubicBezTo>
                <a:cubicBezTo>
                  <a:pt x="516343" y="753503"/>
                  <a:pt x="523277" y="756932"/>
                  <a:pt x="527544" y="752817"/>
                </a:cubicBezTo>
                <a:cubicBezTo>
                  <a:pt x="531799" y="748728"/>
                  <a:pt x="540879" y="748042"/>
                  <a:pt x="545654" y="748042"/>
                </a:cubicBezTo>
                <a:cubicBezTo>
                  <a:pt x="550455" y="748042"/>
                  <a:pt x="554202" y="743940"/>
                  <a:pt x="557923" y="743254"/>
                </a:cubicBezTo>
                <a:cubicBezTo>
                  <a:pt x="561656" y="742594"/>
                  <a:pt x="572337" y="740536"/>
                  <a:pt x="574991" y="739165"/>
                </a:cubicBezTo>
                <a:cubicBezTo>
                  <a:pt x="577658" y="737806"/>
                  <a:pt x="592060" y="735075"/>
                  <a:pt x="592594" y="731672"/>
                </a:cubicBezTo>
                <a:cubicBezTo>
                  <a:pt x="593114" y="728243"/>
                  <a:pt x="604595" y="725525"/>
                  <a:pt x="607529" y="727227"/>
                </a:cubicBezTo>
                <a:cubicBezTo>
                  <a:pt x="610450" y="728916"/>
                  <a:pt x="614196" y="730287"/>
                  <a:pt x="616863" y="728916"/>
                </a:cubicBezTo>
                <a:cubicBezTo>
                  <a:pt x="619518" y="727557"/>
                  <a:pt x="625106" y="731316"/>
                  <a:pt x="624585" y="735075"/>
                </a:cubicBezTo>
                <a:cubicBezTo>
                  <a:pt x="624052" y="738834"/>
                  <a:pt x="626985" y="742924"/>
                  <a:pt x="626731" y="745997"/>
                </a:cubicBezTo>
                <a:cubicBezTo>
                  <a:pt x="626439" y="749083"/>
                  <a:pt x="623785" y="750099"/>
                  <a:pt x="625385" y="752487"/>
                </a:cubicBezTo>
                <a:cubicBezTo>
                  <a:pt x="626985" y="754862"/>
                  <a:pt x="634199" y="753173"/>
                  <a:pt x="636307" y="750099"/>
                </a:cubicBezTo>
                <a:cubicBezTo>
                  <a:pt x="638441" y="747013"/>
                  <a:pt x="640866" y="751458"/>
                  <a:pt x="640866" y="753846"/>
                </a:cubicBezTo>
                <a:cubicBezTo>
                  <a:pt x="640866" y="756246"/>
                  <a:pt x="644295" y="757948"/>
                  <a:pt x="644295" y="754862"/>
                </a:cubicBezTo>
                <a:cubicBezTo>
                  <a:pt x="644295" y="751801"/>
                  <a:pt x="648588" y="753846"/>
                  <a:pt x="649909" y="755903"/>
                </a:cubicBezTo>
                <a:cubicBezTo>
                  <a:pt x="651255" y="757948"/>
                  <a:pt x="656309" y="753503"/>
                  <a:pt x="656309" y="756932"/>
                </a:cubicBezTo>
                <a:cubicBezTo>
                  <a:pt x="656309" y="760336"/>
                  <a:pt x="648855" y="763066"/>
                  <a:pt x="652055" y="766825"/>
                </a:cubicBezTo>
                <a:cubicBezTo>
                  <a:pt x="655230" y="770584"/>
                  <a:pt x="657110" y="762380"/>
                  <a:pt x="661097" y="764095"/>
                </a:cubicBezTo>
                <a:cubicBezTo>
                  <a:pt x="665098" y="765809"/>
                  <a:pt x="670445" y="758291"/>
                  <a:pt x="674178" y="757262"/>
                </a:cubicBezTo>
                <a:cubicBezTo>
                  <a:pt x="677912" y="756246"/>
                  <a:pt x="681900" y="751801"/>
                  <a:pt x="685100" y="749414"/>
                </a:cubicBezTo>
                <a:cubicBezTo>
                  <a:pt x="688301" y="747013"/>
                  <a:pt x="695235" y="747699"/>
                  <a:pt x="693101" y="750442"/>
                </a:cubicBezTo>
                <a:cubicBezTo>
                  <a:pt x="690955" y="753173"/>
                  <a:pt x="688568" y="758291"/>
                  <a:pt x="696568" y="762050"/>
                </a:cubicBezTo>
                <a:cubicBezTo>
                  <a:pt x="704557" y="765809"/>
                  <a:pt x="713625" y="785596"/>
                  <a:pt x="718692" y="795502"/>
                </a:cubicBezTo>
                <a:cubicBezTo>
                  <a:pt x="723759" y="805395"/>
                  <a:pt x="728560" y="823137"/>
                  <a:pt x="731227" y="823137"/>
                </a:cubicBezTo>
                <a:cubicBezTo>
                  <a:pt x="733907" y="823137"/>
                  <a:pt x="734707" y="814272"/>
                  <a:pt x="738174" y="813244"/>
                </a:cubicBezTo>
                <a:cubicBezTo>
                  <a:pt x="741628" y="812215"/>
                  <a:pt x="743749" y="820762"/>
                  <a:pt x="747495" y="821778"/>
                </a:cubicBezTo>
                <a:cubicBezTo>
                  <a:pt x="751229" y="822807"/>
                  <a:pt x="756284" y="825537"/>
                  <a:pt x="759230" y="824166"/>
                </a:cubicBezTo>
                <a:cubicBezTo>
                  <a:pt x="762151" y="822807"/>
                  <a:pt x="768806" y="818019"/>
                  <a:pt x="771219" y="819733"/>
                </a:cubicBezTo>
                <a:cubicBezTo>
                  <a:pt x="773619" y="821448"/>
                  <a:pt x="776820" y="821448"/>
                  <a:pt x="778953" y="827925"/>
                </a:cubicBezTo>
                <a:cubicBezTo>
                  <a:pt x="781087" y="834415"/>
                  <a:pt x="784287" y="835786"/>
                  <a:pt x="786421" y="835786"/>
                </a:cubicBezTo>
                <a:cubicBezTo>
                  <a:pt x="788555" y="835786"/>
                  <a:pt x="788999" y="838847"/>
                  <a:pt x="788999" y="841590"/>
                </a:cubicBezTo>
                <a:cubicBezTo>
                  <a:pt x="788999" y="844308"/>
                  <a:pt x="792898" y="847978"/>
                  <a:pt x="795044" y="847978"/>
                </a:cubicBezTo>
                <a:cubicBezTo>
                  <a:pt x="797165" y="847978"/>
                  <a:pt x="802868" y="847038"/>
                  <a:pt x="804633" y="845679"/>
                </a:cubicBezTo>
                <a:cubicBezTo>
                  <a:pt x="806411" y="844308"/>
                  <a:pt x="808557" y="842962"/>
                  <a:pt x="808887" y="846137"/>
                </a:cubicBezTo>
                <a:cubicBezTo>
                  <a:pt x="809281" y="849337"/>
                  <a:pt x="812469" y="854341"/>
                  <a:pt x="814602" y="854341"/>
                </a:cubicBezTo>
                <a:cubicBezTo>
                  <a:pt x="816736" y="854341"/>
                  <a:pt x="820990" y="856627"/>
                  <a:pt x="821346" y="854341"/>
                </a:cubicBezTo>
                <a:cubicBezTo>
                  <a:pt x="821702" y="852068"/>
                  <a:pt x="827391" y="850696"/>
                  <a:pt x="829512" y="850226"/>
                </a:cubicBezTo>
                <a:cubicBezTo>
                  <a:pt x="831658" y="849782"/>
                  <a:pt x="839126" y="847978"/>
                  <a:pt x="840548" y="843863"/>
                </a:cubicBezTo>
                <a:cubicBezTo>
                  <a:pt x="841971" y="839774"/>
                  <a:pt x="848016" y="839774"/>
                  <a:pt x="849794" y="837031"/>
                </a:cubicBezTo>
                <a:cubicBezTo>
                  <a:pt x="851547" y="834300"/>
                  <a:pt x="856538" y="832941"/>
                  <a:pt x="857592" y="830211"/>
                </a:cubicBezTo>
                <a:cubicBezTo>
                  <a:pt x="858684" y="827468"/>
                  <a:pt x="865059" y="827938"/>
                  <a:pt x="865783" y="825652"/>
                </a:cubicBezTo>
                <a:cubicBezTo>
                  <a:pt x="866494" y="823378"/>
                  <a:pt x="871829" y="822921"/>
                  <a:pt x="874318" y="823823"/>
                </a:cubicBezTo>
                <a:cubicBezTo>
                  <a:pt x="876794" y="824750"/>
                  <a:pt x="889253" y="827925"/>
                  <a:pt x="891005" y="827468"/>
                </a:cubicBezTo>
                <a:cubicBezTo>
                  <a:pt x="892783" y="827023"/>
                  <a:pt x="893152" y="835672"/>
                  <a:pt x="894930" y="836129"/>
                </a:cubicBezTo>
                <a:cubicBezTo>
                  <a:pt x="896720" y="836586"/>
                  <a:pt x="903121" y="842949"/>
                  <a:pt x="904887" y="841133"/>
                </a:cubicBezTo>
                <a:cubicBezTo>
                  <a:pt x="906665" y="839304"/>
                  <a:pt x="910932" y="837488"/>
                  <a:pt x="914488" y="840218"/>
                </a:cubicBezTo>
                <a:cubicBezTo>
                  <a:pt x="918044" y="842949"/>
                  <a:pt x="921600" y="846594"/>
                  <a:pt x="923009" y="843419"/>
                </a:cubicBezTo>
                <a:cubicBezTo>
                  <a:pt x="924445" y="840218"/>
                  <a:pt x="931912" y="838847"/>
                  <a:pt x="932966" y="837031"/>
                </a:cubicBezTo>
                <a:cubicBezTo>
                  <a:pt x="934033" y="835215"/>
                  <a:pt x="935113" y="829766"/>
                  <a:pt x="933322" y="827925"/>
                </a:cubicBezTo>
                <a:cubicBezTo>
                  <a:pt x="931544" y="826109"/>
                  <a:pt x="929766" y="818819"/>
                  <a:pt x="929055" y="815174"/>
                </a:cubicBezTo>
                <a:cubicBezTo>
                  <a:pt x="928344" y="811529"/>
                  <a:pt x="933322" y="810640"/>
                  <a:pt x="934033" y="807453"/>
                </a:cubicBezTo>
                <a:cubicBezTo>
                  <a:pt x="934744" y="804278"/>
                  <a:pt x="939012" y="803808"/>
                  <a:pt x="940434" y="801992"/>
                </a:cubicBezTo>
                <a:cubicBezTo>
                  <a:pt x="941856" y="800163"/>
                  <a:pt x="942212" y="796073"/>
                  <a:pt x="944701" y="796988"/>
                </a:cubicBezTo>
                <a:cubicBezTo>
                  <a:pt x="947203" y="797889"/>
                  <a:pt x="952524" y="800163"/>
                  <a:pt x="953578" y="801522"/>
                </a:cubicBezTo>
                <a:cubicBezTo>
                  <a:pt x="954671" y="802893"/>
                  <a:pt x="958569" y="803808"/>
                  <a:pt x="961046" y="803808"/>
                </a:cubicBezTo>
                <a:cubicBezTo>
                  <a:pt x="963535" y="803808"/>
                  <a:pt x="967434" y="806525"/>
                  <a:pt x="969949" y="808367"/>
                </a:cubicBezTo>
                <a:cubicBezTo>
                  <a:pt x="972425" y="810170"/>
                  <a:pt x="980261" y="810170"/>
                  <a:pt x="981671" y="812914"/>
                </a:cubicBezTo>
                <a:cubicBezTo>
                  <a:pt x="983093" y="815644"/>
                  <a:pt x="981315" y="823378"/>
                  <a:pt x="983093" y="826109"/>
                </a:cubicBezTo>
                <a:cubicBezTo>
                  <a:pt x="984871" y="828852"/>
                  <a:pt x="989138" y="834745"/>
                  <a:pt x="990561" y="833386"/>
                </a:cubicBezTo>
                <a:cubicBezTo>
                  <a:pt x="991983" y="832027"/>
                  <a:pt x="998727" y="837945"/>
                  <a:pt x="1001241" y="837488"/>
                </a:cubicBezTo>
                <a:cubicBezTo>
                  <a:pt x="1003705" y="837031"/>
                  <a:pt x="1007617" y="832027"/>
                  <a:pt x="1009763" y="832027"/>
                </a:cubicBezTo>
                <a:cubicBezTo>
                  <a:pt x="1011884" y="832027"/>
                  <a:pt x="1018653" y="829766"/>
                  <a:pt x="1020761" y="830211"/>
                </a:cubicBezTo>
                <a:cubicBezTo>
                  <a:pt x="1022895" y="830655"/>
                  <a:pt x="1030731" y="834300"/>
                  <a:pt x="1031798" y="833386"/>
                </a:cubicBezTo>
                <a:cubicBezTo>
                  <a:pt x="1032852" y="832484"/>
                  <a:pt x="1039964" y="833856"/>
                  <a:pt x="1041043" y="836586"/>
                </a:cubicBezTo>
                <a:cubicBezTo>
                  <a:pt x="1042097" y="839304"/>
                  <a:pt x="1050987" y="839304"/>
                  <a:pt x="1050987" y="842504"/>
                </a:cubicBezTo>
                <a:cubicBezTo>
                  <a:pt x="1050987" y="845679"/>
                  <a:pt x="1055953" y="847496"/>
                  <a:pt x="1057376" y="851140"/>
                </a:cubicBezTo>
                <a:cubicBezTo>
                  <a:pt x="1058798" y="854785"/>
                  <a:pt x="1070558" y="852512"/>
                  <a:pt x="1072679" y="854785"/>
                </a:cubicBezTo>
                <a:cubicBezTo>
                  <a:pt x="1074813" y="857071"/>
                  <a:pt x="1088313" y="856627"/>
                  <a:pt x="1088668" y="854785"/>
                </a:cubicBezTo>
                <a:cubicBezTo>
                  <a:pt x="1089024" y="852957"/>
                  <a:pt x="1101826" y="852068"/>
                  <a:pt x="1104302" y="849782"/>
                </a:cubicBezTo>
                <a:cubicBezTo>
                  <a:pt x="1106804" y="847496"/>
                  <a:pt x="1113548" y="848423"/>
                  <a:pt x="1113916" y="845222"/>
                </a:cubicBezTo>
                <a:cubicBezTo>
                  <a:pt x="1114272" y="842035"/>
                  <a:pt x="1120660" y="839774"/>
                  <a:pt x="1123504" y="837031"/>
                </a:cubicBezTo>
                <a:cubicBezTo>
                  <a:pt x="1126362" y="834300"/>
                  <a:pt x="1137728" y="834745"/>
                  <a:pt x="1138440" y="837945"/>
                </a:cubicBezTo>
                <a:cubicBezTo>
                  <a:pt x="1139151" y="841133"/>
                  <a:pt x="1145894" y="842035"/>
                  <a:pt x="1148739" y="840676"/>
                </a:cubicBezTo>
                <a:cubicBezTo>
                  <a:pt x="1151609" y="839304"/>
                  <a:pt x="1159077" y="841133"/>
                  <a:pt x="1160131" y="844308"/>
                </a:cubicBezTo>
                <a:cubicBezTo>
                  <a:pt x="1161198" y="847496"/>
                  <a:pt x="1169720" y="849337"/>
                  <a:pt x="1171866" y="848423"/>
                </a:cubicBezTo>
                <a:cubicBezTo>
                  <a:pt x="1173987" y="847496"/>
                  <a:pt x="1180731" y="841133"/>
                  <a:pt x="1183220" y="840676"/>
                </a:cubicBezTo>
                <a:cubicBezTo>
                  <a:pt x="1185722" y="840218"/>
                  <a:pt x="1189252" y="837031"/>
                  <a:pt x="1188554" y="833856"/>
                </a:cubicBezTo>
                <a:cubicBezTo>
                  <a:pt x="1187868" y="830655"/>
                  <a:pt x="1193545" y="821562"/>
                  <a:pt x="1194243" y="817930"/>
                </a:cubicBezTo>
                <a:cubicBezTo>
                  <a:pt x="1194967" y="814272"/>
                  <a:pt x="1199933" y="804278"/>
                  <a:pt x="1201711" y="803350"/>
                </a:cubicBezTo>
                <a:cubicBezTo>
                  <a:pt x="1203489" y="802449"/>
                  <a:pt x="1207401" y="798347"/>
                  <a:pt x="1207058" y="795629"/>
                </a:cubicBezTo>
                <a:cubicBezTo>
                  <a:pt x="1206689" y="792873"/>
                  <a:pt x="1205635" y="784681"/>
                  <a:pt x="1203489" y="784681"/>
                </a:cubicBezTo>
                <a:cubicBezTo>
                  <a:pt x="1201368" y="784681"/>
                  <a:pt x="1197444" y="785151"/>
                  <a:pt x="1202435" y="776490"/>
                </a:cubicBezTo>
                <a:cubicBezTo>
                  <a:pt x="1207388" y="767829"/>
                  <a:pt x="1216291" y="770140"/>
                  <a:pt x="1217713" y="770140"/>
                </a:cubicBezTo>
                <a:cubicBezTo>
                  <a:pt x="1219148" y="770140"/>
                  <a:pt x="1230515" y="766495"/>
                  <a:pt x="1235480" y="768298"/>
                </a:cubicBezTo>
                <a:cubicBezTo>
                  <a:pt x="1240471" y="770140"/>
                  <a:pt x="1243659" y="767397"/>
                  <a:pt x="1248993" y="771029"/>
                </a:cubicBezTo>
                <a:cubicBezTo>
                  <a:pt x="1254340" y="774661"/>
                  <a:pt x="1261807" y="773302"/>
                  <a:pt x="1263573" y="776490"/>
                </a:cubicBezTo>
                <a:cubicBezTo>
                  <a:pt x="1265351" y="779678"/>
                  <a:pt x="1272463" y="782433"/>
                  <a:pt x="1271383" y="787882"/>
                </a:cubicBezTo>
                <a:cubicBezTo>
                  <a:pt x="1270329" y="793343"/>
                  <a:pt x="1275295" y="790155"/>
                  <a:pt x="1277085" y="801992"/>
                </a:cubicBezTo>
                <a:cubicBezTo>
                  <a:pt x="1278864" y="813815"/>
                  <a:pt x="1283118" y="814730"/>
                  <a:pt x="1284185" y="820178"/>
                </a:cubicBezTo>
                <a:cubicBezTo>
                  <a:pt x="1285239" y="825652"/>
                  <a:pt x="1290954" y="835672"/>
                  <a:pt x="1290230" y="838847"/>
                </a:cubicBezTo>
                <a:cubicBezTo>
                  <a:pt x="1289532" y="842035"/>
                  <a:pt x="1288808" y="847038"/>
                  <a:pt x="1294853" y="847496"/>
                </a:cubicBezTo>
                <a:cubicBezTo>
                  <a:pt x="1300898" y="847978"/>
                  <a:pt x="1305165" y="853871"/>
                  <a:pt x="1306575" y="852957"/>
                </a:cubicBezTo>
                <a:cubicBezTo>
                  <a:pt x="1308010" y="852068"/>
                  <a:pt x="1315109" y="855230"/>
                  <a:pt x="1318665" y="859789"/>
                </a:cubicBezTo>
                <a:cubicBezTo>
                  <a:pt x="1322221" y="864349"/>
                  <a:pt x="1327568" y="862075"/>
                  <a:pt x="1327200" y="867079"/>
                </a:cubicBezTo>
                <a:cubicBezTo>
                  <a:pt x="1326844" y="872083"/>
                  <a:pt x="1330045" y="876172"/>
                  <a:pt x="1329689" y="880274"/>
                </a:cubicBezTo>
                <a:cubicBezTo>
                  <a:pt x="1329321" y="884376"/>
                  <a:pt x="1336445" y="887094"/>
                  <a:pt x="1341424" y="886193"/>
                </a:cubicBezTo>
                <a:cubicBezTo>
                  <a:pt x="1346402" y="885278"/>
                  <a:pt x="1349945" y="888453"/>
                  <a:pt x="1352092" y="883005"/>
                </a:cubicBezTo>
                <a:cubicBezTo>
                  <a:pt x="1354225" y="877531"/>
                  <a:pt x="1361337" y="879804"/>
                  <a:pt x="1363814" y="877531"/>
                </a:cubicBezTo>
                <a:cubicBezTo>
                  <a:pt x="1366303" y="875271"/>
                  <a:pt x="1373771" y="872527"/>
                  <a:pt x="1373428" y="880732"/>
                </a:cubicBezTo>
                <a:cubicBezTo>
                  <a:pt x="1373059" y="888936"/>
                  <a:pt x="1377327" y="890739"/>
                  <a:pt x="1373758" y="893457"/>
                </a:cubicBezTo>
                <a:cubicBezTo>
                  <a:pt x="1370227" y="896200"/>
                  <a:pt x="1368437" y="908049"/>
                  <a:pt x="1367382" y="913053"/>
                </a:cubicBezTo>
                <a:cubicBezTo>
                  <a:pt x="1366303" y="918057"/>
                  <a:pt x="1360969" y="919416"/>
                  <a:pt x="1360258" y="924864"/>
                </a:cubicBezTo>
                <a:cubicBezTo>
                  <a:pt x="1359547" y="930350"/>
                  <a:pt x="1354556" y="930795"/>
                  <a:pt x="1354556" y="934884"/>
                </a:cubicBezTo>
                <a:cubicBezTo>
                  <a:pt x="1354556" y="938999"/>
                  <a:pt x="1347469" y="938085"/>
                  <a:pt x="1343900" y="934884"/>
                </a:cubicBezTo>
                <a:cubicBezTo>
                  <a:pt x="1340370" y="931709"/>
                  <a:pt x="1336801" y="940803"/>
                  <a:pt x="1333956" y="940803"/>
                </a:cubicBezTo>
                <a:cubicBezTo>
                  <a:pt x="1331099" y="940803"/>
                  <a:pt x="1331467" y="948550"/>
                  <a:pt x="1332165" y="951725"/>
                </a:cubicBezTo>
                <a:cubicBezTo>
                  <a:pt x="1332902" y="954925"/>
                  <a:pt x="1331111" y="959014"/>
                  <a:pt x="1332902" y="964475"/>
                </a:cubicBezTo>
                <a:cubicBezTo>
                  <a:pt x="1333829" y="967409"/>
                  <a:pt x="1333258" y="972972"/>
                  <a:pt x="1333740" y="979195"/>
                </a:cubicBezTo>
                <a:cubicBezTo>
                  <a:pt x="1338071" y="975181"/>
                  <a:pt x="1341982" y="972210"/>
                  <a:pt x="1343748" y="972210"/>
                </a:cubicBezTo>
                <a:cubicBezTo>
                  <a:pt x="1348180" y="972210"/>
                  <a:pt x="1352625" y="982014"/>
                  <a:pt x="1357604" y="982217"/>
                </a:cubicBezTo>
                <a:cubicBezTo>
                  <a:pt x="1362582" y="982458"/>
                  <a:pt x="1385137" y="963116"/>
                  <a:pt x="1385315" y="959929"/>
                </a:cubicBezTo>
                <a:cubicBezTo>
                  <a:pt x="1385505" y="956741"/>
                  <a:pt x="1398650" y="940587"/>
                  <a:pt x="1404873" y="932154"/>
                </a:cubicBezTo>
                <a:cubicBezTo>
                  <a:pt x="1411070" y="923746"/>
                  <a:pt x="1419275" y="911453"/>
                  <a:pt x="1422462" y="901890"/>
                </a:cubicBezTo>
                <a:cubicBezTo>
                  <a:pt x="1424431" y="896010"/>
                  <a:pt x="1433130" y="884592"/>
                  <a:pt x="1435264" y="880046"/>
                </a:cubicBezTo>
                <a:cubicBezTo>
                  <a:pt x="1437398" y="875486"/>
                  <a:pt x="1438820" y="875042"/>
                  <a:pt x="1442732" y="864349"/>
                </a:cubicBezTo>
                <a:cubicBezTo>
                  <a:pt x="1446631" y="853642"/>
                  <a:pt x="1446631" y="825652"/>
                  <a:pt x="1447888" y="823823"/>
                </a:cubicBezTo>
                <a:cubicBezTo>
                  <a:pt x="1449132" y="822019"/>
                  <a:pt x="1448409" y="817244"/>
                  <a:pt x="1450199" y="814272"/>
                </a:cubicBezTo>
                <a:cubicBezTo>
                  <a:pt x="1451977" y="811326"/>
                  <a:pt x="1451076" y="807211"/>
                  <a:pt x="1454632" y="803350"/>
                </a:cubicBezTo>
                <a:cubicBezTo>
                  <a:pt x="1458200" y="799490"/>
                  <a:pt x="1457476" y="796073"/>
                  <a:pt x="1456600" y="793114"/>
                </a:cubicBezTo>
                <a:cubicBezTo>
                  <a:pt x="1455698" y="790155"/>
                  <a:pt x="1456778" y="783551"/>
                  <a:pt x="1455876" y="781506"/>
                </a:cubicBezTo>
                <a:cubicBezTo>
                  <a:pt x="1455012" y="779436"/>
                  <a:pt x="1455178" y="778547"/>
                  <a:pt x="1457298" y="776947"/>
                </a:cubicBezTo>
                <a:cubicBezTo>
                  <a:pt x="1459445" y="775360"/>
                  <a:pt x="1455876" y="771257"/>
                  <a:pt x="1452879" y="769454"/>
                </a:cubicBezTo>
                <a:cubicBezTo>
                  <a:pt x="1449831" y="767613"/>
                  <a:pt x="1445932" y="766025"/>
                  <a:pt x="1445576" y="761707"/>
                </a:cubicBezTo>
                <a:cubicBezTo>
                  <a:pt x="1445208" y="757376"/>
                  <a:pt x="1440077" y="752144"/>
                  <a:pt x="1436153" y="752601"/>
                </a:cubicBezTo>
                <a:cubicBezTo>
                  <a:pt x="1432241" y="753058"/>
                  <a:pt x="1424952" y="749883"/>
                  <a:pt x="1425841" y="753058"/>
                </a:cubicBezTo>
                <a:cubicBezTo>
                  <a:pt x="1426730" y="756259"/>
                  <a:pt x="1425485" y="758964"/>
                  <a:pt x="1423555" y="758291"/>
                </a:cubicBezTo>
                <a:cubicBezTo>
                  <a:pt x="1421599" y="757605"/>
                  <a:pt x="1420684" y="759650"/>
                  <a:pt x="1418386" y="764209"/>
                </a:cubicBezTo>
                <a:cubicBezTo>
                  <a:pt x="1416087" y="768781"/>
                  <a:pt x="1407895" y="769213"/>
                  <a:pt x="1411642" y="764895"/>
                </a:cubicBezTo>
                <a:cubicBezTo>
                  <a:pt x="1415363" y="760577"/>
                  <a:pt x="1410385" y="760336"/>
                  <a:pt x="1411070" y="755789"/>
                </a:cubicBezTo>
                <a:cubicBezTo>
                  <a:pt x="1411807" y="751242"/>
                  <a:pt x="1414830" y="746683"/>
                  <a:pt x="1410740" y="749642"/>
                </a:cubicBezTo>
                <a:cubicBezTo>
                  <a:pt x="1406651" y="752601"/>
                  <a:pt x="1406651" y="759650"/>
                  <a:pt x="1403273" y="760577"/>
                </a:cubicBezTo>
                <a:cubicBezTo>
                  <a:pt x="1399895" y="761491"/>
                  <a:pt x="1400974" y="748283"/>
                  <a:pt x="1401850" y="744854"/>
                </a:cubicBezTo>
                <a:cubicBezTo>
                  <a:pt x="1402752" y="741451"/>
                  <a:pt x="1395627" y="745096"/>
                  <a:pt x="1388160" y="744410"/>
                </a:cubicBezTo>
                <a:cubicBezTo>
                  <a:pt x="1380692" y="743737"/>
                  <a:pt x="1382648" y="737120"/>
                  <a:pt x="1388693" y="733031"/>
                </a:cubicBezTo>
                <a:cubicBezTo>
                  <a:pt x="1394751" y="728916"/>
                  <a:pt x="1393684" y="725068"/>
                  <a:pt x="1396681" y="723467"/>
                </a:cubicBezTo>
                <a:cubicBezTo>
                  <a:pt x="1399729" y="721867"/>
                  <a:pt x="1407540" y="715276"/>
                  <a:pt x="1412163" y="711860"/>
                </a:cubicBezTo>
                <a:cubicBezTo>
                  <a:pt x="1416785" y="708456"/>
                  <a:pt x="1417674" y="704582"/>
                  <a:pt x="1418741" y="700709"/>
                </a:cubicBezTo>
                <a:cubicBezTo>
                  <a:pt x="1419808" y="696848"/>
                  <a:pt x="1428343" y="692060"/>
                  <a:pt x="1435975" y="684110"/>
                </a:cubicBezTo>
                <a:cubicBezTo>
                  <a:pt x="1443633" y="676135"/>
                  <a:pt x="1447354" y="671575"/>
                  <a:pt x="1449132" y="666800"/>
                </a:cubicBezTo>
                <a:cubicBezTo>
                  <a:pt x="1450910" y="662012"/>
                  <a:pt x="1462290" y="656107"/>
                  <a:pt x="1462455" y="652474"/>
                </a:cubicBezTo>
                <a:cubicBezTo>
                  <a:pt x="1462645" y="648830"/>
                  <a:pt x="1475980" y="639724"/>
                  <a:pt x="1485023" y="637438"/>
                </a:cubicBezTo>
                <a:cubicBezTo>
                  <a:pt x="1494103" y="635177"/>
                  <a:pt x="1508505" y="638136"/>
                  <a:pt x="1511172" y="641552"/>
                </a:cubicBezTo>
                <a:cubicBezTo>
                  <a:pt x="1513826" y="644943"/>
                  <a:pt x="1515795" y="643584"/>
                  <a:pt x="1517395" y="641311"/>
                </a:cubicBezTo>
                <a:cubicBezTo>
                  <a:pt x="1518982" y="639038"/>
                  <a:pt x="1522538" y="640181"/>
                  <a:pt x="1528584" y="641083"/>
                </a:cubicBezTo>
                <a:cubicBezTo>
                  <a:pt x="1534629" y="641997"/>
                  <a:pt x="1536051" y="637438"/>
                  <a:pt x="1540141" y="639038"/>
                </a:cubicBezTo>
                <a:cubicBezTo>
                  <a:pt x="1544230" y="640638"/>
                  <a:pt x="1547608" y="641552"/>
                  <a:pt x="1550085" y="635393"/>
                </a:cubicBezTo>
                <a:cubicBezTo>
                  <a:pt x="1552587" y="629259"/>
                  <a:pt x="1564296" y="630389"/>
                  <a:pt x="1566976" y="632904"/>
                </a:cubicBezTo>
                <a:cubicBezTo>
                  <a:pt x="1569643" y="635406"/>
                  <a:pt x="1571764" y="638822"/>
                  <a:pt x="1576043" y="635177"/>
                </a:cubicBezTo>
                <a:cubicBezTo>
                  <a:pt x="1580285" y="631532"/>
                  <a:pt x="1580285" y="639952"/>
                  <a:pt x="1584387" y="640638"/>
                </a:cubicBezTo>
                <a:cubicBezTo>
                  <a:pt x="1588477" y="641311"/>
                  <a:pt x="1585810" y="645870"/>
                  <a:pt x="1582254" y="645426"/>
                </a:cubicBezTo>
                <a:cubicBezTo>
                  <a:pt x="1578710" y="644943"/>
                  <a:pt x="1574265" y="647674"/>
                  <a:pt x="1578342" y="650646"/>
                </a:cubicBezTo>
                <a:cubicBezTo>
                  <a:pt x="1582432" y="653605"/>
                  <a:pt x="1587245" y="647915"/>
                  <a:pt x="1590445" y="648360"/>
                </a:cubicBezTo>
                <a:cubicBezTo>
                  <a:pt x="1593620" y="648830"/>
                  <a:pt x="1598611" y="649274"/>
                  <a:pt x="1603044" y="645642"/>
                </a:cubicBezTo>
                <a:cubicBezTo>
                  <a:pt x="1607501" y="641997"/>
                  <a:pt x="1608746" y="648601"/>
                  <a:pt x="1611578" y="645426"/>
                </a:cubicBezTo>
                <a:cubicBezTo>
                  <a:pt x="1614423" y="642226"/>
                  <a:pt x="1620836" y="641311"/>
                  <a:pt x="1624037" y="641552"/>
                </a:cubicBezTo>
                <a:cubicBezTo>
                  <a:pt x="1627237" y="641781"/>
                  <a:pt x="1624570" y="636765"/>
                  <a:pt x="1619236" y="636765"/>
                </a:cubicBezTo>
                <a:cubicBezTo>
                  <a:pt x="1613902" y="636765"/>
                  <a:pt x="1614080" y="633120"/>
                  <a:pt x="1618347" y="623785"/>
                </a:cubicBezTo>
                <a:cubicBezTo>
                  <a:pt x="1622614" y="614463"/>
                  <a:pt x="1630781" y="609447"/>
                  <a:pt x="1635937" y="603770"/>
                </a:cubicBezTo>
                <a:cubicBezTo>
                  <a:pt x="1641093" y="598093"/>
                  <a:pt x="1644839" y="600811"/>
                  <a:pt x="1644839" y="597166"/>
                </a:cubicBezTo>
                <a:cubicBezTo>
                  <a:pt x="1644839" y="593521"/>
                  <a:pt x="1647316" y="583285"/>
                  <a:pt x="1651240" y="583069"/>
                </a:cubicBezTo>
                <a:cubicBezTo>
                  <a:pt x="1655139" y="582828"/>
                  <a:pt x="1664905" y="585114"/>
                  <a:pt x="1670951" y="580770"/>
                </a:cubicBezTo>
                <a:cubicBezTo>
                  <a:pt x="1676996" y="576465"/>
                  <a:pt x="1676450" y="583971"/>
                  <a:pt x="1678964" y="585114"/>
                </a:cubicBezTo>
                <a:cubicBezTo>
                  <a:pt x="1681441" y="586244"/>
                  <a:pt x="1684832" y="578510"/>
                  <a:pt x="1687664" y="580770"/>
                </a:cubicBezTo>
                <a:cubicBezTo>
                  <a:pt x="1690521" y="583069"/>
                  <a:pt x="1683409" y="588530"/>
                  <a:pt x="1681796" y="595108"/>
                </a:cubicBezTo>
                <a:cubicBezTo>
                  <a:pt x="1680209" y="601700"/>
                  <a:pt x="1685530" y="599211"/>
                  <a:pt x="1688553" y="601039"/>
                </a:cubicBezTo>
                <a:cubicBezTo>
                  <a:pt x="1691563" y="602868"/>
                  <a:pt x="1684641" y="605586"/>
                  <a:pt x="1685352" y="607402"/>
                </a:cubicBezTo>
                <a:cubicBezTo>
                  <a:pt x="1686064" y="609244"/>
                  <a:pt x="1692109" y="609244"/>
                  <a:pt x="1699932" y="599211"/>
                </a:cubicBezTo>
                <a:cubicBezTo>
                  <a:pt x="1707755" y="589203"/>
                  <a:pt x="1714842" y="586472"/>
                  <a:pt x="1719833" y="587158"/>
                </a:cubicBezTo>
                <a:cubicBezTo>
                  <a:pt x="1724811" y="587844"/>
                  <a:pt x="1721967" y="581469"/>
                  <a:pt x="1722322" y="572121"/>
                </a:cubicBezTo>
                <a:cubicBezTo>
                  <a:pt x="1722690" y="562800"/>
                  <a:pt x="1737956" y="560069"/>
                  <a:pt x="1742934" y="562800"/>
                </a:cubicBezTo>
                <a:cubicBezTo>
                  <a:pt x="1747925" y="565543"/>
                  <a:pt x="1747557" y="568032"/>
                  <a:pt x="1742756" y="566432"/>
                </a:cubicBezTo>
                <a:cubicBezTo>
                  <a:pt x="1737956" y="564857"/>
                  <a:pt x="1733511" y="570305"/>
                  <a:pt x="1733689" y="578040"/>
                </a:cubicBezTo>
                <a:cubicBezTo>
                  <a:pt x="1733879" y="585799"/>
                  <a:pt x="1729421" y="588289"/>
                  <a:pt x="1731745" y="591260"/>
                </a:cubicBezTo>
                <a:cubicBezTo>
                  <a:pt x="1734057" y="594207"/>
                  <a:pt x="1728355" y="594893"/>
                  <a:pt x="1728177" y="598093"/>
                </a:cubicBezTo>
                <a:cubicBezTo>
                  <a:pt x="1728012" y="601281"/>
                  <a:pt x="1728177" y="603770"/>
                  <a:pt x="1724621" y="605142"/>
                </a:cubicBezTo>
                <a:cubicBezTo>
                  <a:pt x="1721078" y="606500"/>
                  <a:pt x="1709165" y="608088"/>
                  <a:pt x="1708822" y="614006"/>
                </a:cubicBezTo>
                <a:cubicBezTo>
                  <a:pt x="1708441" y="619937"/>
                  <a:pt x="1702066" y="620610"/>
                  <a:pt x="1699030" y="627887"/>
                </a:cubicBezTo>
                <a:cubicBezTo>
                  <a:pt x="1696020" y="635177"/>
                  <a:pt x="1684463" y="639495"/>
                  <a:pt x="1676831" y="654075"/>
                </a:cubicBezTo>
                <a:cubicBezTo>
                  <a:pt x="1669173" y="668616"/>
                  <a:pt x="1657082" y="668616"/>
                  <a:pt x="1657082" y="671359"/>
                </a:cubicBezTo>
                <a:cubicBezTo>
                  <a:pt x="1657082" y="674090"/>
                  <a:pt x="1648738" y="673861"/>
                  <a:pt x="1645893" y="674318"/>
                </a:cubicBezTo>
                <a:cubicBezTo>
                  <a:pt x="1643049" y="674776"/>
                  <a:pt x="1648560" y="683653"/>
                  <a:pt x="1641804" y="692975"/>
                </a:cubicBezTo>
                <a:cubicBezTo>
                  <a:pt x="1635048" y="702297"/>
                  <a:pt x="1630603" y="715276"/>
                  <a:pt x="1630781" y="728243"/>
                </a:cubicBezTo>
                <a:cubicBezTo>
                  <a:pt x="1630958" y="741209"/>
                  <a:pt x="1634337" y="778547"/>
                  <a:pt x="1637372" y="785151"/>
                </a:cubicBezTo>
                <a:cubicBezTo>
                  <a:pt x="1640382" y="791755"/>
                  <a:pt x="1638604" y="807897"/>
                  <a:pt x="1641093" y="811326"/>
                </a:cubicBezTo>
                <a:cubicBezTo>
                  <a:pt x="1643582" y="814730"/>
                  <a:pt x="1642693" y="820419"/>
                  <a:pt x="1644293" y="822464"/>
                </a:cubicBezTo>
                <a:cubicBezTo>
                  <a:pt x="1645893" y="824521"/>
                  <a:pt x="1652472" y="813358"/>
                  <a:pt x="1656892" y="808596"/>
                </a:cubicBezTo>
                <a:cubicBezTo>
                  <a:pt x="1661349" y="803808"/>
                  <a:pt x="1659927" y="802233"/>
                  <a:pt x="1662950" y="799718"/>
                </a:cubicBezTo>
                <a:cubicBezTo>
                  <a:pt x="1665998" y="797204"/>
                  <a:pt x="1664728" y="786739"/>
                  <a:pt x="1665629" y="784021"/>
                </a:cubicBezTo>
                <a:cubicBezTo>
                  <a:pt x="1666518" y="781278"/>
                  <a:pt x="1672043" y="779906"/>
                  <a:pt x="1673795" y="776947"/>
                </a:cubicBezTo>
                <a:cubicBezTo>
                  <a:pt x="1675573" y="774001"/>
                  <a:pt x="1680209" y="775829"/>
                  <a:pt x="1682685" y="774661"/>
                </a:cubicBezTo>
                <a:cubicBezTo>
                  <a:pt x="1685162" y="773543"/>
                  <a:pt x="1682508" y="766025"/>
                  <a:pt x="1681619" y="761707"/>
                </a:cubicBezTo>
                <a:cubicBezTo>
                  <a:pt x="1680730" y="757376"/>
                  <a:pt x="1688883" y="751458"/>
                  <a:pt x="1693176" y="747597"/>
                </a:cubicBezTo>
                <a:cubicBezTo>
                  <a:pt x="1697443" y="743737"/>
                  <a:pt x="1702790" y="750099"/>
                  <a:pt x="1707565" y="744410"/>
                </a:cubicBezTo>
                <a:cubicBezTo>
                  <a:pt x="1712365" y="738720"/>
                  <a:pt x="1707209" y="732116"/>
                  <a:pt x="1705444" y="729170"/>
                </a:cubicBezTo>
                <a:cubicBezTo>
                  <a:pt x="1703653" y="726211"/>
                  <a:pt x="1710232" y="711860"/>
                  <a:pt x="1713978" y="710501"/>
                </a:cubicBezTo>
                <a:cubicBezTo>
                  <a:pt x="1717687" y="709142"/>
                  <a:pt x="1719655" y="713904"/>
                  <a:pt x="1723224" y="709815"/>
                </a:cubicBezTo>
                <a:cubicBezTo>
                  <a:pt x="1726767" y="705713"/>
                  <a:pt x="1720023" y="699134"/>
                  <a:pt x="1717509" y="699579"/>
                </a:cubicBezTo>
                <a:cubicBezTo>
                  <a:pt x="1715032" y="700023"/>
                  <a:pt x="1714156" y="687971"/>
                  <a:pt x="1720023" y="682281"/>
                </a:cubicBezTo>
                <a:cubicBezTo>
                  <a:pt x="1725878" y="676579"/>
                  <a:pt x="1723554" y="675449"/>
                  <a:pt x="1719655" y="674090"/>
                </a:cubicBezTo>
                <a:cubicBezTo>
                  <a:pt x="1715756" y="672731"/>
                  <a:pt x="1715032" y="674547"/>
                  <a:pt x="1712010" y="674776"/>
                </a:cubicBezTo>
                <a:cubicBezTo>
                  <a:pt x="1708987" y="674992"/>
                  <a:pt x="1705965" y="666800"/>
                  <a:pt x="1710587" y="658850"/>
                </a:cubicBezTo>
                <a:cubicBezTo>
                  <a:pt x="1715223" y="650874"/>
                  <a:pt x="1719655" y="651789"/>
                  <a:pt x="1720722" y="645197"/>
                </a:cubicBezTo>
                <a:cubicBezTo>
                  <a:pt x="1721776" y="638581"/>
                  <a:pt x="1728177" y="629259"/>
                  <a:pt x="1729790" y="625855"/>
                </a:cubicBezTo>
                <a:cubicBezTo>
                  <a:pt x="1731390" y="622426"/>
                  <a:pt x="1737778" y="625855"/>
                  <a:pt x="1740267" y="625157"/>
                </a:cubicBezTo>
                <a:cubicBezTo>
                  <a:pt x="1742756" y="624471"/>
                  <a:pt x="1741880" y="631303"/>
                  <a:pt x="1744877" y="627887"/>
                </a:cubicBezTo>
                <a:cubicBezTo>
                  <a:pt x="1747925" y="624471"/>
                  <a:pt x="1752878" y="613104"/>
                  <a:pt x="1756968" y="613104"/>
                </a:cubicBezTo>
                <a:cubicBezTo>
                  <a:pt x="1761070" y="613104"/>
                  <a:pt x="1758415" y="621512"/>
                  <a:pt x="1759482" y="626516"/>
                </a:cubicBezTo>
                <a:cubicBezTo>
                  <a:pt x="1760536" y="631532"/>
                  <a:pt x="1762835" y="625157"/>
                  <a:pt x="1770671" y="618337"/>
                </a:cubicBezTo>
                <a:cubicBezTo>
                  <a:pt x="1778482" y="611504"/>
                  <a:pt x="1795538" y="612177"/>
                  <a:pt x="1800707" y="615378"/>
                </a:cubicBezTo>
                <a:cubicBezTo>
                  <a:pt x="1805863" y="618578"/>
                  <a:pt x="1806739" y="626071"/>
                  <a:pt x="1809596" y="625157"/>
                </a:cubicBezTo>
                <a:cubicBezTo>
                  <a:pt x="1813927" y="623785"/>
                  <a:pt x="1810295" y="617651"/>
                  <a:pt x="1814562" y="616051"/>
                </a:cubicBezTo>
                <a:cubicBezTo>
                  <a:pt x="1818829" y="614463"/>
                  <a:pt x="1826297" y="608774"/>
                  <a:pt x="1831987" y="603541"/>
                </a:cubicBezTo>
                <a:cubicBezTo>
                  <a:pt x="1837664" y="598296"/>
                  <a:pt x="1836089" y="602182"/>
                  <a:pt x="1839086" y="597407"/>
                </a:cubicBezTo>
                <a:cubicBezTo>
                  <a:pt x="1842109" y="592619"/>
                  <a:pt x="1845131" y="594677"/>
                  <a:pt x="1846033" y="591489"/>
                </a:cubicBezTo>
                <a:cubicBezTo>
                  <a:pt x="1846909" y="588289"/>
                  <a:pt x="1855101" y="583069"/>
                  <a:pt x="1866289" y="579869"/>
                </a:cubicBezTo>
                <a:cubicBezTo>
                  <a:pt x="1877478" y="576681"/>
                  <a:pt x="1892070" y="567118"/>
                  <a:pt x="1891359" y="564184"/>
                </a:cubicBezTo>
                <a:cubicBezTo>
                  <a:pt x="1890661" y="561212"/>
                  <a:pt x="1895614" y="559841"/>
                  <a:pt x="1896147" y="562800"/>
                </a:cubicBezTo>
                <a:cubicBezTo>
                  <a:pt x="1896680" y="565759"/>
                  <a:pt x="1900935" y="564628"/>
                  <a:pt x="1906802" y="566216"/>
                </a:cubicBezTo>
                <a:cubicBezTo>
                  <a:pt x="1912695" y="567803"/>
                  <a:pt x="1915362" y="570763"/>
                  <a:pt x="1919985" y="564857"/>
                </a:cubicBezTo>
                <a:cubicBezTo>
                  <a:pt x="1924608" y="558939"/>
                  <a:pt x="1919426" y="556894"/>
                  <a:pt x="1919617" y="552348"/>
                </a:cubicBezTo>
                <a:cubicBezTo>
                  <a:pt x="1919794" y="547776"/>
                  <a:pt x="1911603" y="542988"/>
                  <a:pt x="1912695" y="538225"/>
                </a:cubicBezTo>
                <a:cubicBezTo>
                  <a:pt x="1913749" y="533450"/>
                  <a:pt x="1906650" y="520687"/>
                  <a:pt x="1904516" y="523201"/>
                </a:cubicBezTo>
                <a:cubicBezTo>
                  <a:pt x="1902383" y="525716"/>
                  <a:pt x="1897392" y="521156"/>
                  <a:pt x="1897392" y="517524"/>
                </a:cubicBezTo>
                <a:cubicBezTo>
                  <a:pt x="1897392" y="513879"/>
                  <a:pt x="1897036" y="509561"/>
                  <a:pt x="1893658" y="512279"/>
                </a:cubicBezTo>
                <a:cubicBezTo>
                  <a:pt x="1890292" y="515010"/>
                  <a:pt x="1884603" y="513651"/>
                  <a:pt x="1883523" y="509561"/>
                </a:cubicBezTo>
                <a:cubicBezTo>
                  <a:pt x="1882456" y="505446"/>
                  <a:pt x="1890115" y="502487"/>
                  <a:pt x="1895436" y="505231"/>
                </a:cubicBezTo>
                <a:cubicBezTo>
                  <a:pt x="1900782" y="507961"/>
                  <a:pt x="1899182" y="510679"/>
                  <a:pt x="1901849" y="512736"/>
                </a:cubicBezTo>
                <a:cubicBezTo>
                  <a:pt x="1904516" y="514794"/>
                  <a:pt x="1911793" y="513879"/>
                  <a:pt x="1915515" y="511606"/>
                </a:cubicBezTo>
                <a:cubicBezTo>
                  <a:pt x="1919261" y="509320"/>
                  <a:pt x="1929751" y="505002"/>
                  <a:pt x="1931504" y="501128"/>
                </a:cubicBezTo>
                <a:cubicBezTo>
                  <a:pt x="1933320" y="497268"/>
                  <a:pt x="1931351" y="495439"/>
                  <a:pt x="1934895" y="493153"/>
                </a:cubicBezTo>
                <a:cubicBezTo>
                  <a:pt x="1938463" y="490880"/>
                  <a:pt x="1935796" y="486104"/>
                  <a:pt x="1932761" y="484060"/>
                </a:cubicBezTo>
                <a:cubicBezTo>
                  <a:pt x="1929751" y="482015"/>
                  <a:pt x="1930450" y="476554"/>
                  <a:pt x="1933650" y="476554"/>
                </a:cubicBezTo>
                <a:cubicBezTo>
                  <a:pt x="1936851" y="476554"/>
                  <a:pt x="1935974" y="471766"/>
                  <a:pt x="1938095" y="471537"/>
                </a:cubicBezTo>
                <a:cubicBezTo>
                  <a:pt x="1940241" y="471309"/>
                  <a:pt x="1940597" y="473582"/>
                  <a:pt x="1944509" y="471093"/>
                </a:cubicBezTo>
                <a:cubicBezTo>
                  <a:pt x="1948407" y="468578"/>
                  <a:pt x="1944686" y="474967"/>
                  <a:pt x="1942896" y="479297"/>
                </a:cubicBezTo>
                <a:cubicBezTo>
                  <a:pt x="1941118" y="483615"/>
                  <a:pt x="1946629" y="487235"/>
                  <a:pt x="1947176" y="489749"/>
                </a:cubicBezTo>
                <a:cubicBezTo>
                  <a:pt x="1947709" y="492264"/>
                  <a:pt x="1955354" y="493153"/>
                  <a:pt x="1959609" y="490194"/>
                </a:cubicBezTo>
                <a:cubicBezTo>
                  <a:pt x="1963876" y="487260"/>
                  <a:pt x="1977554" y="493839"/>
                  <a:pt x="1978456" y="498157"/>
                </a:cubicBezTo>
                <a:cubicBezTo>
                  <a:pt x="1979332" y="502487"/>
                  <a:pt x="1981301" y="507720"/>
                  <a:pt x="1986977" y="511365"/>
                </a:cubicBezTo>
                <a:cubicBezTo>
                  <a:pt x="1992667" y="515010"/>
                  <a:pt x="1997836" y="513435"/>
                  <a:pt x="1998890" y="516838"/>
                </a:cubicBezTo>
                <a:cubicBezTo>
                  <a:pt x="1999957" y="520255"/>
                  <a:pt x="2002090" y="522058"/>
                  <a:pt x="2005304" y="521156"/>
                </a:cubicBezTo>
                <a:cubicBezTo>
                  <a:pt x="2008491" y="520255"/>
                  <a:pt x="2010257" y="524801"/>
                  <a:pt x="2012581" y="522058"/>
                </a:cubicBezTo>
                <a:cubicBezTo>
                  <a:pt x="2014879" y="519328"/>
                  <a:pt x="2016124" y="523658"/>
                  <a:pt x="2019159" y="520255"/>
                </a:cubicBezTo>
                <a:cubicBezTo>
                  <a:pt x="2022169" y="516838"/>
                  <a:pt x="2012581" y="514552"/>
                  <a:pt x="2013825" y="511835"/>
                </a:cubicBezTo>
                <a:cubicBezTo>
                  <a:pt x="2015070" y="509079"/>
                  <a:pt x="2017026" y="513879"/>
                  <a:pt x="2019693" y="513651"/>
                </a:cubicBezTo>
                <a:cubicBezTo>
                  <a:pt x="2022360" y="513435"/>
                  <a:pt x="2018969" y="506831"/>
                  <a:pt x="2020937" y="506145"/>
                </a:cubicBezTo>
                <a:cubicBezTo>
                  <a:pt x="2022893" y="505446"/>
                  <a:pt x="2021293" y="491794"/>
                  <a:pt x="2019159" y="490880"/>
                </a:cubicBezTo>
                <a:cubicBezTo>
                  <a:pt x="2017026" y="489991"/>
                  <a:pt x="2018791" y="485190"/>
                  <a:pt x="2022893" y="489064"/>
                </a:cubicBezTo>
                <a:cubicBezTo>
                  <a:pt x="2026970" y="492950"/>
                  <a:pt x="2033358" y="492708"/>
                  <a:pt x="2036393" y="492708"/>
                </a:cubicBezTo>
                <a:cubicBezTo>
                  <a:pt x="2039416" y="492708"/>
                  <a:pt x="2036571" y="489064"/>
                  <a:pt x="2033548" y="488378"/>
                </a:cubicBezTo>
                <a:cubicBezTo>
                  <a:pt x="2030526" y="487705"/>
                  <a:pt x="2034082" y="484504"/>
                  <a:pt x="2036203" y="487019"/>
                </a:cubicBezTo>
                <a:cubicBezTo>
                  <a:pt x="2038349" y="489521"/>
                  <a:pt x="2042426" y="490664"/>
                  <a:pt x="2042781" y="487933"/>
                </a:cubicBezTo>
                <a:cubicBezTo>
                  <a:pt x="2043149" y="485190"/>
                  <a:pt x="2045283" y="479297"/>
                  <a:pt x="2049017" y="479513"/>
                </a:cubicBezTo>
                <a:cubicBezTo>
                  <a:pt x="2052738" y="479729"/>
                  <a:pt x="2053970" y="477011"/>
                  <a:pt x="2050439" y="475411"/>
                </a:cubicBezTo>
                <a:close/>
                <a:moveTo>
                  <a:pt x="347472" y="397801"/>
                </a:moveTo>
                <a:cubicBezTo>
                  <a:pt x="357086" y="409181"/>
                  <a:pt x="365252" y="392798"/>
                  <a:pt x="369875" y="391896"/>
                </a:cubicBezTo>
                <a:cubicBezTo>
                  <a:pt x="374498" y="391007"/>
                  <a:pt x="367043" y="384606"/>
                  <a:pt x="359207" y="381876"/>
                </a:cubicBezTo>
                <a:cubicBezTo>
                  <a:pt x="351396" y="379158"/>
                  <a:pt x="340233" y="389229"/>
                  <a:pt x="347472" y="397801"/>
                </a:cubicBezTo>
                <a:close/>
                <a:moveTo>
                  <a:pt x="362775" y="30048"/>
                </a:moveTo>
                <a:cubicBezTo>
                  <a:pt x="367754" y="34608"/>
                  <a:pt x="348920" y="33223"/>
                  <a:pt x="346418" y="37770"/>
                </a:cubicBezTo>
                <a:cubicBezTo>
                  <a:pt x="343929" y="42329"/>
                  <a:pt x="332994" y="40678"/>
                  <a:pt x="335051" y="45974"/>
                </a:cubicBezTo>
                <a:cubicBezTo>
                  <a:pt x="337160" y="51435"/>
                  <a:pt x="354939" y="51905"/>
                  <a:pt x="354939" y="47333"/>
                </a:cubicBezTo>
                <a:cubicBezTo>
                  <a:pt x="354939" y="42774"/>
                  <a:pt x="364198" y="46876"/>
                  <a:pt x="364541" y="42774"/>
                </a:cubicBezTo>
                <a:cubicBezTo>
                  <a:pt x="364909" y="38684"/>
                  <a:pt x="368821" y="34138"/>
                  <a:pt x="378765" y="33223"/>
                </a:cubicBezTo>
                <a:cubicBezTo>
                  <a:pt x="388722" y="32322"/>
                  <a:pt x="388722" y="27762"/>
                  <a:pt x="379489" y="22301"/>
                </a:cubicBezTo>
                <a:cubicBezTo>
                  <a:pt x="370243" y="16840"/>
                  <a:pt x="357784" y="25489"/>
                  <a:pt x="362775" y="30048"/>
                </a:cubicBezTo>
                <a:close/>
                <a:moveTo>
                  <a:pt x="1480768" y="803350"/>
                </a:moveTo>
                <a:cubicBezTo>
                  <a:pt x="1476869" y="790155"/>
                  <a:pt x="1486445" y="777417"/>
                  <a:pt x="1479346" y="770584"/>
                </a:cubicBezTo>
                <a:cubicBezTo>
                  <a:pt x="1472246" y="763752"/>
                  <a:pt x="1475066" y="749642"/>
                  <a:pt x="1471535" y="752373"/>
                </a:cubicBezTo>
                <a:cubicBezTo>
                  <a:pt x="1467967" y="755103"/>
                  <a:pt x="1471535" y="767397"/>
                  <a:pt x="1465846" y="768298"/>
                </a:cubicBezTo>
                <a:cubicBezTo>
                  <a:pt x="1460143" y="769213"/>
                  <a:pt x="1465490" y="776033"/>
                  <a:pt x="1463344" y="785151"/>
                </a:cubicBezTo>
                <a:cubicBezTo>
                  <a:pt x="1461197" y="794244"/>
                  <a:pt x="1464398" y="807453"/>
                  <a:pt x="1467268" y="815644"/>
                </a:cubicBezTo>
                <a:cubicBezTo>
                  <a:pt x="1470113" y="823823"/>
                  <a:pt x="1463344" y="867524"/>
                  <a:pt x="1466201" y="874813"/>
                </a:cubicBezTo>
                <a:cubicBezTo>
                  <a:pt x="1469033" y="882090"/>
                  <a:pt x="1461566" y="914310"/>
                  <a:pt x="1464068" y="918057"/>
                </a:cubicBezTo>
                <a:cubicBezTo>
                  <a:pt x="1468335" y="924432"/>
                  <a:pt x="1465490" y="909408"/>
                  <a:pt x="1471865" y="908049"/>
                </a:cubicBezTo>
                <a:cubicBezTo>
                  <a:pt x="1478279" y="906665"/>
                  <a:pt x="1478279" y="917142"/>
                  <a:pt x="1482203" y="919416"/>
                </a:cubicBezTo>
                <a:cubicBezTo>
                  <a:pt x="1486102" y="921702"/>
                  <a:pt x="1483626" y="904849"/>
                  <a:pt x="1480070" y="905763"/>
                </a:cubicBezTo>
                <a:cubicBezTo>
                  <a:pt x="1476501" y="906665"/>
                  <a:pt x="1473669" y="894841"/>
                  <a:pt x="1471865" y="887564"/>
                </a:cubicBezTo>
                <a:cubicBezTo>
                  <a:pt x="1470113" y="880274"/>
                  <a:pt x="1475447" y="871626"/>
                  <a:pt x="1475447" y="862520"/>
                </a:cubicBezTo>
                <a:cubicBezTo>
                  <a:pt x="1475447" y="853426"/>
                  <a:pt x="1484337" y="853871"/>
                  <a:pt x="1489658" y="860704"/>
                </a:cubicBezTo>
                <a:cubicBezTo>
                  <a:pt x="1494992" y="867524"/>
                  <a:pt x="1495691" y="862990"/>
                  <a:pt x="1493570" y="857960"/>
                </a:cubicBezTo>
                <a:cubicBezTo>
                  <a:pt x="1491436" y="852957"/>
                  <a:pt x="1484680" y="816558"/>
                  <a:pt x="1480768" y="803350"/>
                </a:cubicBezTo>
                <a:close/>
                <a:moveTo>
                  <a:pt x="329362" y="34138"/>
                </a:moveTo>
                <a:cubicBezTo>
                  <a:pt x="337540" y="24587"/>
                  <a:pt x="348196" y="33681"/>
                  <a:pt x="349618" y="29121"/>
                </a:cubicBezTo>
                <a:cubicBezTo>
                  <a:pt x="351041" y="24587"/>
                  <a:pt x="334353" y="23216"/>
                  <a:pt x="328295" y="27331"/>
                </a:cubicBezTo>
                <a:cubicBezTo>
                  <a:pt x="322250" y="31407"/>
                  <a:pt x="308089" y="28131"/>
                  <a:pt x="309804" y="33223"/>
                </a:cubicBezTo>
                <a:cubicBezTo>
                  <a:pt x="310871" y="36411"/>
                  <a:pt x="321170" y="43701"/>
                  <a:pt x="329362" y="34138"/>
                </a:cubicBezTo>
                <a:close/>
                <a:moveTo>
                  <a:pt x="1517027" y="218923"/>
                </a:moveTo>
                <a:cubicBezTo>
                  <a:pt x="1525574" y="219850"/>
                  <a:pt x="1529828" y="230315"/>
                  <a:pt x="1546186" y="231686"/>
                </a:cubicBezTo>
                <a:cubicBezTo>
                  <a:pt x="1562543" y="233045"/>
                  <a:pt x="1574608" y="228956"/>
                  <a:pt x="1574964" y="224396"/>
                </a:cubicBezTo>
                <a:cubicBezTo>
                  <a:pt x="1575332" y="219850"/>
                  <a:pt x="1560054" y="213030"/>
                  <a:pt x="1555431" y="216650"/>
                </a:cubicBezTo>
                <a:cubicBezTo>
                  <a:pt x="1550809" y="220282"/>
                  <a:pt x="1547240" y="210744"/>
                  <a:pt x="1541563" y="213030"/>
                </a:cubicBezTo>
                <a:cubicBezTo>
                  <a:pt x="1535861" y="215278"/>
                  <a:pt x="1528050" y="214833"/>
                  <a:pt x="1525205" y="208471"/>
                </a:cubicBezTo>
                <a:cubicBezTo>
                  <a:pt x="1522348" y="202108"/>
                  <a:pt x="1512772" y="218478"/>
                  <a:pt x="1517027" y="218923"/>
                </a:cubicBezTo>
                <a:close/>
                <a:moveTo>
                  <a:pt x="1455178" y="247599"/>
                </a:moveTo>
                <a:cubicBezTo>
                  <a:pt x="1455178" y="240780"/>
                  <a:pt x="1435797" y="250101"/>
                  <a:pt x="1443811" y="253530"/>
                </a:cubicBezTo>
                <a:cubicBezTo>
                  <a:pt x="1448066" y="255346"/>
                  <a:pt x="1455178" y="254432"/>
                  <a:pt x="1455178" y="247599"/>
                </a:cubicBezTo>
                <a:close/>
                <a:moveTo>
                  <a:pt x="1483626" y="277634"/>
                </a:moveTo>
                <a:cubicBezTo>
                  <a:pt x="1490014" y="275831"/>
                  <a:pt x="1479003" y="260820"/>
                  <a:pt x="1467967" y="258534"/>
                </a:cubicBezTo>
                <a:cubicBezTo>
                  <a:pt x="1456956" y="256261"/>
                  <a:pt x="1446719" y="267856"/>
                  <a:pt x="1448066" y="270358"/>
                </a:cubicBezTo>
                <a:cubicBezTo>
                  <a:pt x="1451279" y="276288"/>
                  <a:pt x="1477212" y="279475"/>
                  <a:pt x="1483626" y="277634"/>
                </a:cubicBezTo>
                <a:close/>
                <a:moveTo>
                  <a:pt x="1409318" y="219393"/>
                </a:moveTo>
                <a:cubicBezTo>
                  <a:pt x="1414309" y="222568"/>
                  <a:pt x="1416087" y="225755"/>
                  <a:pt x="1418906" y="229400"/>
                </a:cubicBezTo>
                <a:cubicBezTo>
                  <a:pt x="1421739" y="233045"/>
                  <a:pt x="1432407" y="227572"/>
                  <a:pt x="1436686" y="225755"/>
                </a:cubicBezTo>
                <a:cubicBezTo>
                  <a:pt x="1440966" y="223952"/>
                  <a:pt x="1441309" y="233934"/>
                  <a:pt x="1448066" y="228486"/>
                </a:cubicBezTo>
                <a:cubicBezTo>
                  <a:pt x="1454822" y="223025"/>
                  <a:pt x="1461566" y="225755"/>
                  <a:pt x="1469389" y="225755"/>
                </a:cubicBezTo>
                <a:cubicBezTo>
                  <a:pt x="1477225" y="225755"/>
                  <a:pt x="1467967" y="213475"/>
                  <a:pt x="1468335" y="208001"/>
                </a:cubicBezTo>
                <a:cubicBezTo>
                  <a:pt x="1468690" y="202553"/>
                  <a:pt x="1477580" y="206197"/>
                  <a:pt x="1474736" y="210744"/>
                </a:cubicBezTo>
                <a:cubicBezTo>
                  <a:pt x="1471878" y="215278"/>
                  <a:pt x="1479003" y="225755"/>
                  <a:pt x="1490357" y="224854"/>
                </a:cubicBezTo>
                <a:cubicBezTo>
                  <a:pt x="1501736" y="223952"/>
                  <a:pt x="1493214" y="214833"/>
                  <a:pt x="1498904" y="211646"/>
                </a:cubicBezTo>
                <a:cubicBezTo>
                  <a:pt x="1504581" y="208471"/>
                  <a:pt x="1503857" y="204826"/>
                  <a:pt x="1495691" y="198438"/>
                </a:cubicBezTo>
                <a:cubicBezTo>
                  <a:pt x="1487537" y="192075"/>
                  <a:pt x="1476869" y="196177"/>
                  <a:pt x="1469745" y="192075"/>
                </a:cubicBezTo>
                <a:cubicBezTo>
                  <a:pt x="1462163" y="187693"/>
                  <a:pt x="1453031" y="187528"/>
                  <a:pt x="1452676" y="197549"/>
                </a:cubicBezTo>
                <a:cubicBezTo>
                  <a:pt x="1452345" y="207556"/>
                  <a:pt x="1437398" y="186614"/>
                  <a:pt x="1429574" y="183426"/>
                </a:cubicBezTo>
                <a:cubicBezTo>
                  <a:pt x="1421739" y="180251"/>
                  <a:pt x="1397570" y="211862"/>
                  <a:pt x="1409318" y="219393"/>
                </a:cubicBezTo>
                <a:close/>
                <a:moveTo>
                  <a:pt x="950734" y="125629"/>
                </a:moveTo>
                <a:cubicBezTo>
                  <a:pt x="955725" y="129261"/>
                  <a:pt x="971714" y="121069"/>
                  <a:pt x="982369" y="121539"/>
                </a:cubicBezTo>
                <a:cubicBezTo>
                  <a:pt x="993037" y="121984"/>
                  <a:pt x="1022895" y="111062"/>
                  <a:pt x="1023975" y="103772"/>
                </a:cubicBezTo>
                <a:cubicBezTo>
                  <a:pt x="1025029" y="96495"/>
                  <a:pt x="1012951" y="96939"/>
                  <a:pt x="1008341" y="90577"/>
                </a:cubicBezTo>
                <a:cubicBezTo>
                  <a:pt x="1003718" y="84201"/>
                  <a:pt x="993393" y="89675"/>
                  <a:pt x="990916" y="95123"/>
                </a:cubicBezTo>
                <a:cubicBezTo>
                  <a:pt x="988415" y="100584"/>
                  <a:pt x="985570" y="95580"/>
                  <a:pt x="992339" y="86932"/>
                </a:cubicBezTo>
                <a:cubicBezTo>
                  <a:pt x="999095" y="78283"/>
                  <a:pt x="985570" y="71463"/>
                  <a:pt x="985240" y="76924"/>
                </a:cubicBezTo>
                <a:cubicBezTo>
                  <a:pt x="984871" y="82372"/>
                  <a:pt x="972425" y="77838"/>
                  <a:pt x="972425" y="82842"/>
                </a:cubicBezTo>
                <a:cubicBezTo>
                  <a:pt x="972425" y="87846"/>
                  <a:pt x="967802" y="90119"/>
                  <a:pt x="968158" y="95123"/>
                </a:cubicBezTo>
                <a:cubicBezTo>
                  <a:pt x="968514" y="100140"/>
                  <a:pt x="959636" y="92405"/>
                  <a:pt x="959281" y="103772"/>
                </a:cubicBezTo>
                <a:cubicBezTo>
                  <a:pt x="958912" y="115177"/>
                  <a:pt x="945501" y="121793"/>
                  <a:pt x="950734" y="125629"/>
                </a:cubicBezTo>
                <a:close/>
                <a:moveTo>
                  <a:pt x="1913749" y="346379"/>
                </a:moveTo>
                <a:cubicBezTo>
                  <a:pt x="1920848" y="350926"/>
                  <a:pt x="1925128" y="340905"/>
                  <a:pt x="1930805" y="345909"/>
                </a:cubicBezTo>
                <a:cubicBezTo>
                  <a:pt x="1936520" y="350926"/>
                  <a:pt x="1950363" y="343636"/>
                  <a:pt x="1956040" y="342277"/>
                </a:cubicBezTo>
                <a:cubicBezTo>
                  <a:pt x="1961743" y="340905"/>
                  <a:pt x="1958885" y="331812"/>
                  <a:pt x="1942896" y="329094"/>
                </a:cubicBezTo>
                <a:cubicBezTo>
                  <a:pt x="1926906" y="326351"/>
                  <a:pt x="1906104" y="341477"/>
                  <a:pt x="1913749" y="346379"/>
                </a:cubicBezTo>
                <a:close/>
                <a:moveTo>
                  <a:pt x="867561" y="16396"/>
                </a:moveTo>
                <a:cubicBezTo>
                  <a:pt x="868984" y="9563"/>
                  <a:pt x="845400" y="12522"/>
                  <a:pt x="851547" y="19126"/>
                </a:cubicBezTo>
                <a:cubicBezTo>
                  <a:pt x="853693" y="21400"/>
                  <a:pt x="866126" y="23216"/>
                  <a:pt x="867561" y="16396"/>
                </a:cubicBezTo>
                <a:close/>
                <a:moveTo>
                  <a:pt x="717892" y="288124"/>
                </a:moveTo>
                <a:cubicBezTo>
                  <a:pt x="723594" y="291756"/>
                  <a:pt x="727861" y="290397"/>
                  <a:pt x="727137" y="283108"/>
                </a:cubicBezTo>
                <a:cubicBezTo>
                  <a:pt x="726439" y="275831"/>
                  <a:pt x="713383" y="285229"/>
                  <a:pt x="717892" y="288124"/>
                </a:cubicBezTo>
                <a:close/>
                <a:moveTo>
                  <a:pt x="895654" y="61443"/>
                </a:moveTo>
                <a:cubicBezTo>
                  <a:pt x="895654" y="66447"/>
                  <a:pt x="884198" y="71438"/>
                  <a:pt x="887462" y="75108"/>
                </a:cubicBezTo>
                <a:cubicBezTo>
                  <a:pt x="890307" y="78296"/>
                  <a:pt x="892783" y="77369"/>
                  <a:pt x="896352" y="78283"/>
                </a:cubicBezTo>
                <a:cubicBezTo>
                  <a:pt x="899921" y="79197"/>
                  <a:pt x="901686" y="90577"/>
                  <a:pt x="908074" y="88761"/>
                </a:cubicBezTo>
                <a:cubicBezTo>
                  <a:pt x="914488" y="86932"/>
                  <a:pt x="931912" y="97854"/>
                  <a:pt x="942212" y="97854"/>
                </a:cubicBezTo>
                <a:cubicBezTo>
                  <a:pt x="952537" y="97854"/>
                  <a:pt x="953578" y="86932"/>
                  <a:pt x="950378" y="86475"/>
                </a:cubicBezTo>
                <a:cubicBezTo>
                  <a:pt x="947203" y="86030"/>
                  <a:pt x="950022" y="79642"/>
                  <a:pt x="955725" y="69190"/>
                </a:cubicBezTo>
                <a:cubicBezTo>
                  <a:pt x="961402" y="58712"/>
                  <a:pt x="937957" y="50978"/>
                  <a:pt x="937957" y="59157"/>
                </a:cubicBezTo>
                <a:cubicBezTo>
                  <a:pt x="937957" y="67348"/>
                  <a:pt x="931188" y="57353"/>
                  <a:pt x="929055" y="52337"/>
                </a:cubicBezTo>
                <a:cubicBezTo>
                  <a:pt x="926921" y="47333"/>
                  <a:pt x="895654" y="56426"/>
                  <a:pt x="895654" y="61443"/>
                </a:cubicBezTo>
                <a:close/>
                <a:moveTo>
                  <a:pt x="876794" y="48705"/>
                </a:moveTo>
                <a:cubicBezTo>
                  <a:pt x="883551" y="52337"/>
                  <a:pt x="881061" y="54623"/>
                  <a:pt x="873962" y="54623"/>
                </a:cubicBezTo>
                <a:cubicBezTo>
                  <a:pt x="866850" y="54623"/>
                  <a:pt x="860741" y="57696"/>
                  <a:pt x="865428" y="60084"/>
                </a:cubicBezTo>
                <a:cubicBezTo>
                  <a:pt x="868984" y="61913"/>
                  <a:pt x="868628" y="66916"/>
                  <a:pt x="876083" y="69190"/>
                </a:cubicBezTo>
                <a:cubicBezTo>
                  <a:pt x="883551" y="71463"/>
                  <a:pt x="891005" y="63716"/>
                  <a:pt x="890307" y="58268"/>
                </a:cubicBezTo>
                <a:cubicBezTo>
                  <a:pt x="889583" y="52794"/>
                  <a:pt x="916253" y="47790"/>
                  <a:pt x="923378" y="45504"/>
                </a:cubicBezTo>
                <a:cubicBezTo>
                  <a:pt x="930477" y="43231"/>
                  <a:pt x="918742" y="33681"/>
                  <a:pt x="926578" y="32779"/>
                </a:cubicBezTo>
                <a:cubicBezTo>
                  <a:pt x="934389" y="31865"/>
                  <a:pt x="931188" y="27331"/>
                  <a:pt x="921587" y="25489"/>
                </a:cubicBezTo>
                <a:cubicBezTo>
                  <a:pt x="912011" y="23660"/>
                  <a:pt x="915910" y="13195"/>
                  <a:pt x="912710" y="9563"/>
                </a:cubicBezTo>
                <a:cubicBezTo>
                  <a:pt x="909497" y="5931"/>
                  <a:pt x="907731" y="14110"/>
                  <a:pt x="895298" y="17298"/>
                </a:cubicBezTo>
                <a:cubicBezTo>
                  <a:pt x="882839" y="20485"/>
                  <a:pt x="876794" y="24587"/>
                  <a:pt x="881785" y="27762"/>
                </a:cubicBezTo>
                <a:cubicBezTo>
                  <a:pt x="886764" y="30963"/>
                  <a:pt x="881785" y="38684"/>
                  <a:pt x="876451" y="38253"/>
                </a:cubicBezTo>
                <a:cubicBezTo>
                  <a:pt x="871117" y="37770"/>
                  <a:pt x="870051" y="45060"/>
                  <a:pt x="876794" y="48705"/>
                </a:cubicBezTo>
                <a:close/>
                <a:moveTo>
                  <a:pt x="614095" y="281279"/>
                </a:moveTo>
                <a:cubicBezTo>
                  <a:pt x="618730" y="282193"/>
                  <a:pt x="631151" y="279018"/>
                  <a:pt x="632573" y="275831"/>
                </a:cubicBezTo>
                <a:cubicBezTo>
                  <a:pt x="634021" y="272631"/>
                  <a:pt x="627607" y="268999"/>
                  <a:pt x="619441" y="268999"/>
                </a:cubicBezTo>
                <a:cubicBezTo>
                  <a:pt x="611250" y="268999"/>
                  <a:pt x="610094" y="280504"/>
                  <a:pt x="614095" y="281279"/>
                </a:cubicBezTo>
                <a:close/>
                <a:moveTo>
                  <a:pt x="545502" y="28220"/>
                </a:moveTo>
                <a:cubicBezTo>
                  <a:pt x="558964" y="26404"/>
                  <a:pt x="558646" y="16840"/>
                  <a:pt x="551547" y="15012"/>
                </a:cubicBezTo>
                <a:cubicBezTo>
                  <a:pt x="544410" y="13195"/>
                  <a:pt x="543356" y="20485"/>
                  <a:pt x="539787" y="20015"/>
                </a:cubicBezTo>
                <a:cubicBezTo>
                  <a:pt x="536244" y="19571"/>
                  <a:pt x="522807" y="22911"/>
                  <a:pt x="525588" y="26848"/>
                </a:cubicBezTo>
                <a:cubicBezTo>
                  <a:pt x="528789" y="31407"/>
                  <a:pt x="538733" y="29121"/>
                  <a:pt x="545502" y="28220"/>
                </a:cubicBezTo>
                <a:close/>
                <a:moveTo>
                  <a:pt x="31115" y="729271"/>
                </a:moveTo>
                <a:cubicBezTo>
                  <a:pt x="29502" y="730287"/>
                  <a:pt x="25248" y="728243"/>
                  <a:pt x="23914" y="725868"/>
                </a:cubicBezTo>
                <a:cubicBezTo>
                  <a:pt x="22835" y="723937"/>
                  <a:pt x="19520" y="724661"/>
                  <a:pt x="16612" y="725017"/>
                </a:cubicBezTo>
                <a:cubicBezTo>
                  <a:pt x="17285" y="725525"/>
                  <a:pt x="17983" y="726198"/>
                  <a:pt x="18478" y="727328"/>
                </a:cubicBezTo>
                <a:cubicBezTo>
                  <a:pt x="20079" y="730999"/>
                  <a:pt x="12065" y="731443"/>
                  <a:pt x="14580" y="735761"/>
                </a:cubicBezTo>
                <a:cubicBezTo>
                  <a:pt x="17056" y="740092"/>
                  <a:pt x="8890" y="740320"/>
                  <a:pt x="8890" y="735761"/>
                </a:cubicBezTo>
                <a:cubicBezTo>
                  <a:pt x="8890" y="731202"/>
                  <a:pt x="356" y="733488"/>
                  <a:pt x="698" y="736447"/>
                </a:cubicBezTo>
                <a:cubicBezTo>
                  <a:pt x="851" y="737514"/>
                  <a:pt x="584" y="738809"/>
                  <a:pt x="0" y="740079"/>
                </a:cubicBezTo>
                <a:cubicBezTo>
                  <a:pt x="2311" y="741146"/>
                  <a:pt x="5016" y="742378"/>
                  <a:pt x="6071" y="742924"/>
                </a:cubicBezTo>
                <a:cubicBezTo>
                  <a:pt x="7683" y="743737"/>
                  <a:pt x="29007" y="746581"/>
                  <a:pt x="37312" y="744613"/>
                </a:cubicBezTo>
                <a:cubicBezTo>
                  <a:pt x="36881" y="742619"/>
                  <a:pt x="37782" y="736650"/>
                  <a:pt x="37782" y="734389"/>
                </a:cubicBezTo>
                <a:cubicBezTo>
                  <a:pt x="37782" y="731672"/>
                  <a:pt x="32690" y="728243"/>
                  <a:pt x="31115" y="72927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" name="Freeform 531"/>
          <p:cNvSpPr/>
          <p:nvPr/>
        </p:nvSpPr>
        <p:spPr>
          <a:xfrm>
            <a:off x="3699416" y="4250305"/>
            <a:ext cx="220420" cy="296417"/>
          </a:xfrm>
          <a:custGeom>
            <a:avLst/>
            <a:gdLst/>
            <a:ahLst/>
            <a:cxnLst/>
            <a:rect l="0" t="0" r="0" b="0"/>
            <a:pathLst>
              <a:path w="220420" h="296417">
                <a:moveTo>
                  <a:pt x="201739" y="195719"/>
                </a:moveTo>
                <a:cubicBezTo>
                  <a:pt x="195885" y="191605"/>
                  <a:pt x="193472" y="140081"/>
                  <a:pt x="196393" y="138722"/>
                </a:cubicBezTo>
                <a:cubicBezTo>
                  <a:pt x="196787" y="138544"/>
                  <a:pt x="197167" y="139065"/>
                  <a:pt x="197523" y="140144"/>
                </a:cubicBezTo>
                <a:lnTo>
                  <a:pt x="196939" y="128473"/>
                </a:lnTo>
                <a:cubicBezTo>
                  <a:pt x="196939" y="128473"/>
                  <a:pt x="196609" y="128384"/>
                  <a:pt x="196139" y="128130"/>
                </a:cubicBezTo>
                <a:cubicBezTo>
                  <a:pt x="195212" y="127673"/>
                  <a:pt x="193751" y="126466"/>
                  <a:pt x="193751" y="123685"/>
                </a:cubicBezTo>
                <a:cubicBezTo>
                  <a:pt x="193751" y="119583"/>
                  <a:pt x="196393" y="119240"/>
                  <a:pt x="196393" y="119240"/>
                </a:cubicBezTo>
                <a:cubicBezTo>
                  <a:pt x="196393" y="119240"/>
                  <a:pt x="195885" y="110718"/>
                  <a:pt x="198818" y="109347"/>
                </a:cubicBezTo>
                <a:cubicBezTo>
                  <a:pt x="199403" y="109093"/>
                  <a:pt x="199873" y="108547"/>
                  <a:pt x="200266" y="107912"/>
                </a:cubicBezTo>
                <a:cubicBezTo>
                  <a:pt x="201916" y="105321"/>
                  <a:pt x="202272" y="100279"/>
                  <a:pt x="202272" y="96710"/>
                </a:cubicBezTo>
                <a:cubicBezTo>
                  <a:pt x="202272" y="92291"/>
                  <a:pt x="203085" y="87147"/>
                  <a:pt x="204405" y="83413"/>
                </a:cubicBezTo>
                <a:cubicBezTo>
                  <a:pt x="205739" y="79654"/>
                  <a:pt x="205206" y="74523"/>
                  <a:pt x="207352" y="72479"/>
                </a:cubicBezTo>
                <a:cubicBezTo>
                  <a:pt x="209460" y="70434"/>
                  <a:pt x="209219" y="64960"/>
                  <a:pt x="211873" y="63957"/>
                </a:cubicBezTo>
                <a:cubicBezTo>
                  <a:pt x="214540" y="62916"/>
                  <a:pt x="216686" y="61557"/>
                  <a:pt x="216928" y="59487"/>
                </a:cubicBezTo>
                <a:cubicBezTo>
                  <a:pt x="217220" y="57455"/>
                  <a:pt x="220420" y="54724"/>
                  <a:pt x="220420" y="51651"/>
                </a:cubicBezTo>
                <a:cubicBezTo>
                  <a:pt x="220420" y="48590"/>
                  <a:pt x="216407" y="47904"/>
                  <a:pt x="216407" y="44158"/>
                </a:cubicBezTo>
                <a:cubicBezTo>
                  <a:pt x="216407" y="40386"/>
                  <a:pt x="217474" y="30823"/>
                  <a:pt x="217474" y="30823"/>
                </a:cubicBezTo>
                <a:cubicBezTo>
                  <a:pt x="217474" y="30823"/>
                  <a:pt x="217588" y="30785"/>
                  <a:pt x="217652" y="30759"/>
                </a:cubicBezTo>
                <a:cubicBezTo>
                  <a:pt x="211911" y="24028"/>
                  <a:pt x="205282" y="17043"/>
                  <a:pt x="203758" y="15748"/>
                </a:cubicBezTo>
                <a:cubicBezTo>
                  <a:pt x="201536" y="13856"/>
                  <a:pt x="197828" y="17665"/>
                  <a:pt x="197828" y="17665"/>
                </a:cubicBezTo>
                <a:cubicBezTo>
                  <a:pt x="197828" y="17665"/>
                  <a:pt x="194094" y="12878"/>
                  <a:pt x="191122" y="16726"/>
                </a:cubicBezTo>
                <a:cubicBezTo>
                  <a:pt x="188150" y="20510"/>
                  <a:pt x="183693" y="16726"/>
                  <a:pt x="183693" y="16726"/>
                </a:cubicBezTo>
                <a:cubicBezTo>
                  <a:pt x="183693" y="16726"/>
                  <a:pt x="179984" y="13856"/>
                  <a:pt x="178486" y="9093"/>
                </a:cubicBezTo>
                <a:cubicBezTo>
                  <a:pt x="177902" y="7163"/>
                  <a:pt x="176759" y="6007"/>
                  <a:pt x="175387" y="5067"/>
                </a:cubicBezTo>
                <a:lnTo>
                  <a:pt x="175565" y="5689"/>
                </a:lnTo>
                <a:lnTo>
                  <a:pt x="166675" y="7594"/>
                </a:lnTo>
                <a:cubicBezTo>
                  <a:pt x="166675" y="7594"/>
                  <a:pt x="155550" y="0"/>
                  <a:pt x="153340" y="5689"/>
                </a:cubicBezTo>
                <a:cubicBezTo>
                  <a:pt x="151105" y="11392"/>
                  <a:pt x="148882" y="7594"/>
                  <a:pt x="143688" y="7594"/>
                </a:cubicBezTo>
                <a:cubicBezTo>
                  <a:pt x="138506" y="7594"/>
                  <a:pt x="134061" y="10439"/>
                  <a:pt x="131089" y="12319"/>
                </a:cubicBezTo>
                <a:cubicBezTo>
                  <a:pt x="128130" y="14224"/>
                  <a:pt x="123660" y="10439"/>
                  <a:pt x="121463" y="12319"/>
                </a:cubicBezTo>
                <a:cubicBezTo>
                  <a:pt x="119240" y="14224"/>
                  <a:pt x="117729" y="22784"/>
                  <a:pt x="117729" y="22784"/>
                </a:cubicBezTo>
                <a:lnTo>
                  <a:pt x="94767" y="17069"/>
                </a:lnTo>
                <a:cubicBezTo>
                  <a:pt x="94767" y="17069"/>
                  <a:pt x="90310" y="8534"/>
                  <a:pt x="85115" y="8534"/>
                </a:cubicBezTo>
                <a:cubicBezTo>
                  <a:pt x="79934" y="8534"/>
                  <a:pt x="72517" y="20879"/>
                  <a:pt x="72517" y="20879"/>
                </a:cubicBezTo>
                <a:lnTo>
                  <a:pt x="72517" y="31204"/>
                </a:lnTo>
                <a:cubicBezTo>
                  <a:pt x="73406" y="37389"/>
                  <a:pt x="72263" y="43866"/>
                  <a:pt x="70739" y="47168"/>
                </a:cubicBezTo>
                <a:cubicBezTo>
                  <a:pt x="68504" y="51917"/>
                  <a:pt x="66269" y="53835"/>
                  <a:pt x="66269" y="63347"/>
                </a:cubicBezTo>
                <a:cubicBezTo>
                  <a:pt x="66269" y="72860"/>
                  <a:pt x="57341" y="88100"/>
                  <a:pt x="57341" y="95694"/>
                </a:cubicBezTo>
                <a:cubicBezTo>
                  <a:pt x="57341" y="103314"/>
                  <a:pt x="46927" y="108064"/>
                  <a:pt x="46927" y="112814"/>
                </a:cubicBezTo>
                <a:cubicBezTo>
                  <a:pt x="46927" y="117564"/>
                  <a:pt x="46177" y="128054"/>
                  <a:pt x="46177" y="138506"/>
                </a:cubicBezTo>
                <a:cubicBezTo>
                  <a:pt x="46177" y="148983"/>
                  <a:pt x="41732" y="140411"/>
                  <a:pt x="41732" y="149923"/>
                </a:cubicBezTo>
                <a:cubicBezTo>
                  <a:pt x="41732" y="159436"/>
                  <a:pt x="38024" y="153733"/>
                  <a:pt x="34303" y="158496"/>
                </a:cubicBezTo>
                <a:cubicBezTo>
                  <a:pt x="30594" y="163258"/>
                  <a:pt x="29108" y="164198"/>
                  <a:pt x="29108" y="159461"/>
                </a:cubicBezTo>
                <a:cubicBezTo>
                  <a:pt x="29108" y="154711"/>
                  <a:pt x="23901" y="153733"/>
                  <a:pt x="19444" y="158496"/>
                </a:cubicBezTo>
                <a:cubicBezTo>
                  <a:pt x="14986" y="163258"/>
                  <a:pt x="13500" y="158496"/>
                  <a:pt x="11278" y="157543"/>
                </a:cubicBezTo>
                <a:cubicBezTo>
                  <a:pt x="10046" y="157023"/>
                  <a:pt x="4940" y="160858"/>
                  <a:pt x="0" y="165201"/>
                </a:cubicBezTo>
                <a:cubicBezTo>
                  <a:pt x="2222" y="171081"/>
                  <a:pt x="3378" y="176962"/>
                  <a:pt x="4267" y="182156"/>
                </a:cubicBezTo>
                <a:cubicBezTo>
                  <a:pt x="4356" y="182677"/>
                  <a:pt x="4470" y="183197"/>
                  <a:pt x="4597" y="183731"/>
                </a:cubicBezTo>
                <a:cubicBezTo>
                  <a:pt x="7214" y="181356"/>
                  <a:pt x="9868" y="179260"/>
                  <a:pt x="11392" y="178981"/>
                </a:cubicBezTo>
                <a:cubicBezTo>
                  <a:pt x="15113" y="178308"/>
                  <a:pt x="50305" y="178981"/>
                  <a:pt x="50305" y="178981"/>
                </a:cubicBezTo>
                <a:cubicBezTo>
                  <a:pt x="50305" y="178981"/>
                  <a:pt x="53505" y="185826"/>
                  <a:pt x="52438" y="191973"/>
                </a:cubicBezTo>
                <a:cubicBezTo>
                  <a:pt x="51371" y="198106"/>
                  <a:pt x="54572" y="195389"/>
                  <a:pt x="57239" y="203567"/>
                </a:cubicBezTo>
                <a:cubicBezTo>
                  <a:pt x="59919" y="211759"/>
                  <a:pt x="62039" y="215175"/>
                  <a:pt x="67386" y="213130"/>
                </a:cubicBezTo>
                <a:cubicBezTo>
                  <a:pt x="72708" y="211086"/>
                  <a:pt x="79108" y="209714"/>
                  <a:pt x="81242" y="210400"/>
                </a:cubicBezTo>
                <a:cubicBezTo>
                  <a:pt x="83376" y="211086"/>
                  <a:pt x="82829" y="198792"/>
                  <a:pt x="86043" y="196722"/>
                </a:cubicBezTo>
                <a:cubicBezTo>
                  <a:pt x="89243" y="194691"/>
                  <a:pt x="95631" y="196722"/>
                  <a:pt x="95631" y="196722"/>
                </a:cubicBezTo>
                <a:cubicBezTo>
                  <a:pt x="95631" y="196722"/>
                  <a:pt x="96164" y="200151"/>
                  <a:pt x="101486" y="200151"/>
                </a:cubicBezTo>
                <a:cubicBezTo>
                  <a:pt x="106832" y="200151"/>
                  <a:pt x="109487" y="197408"/>
                  <a:pt x="109487" y="202195"/>
                </a:cubicBezTo>
                <a:cubicBezTo>
                  <a:pt x="109487" y="206971"/>
                  <a:pt x="110020" y="212444"/>
                  <a:pt x="111620" y="214489"/>
                </a:cubicBezTo>
                <a:cubicBezTo>
                  <a:pt x="113221" y="216534"/>
                  <a:pt x="107366" y="233603"/>
                  <a:pt x="110020" y="236333"/>
                </a:cubicBezTo>
                <a:cubicBezTo>
                  <a:pt x="112700" y="239064"/>
                  <a:pt x="116421" y="245210"/>
                  <a:pt x="115887" y="248627"/>
                </a:cubicBezTo>
                <a:cubicBezTo>
                  <a:pt x="115367" y="252030"/>
                  <a:pt x="113754" y="260222"/>
                  <a:pt x="115887" y="260920"/>
                </a:cubicBezTo>
                <a:cubicBezTo>
                  <a:pt x="118034" y="261606"/>
                  <a:pt x="118567" y="256818"/>
                  <a:pt x="122288" y="256818"/>
                </a:cubicBezTo>
                <a:cubicBezTo>
                  <a:pt x="126035" y="256818"/>
                  <a:pt x="129222" y="257504"/>
                  <a:pt x="132956" y="255434"/>
                </a:cubicBezTo>
                <a:cubicBezTo>
                  <a:pt x="134188" y="254786"/>
                  <a:pt x="135268" y="255040"/>
                  <a:pt x="136195" y="255612"/>
                </a:cubicBezTo>
                <a:cubicBezTo>
                  <a:pt x="138112" y="256793"/>
                  <a:pt x="139370" y="259549"/>
                  <a:pt x="139370" y="259549"/>
                </a:cubicBezTo>
                <a:cubicBezTo>
                  <a:pt x="139370" y="259549"/>
                  <a:pt x="140424" y="264324"/>
                  <a:pt x="142558" y="262965"/>
                </a:cubicBezTo>
                <a:cubicBezTo>
                  <a:pt x="144691" y="261606"/>
                  <a:pt x="150558" y="259549"/>
                  <a:pt x="150025" y="262279"/>
                </a:cubicBezTo>
                <a:cubicBezTo>
                  <a:pt x="149492" y="265010"/>
                  <a:pt x="151613" y="271169"/>
                  <a:pt x="153759" y="269798"/>
                </a:cubicBezTo>
                <a:cubicBezTo>
                  <a:pt x="155880" y="268426"/>
                  <a:pt x="161226" y="273887"/>
                  <a:pt x="163893" y="273887"/>
                </a:cubicBezTo>
                <a:cubicBezTo>
                  <a:pt x="166548" y="273887"/>
                  <a:pt x="169215" y="273887"/>
                  <a:pt x="169215" y="271842"/>
                </a:cubicBezTo>
                <a:cubicBezTo>
                  <a:pt x="169215" y="269798"/>
                  <a:pt x="172415" y="266394"/>
                  <a:pt x="173482" y="269112"/>
                </a:cubicBezTo>
                <a:cubicBezTo>
                  <a:pt x="174561" y="271842"/>
                  <a:pt x="177229" y="278002"/>
                  <a:pt x="179883" y="278002"/>
                </a:cubicBezTo>
                <a:cubicBezTo>
                  <a:pt x="182550" y="278002"/>
                  <a:pt x="188951" y="278002"/>
                  <a:pt x="188951" y="280707"/>
                </a:cubicBezTo>
                <a:cubicBezTo>
                  <a:pt x="188951" y="283450"/>
                  <a:pt x="191072" y="290969"/>
                  <a:pt x="193751" y="293686"/>
                </a:cubicBezTo>
                <a:cubicBezTo>
                  <a:pt x="196393" y="296417"/>
                  <a:pt x="202272" y="293686"/>
                  <a:pt x="202272" y="293686"/>
                </a:cubicBezTo>
                <a:cubicBezTo>
                  <a:pt x="202272" y="293686"/>
                  <a:pt x="204405" y="291642"/>
                  <a:pt x="204405" y="286854"/>
                </a:cubicBezTo>
                <a:cubicBezTo>
                  <a:pt x="204405" y="282079"/>
                  <a:pt x="204405" y="275957"/>
                  <a:pt x="202793" y="275957"/>
                </a:cubicBezTo>
                <a:cubicBezTo>
                  <a:pt x="201206" y="275957"/>
                  <a:pt x="198539" y="280707"/>
                  <a:pt x="194805" y="279348"/>
                </a:cubicBezTo>
                <a:cubicBezTo>
                  <a:pt x="191072" y="278002"/>
                  <a:pt x="188405" y="268426"/>
                  <a:pt x="186804" y="267067"/>
                </a:cubicBezTo>
                <a:cubicBezTo>
                  <a:pt x="185217" y="265708"/>
                  <a:pt x="189471" y="256818"/>
                  <a:pt x="189471" y="252716"/>
                </a:cubicBezTo>
                <a:cubicBezTo>
                  <a:pt x="189471" y="248627"/>
                  <a:pt x="192151" y="237019"/>
                  <a:pt x="190017" y="235660"/>
                </a:cubicBezTo>
                <a:cubicBezTo>
                  <a:pt x="187871" y="234288"/>
                  <a:pt x="188951" y="230186"/>
                  <a:pt x="191605" y="227456"/>
                </a:cubicBezTo>
                <a:cubicBezTo>
                  <a:pt x="194272" y="224725"/>
                  <a:pt x="190551" y="217220"/>
                  <a:pt x="194805" y="217220"/>
                </a:cubicBezTo>
                <a:cubicBezTo>
                  <a:pt x="198818" y="217220"/>
                  <a:pt x="206971" y="217778"/>
                  <a:pt x="209282" y="214476"/>
                </a:cubicBezTo>
                <a:cubicBezTo>
                  <a:pt x="209435" y="214248"/>
                  <a:pt x="209638" y="214057"/>
                  <a:pt x="209739" y="213803"/>
                </a:cubicBezTo>
                <a:cubicBezTo>
                  <a:pt x="210057" y="213054"/>
                  <a:pt x="210298" y="212241"/>
                  <a:pt x="210514" y="211441"/>
                </a:cubicBezTo>
                <a:cubicBezTo>
                  <a:pt x="207784" y="205675"/>
                  <a:pt x="205053" y="198017"/>
                  <a:pt x="201739" y="195719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" name="Freeform 532"/>
          <p:cNvSpPr/>
          <p:nvPr/>
        </p:nvSpPr>
        <p:spPr>
          <a:xfrm>
            <a:off x="3699416" y="4250305"/>
            <a:ext cx="220420" cy="296417"/>
          </a:xfrm>
          <a:custGeom>
            <a:avLst/>
            <a:gdLst/>
            <a:ahLst/>
            <a:cxnLst/>
            <a:rect l="0" t="0" r="0" b="0"/>
            <a:pathLst>
              <a:path w="220420" h="296417">
                <a:moveTo>
                  <a:pt x="201739" y="195719"/>
                </a:moveTo>
                <a:cubicBezTo>
                  <a:pt x="195885" y="191605"/>
                  <a:pt x="193472" y="140081"/>
                  <a:pt x="196393" y="138722"/>
                </a:cubicBezTo>
                <a:cubicBezTo>
                  <a:pt x="196787" y="138544"/>
                  <a:pt x="197167" y="139065"/>
                  <a:pt x="197523" y="140144"/>
                </a:cubicBezTo>
                <a:lnTo>
                  <a:pt x="196939" y="128473"/>
                </a:lnTo>
                <a:cubicBezTo>
                  <a:pt x="196939" y="128473"/>
                  <a:pt x="196609" y="128384"/>
                  <a:pt x="196139" y="128130"/>
                </a:cubicBezTo>
                <a:cubicBezTo>
                  <a:pt x="195212" y="127673"/>
                  <a:pt x="193751" y="126466"/>
                  <a:pt x="193751" y="123685"/>
                </a:cubicBezTo>
                <a:cubicBezTo>
                  <a:pt x="193751" y="119583"/>
                  <a:pt x="196393" y="119240"/>
                  <a:pt x="196393" y="119240"/>
                </a:cubicBezTo>
                <a:cubicBezTo>
                  <a:pt x="196393" y="119240"/>
                  <a:pt x="195885" y="110718"/>
                  <a:pt x="198818" y="109347"/>
                </a:cubicBezTo>
                <a:cubicBezTo>
                  <a:pt x="199403" y="109093"/>
                  <a:pt x="199873" y="108547"/>
                  <a:pt x="200266" y="107912"/>
                </a:cubicBezTo>
                <a:cubicBezTo>
                  <a:pt x="201916" y="105321"/>
                  <a:pt x="202272" y="100279"/>
                  <a:pt x="202272" y="96710"/>
                </a:cubicBezTo>
                <a:cubicBezTo>
                  <a:pt x="202272" y="92291"/>
                  <a:pt x="203085" y="87147"/>
                  <a:pt x="204405" y="83413"/>
                </a:cubicBezTo>
                <a:cubicBezTo>
                  <a:pt x="205739" y="79654"/>
                  <a:pt x="205206" y="74523"/>
                  <a:pt x="207352" y="72479"/>
                </a:cubicBezTo>
                <a:cubicBezTo>
                  <a:pt x="209460" y="70434"/>
                  <a:pt x="209219" y="64960"/>
                  <a:pt x="211873" y="63957"/>
                </a:cubicBezTo>
                <a:cubicBezTo>
                  <a:pt x="214540" y="62916"/>
                  <a:pt x="216686" y="61557"/>
                  <a:pt x="216928" y="59487"/>
                </a:cubicBezTo>
                <a:cubicBezTo>
                  <a:pt x="217220" y="57455"/>
                  <a:pt x="220420" y="54724"/>
                  <a:pt x="220420" y="51651"/>
                </a:cubicBezTo>
                <a:cubicBezTo>
                  <a:pt x="220420" y="48590"/>
                  <a:pt x="216407" y="47904"/>
                  <a:pt x="216407" y="44158"/>
                </a:cubicBezTo>
                <a:cubicBezTo>
                  <a:pt x="216407" y="40386"/>
                  <a:pt x="217474" y="30823"/>
                  <a:pt x="217474" y="30823"/>
                </a:cubicBezTo>
                <a:cubicBezTo>
                  <a:pt x="217474" y="30823"/>
                  <a:pt x="217588" y="30785"/>
                  <a:pt x="217652" y="30759"/>
                </a:cubicBezTo>
                <a:cubicBezTo>
                  <a:pt x="211911" y="24028"/>
                  <a:pt x="205282" y="17043"/>
                  <a:pt x="203758" y="15748"/>
                </a:cubicBezTo>
                <a:cubicBezTo>
                  <a:pt x="201536" y="13856"/>
                  <a:pt x="197828" y="17665"/>
                  <a:pt x="197828" y="17665"/>
                </a:cubicBezTo>
                <a:cubicBezTo>
                  <a:pt x="197828" y="17665"/>
                  <a:pt x="194094" y="12878"/>
                  <a:pt x="191122" y="16726"/>
                </a:cubicBezTo>
                <a:cubicBezTo>
                  <a:pt x="188150" y="20510"/>
                  <a:pt x="183693" y="16726"/>
                  <a:pt x="183693" y="16726"/>
                </a:cubicBezTo>
                <a:cubicBezTo>
                  <a:pt x="183693" y="16726"/>
                  <a:pt x="179984" y="13856"/>
                  <a:pt x="178486" y="9093"/>
                </a:cubicBezTo>
                <a:cubicBezTo>
                  <a:pt x="177902" y="7163"/>
                  <a:pt x="176759" y="6007"/>
                  <a:pt x="175387" y="5067"/>
                </a:cubicBezTo>
                <a:lnTo>
                  <a:pt x="175565" y="5689"/>
                </a:lnTo>
                <a:lnTo>
                  <a:pt x="166675" y="7594"/>
                </a:lnTo>
                <a:cubicBezTo>
                  <a:pt x="166675" y="7594"/>
                  <a:pt x="155550" y="0"/>
                  <a:pt x="153340" y="5689"/>
                </a:cubicBezTo>
                <a:cubicBezTo>
                  <a:pt x="151105" y="11392"/>
                  <a:pt x="148882" y="7594"/>
                  <a:pt x="143688" y="7594"/>
                </a:cubicBezTo>
                <a:cubicBezTo>
                  <a:pt x="138506" y="7594"/>
                  <a:pt x="134061" y="10439"/>
                  <a:pt x="131089" y="12319"/>
                </a:cubicBezTo>
                <a:cubicBezTo>
                  <a:pt x="128130" y="14224"/>
                  <a:pt x="123660" y="10439"/>
                  <a:pt x="121463" y="12319"/>
                </a:cubicBezTo>
                <a:cubicBezTo>
                  <a:pt x="119240" y="14224"/>
                  <a:pt x="117729" y="22784"/>
                  <a:pt x="117729" y="22784"/>
                </a:cubicBezTo>
                <a:lnTo>
                  <a:pt x="94767" y="17069"/>
                </a:lnTo>
                <a:cubicBezTo>
                  <a:pt x="94767" y="17069"/>
                  <a:pt x="90310" y="8534"/>
                  <a:pt x="85115" y="8534"/>
                </a:cubicBezTo>
                <a:cubicBezTo>
                  <a:pt x="79934" y="8534"/>
                  <a:pt x="72517" y="20879"/>
                  <a:pt x="72517" y="20879"/>
                </a:cubicBezTo>
                <a:lnTo>
                  <a:pt x="72517" y="31204"/>
                </a:lnTo>
                <a:cubicBezTo>
                  <a:pt x="73406" y="37389"/>
                  <a:pt x="72263" y="43866"/>
                  <a:pt x="70739" y="47168"/>
                </a:cubicBezTo>
                <a:cubicBezTo>
                  <a:pt x="68504" y="51917"/>
                  <a:pt x="66269" y="53835"/>
                  <a:pt x="66269" y="63347"/>
                </a:cubicBezTo>
                <a:cubicBezTo>
                  <a:pt x="66269" y="72860"/>
                  <a:pt x="57341" y="88100"/>
                  <a:pt x="57341" y="95694"/>
                </a:cubicBezTo>
                <a:cubicBezTo>
                  <a:pt x="57341" y="103314"/>
                  <a:pt x="46927" y="108064"/>
                  <a:pt x="46927" y="112814"/>
                </a:cubicBezTo>
                <a:cubicBezTo>
                  <a:pt x="46927" y="117564"/>
                  <a:pt x="46177" y="128054"/>
                  <a:pt x="46177" y="138506"/>
                </a:cubicBezTo>
                <a:cubicBezTo>
                  <a:pt x="46177" y="148983"/>
                  <a:pt x="41732" y="140411"/>
                  <a:pt x="41732" y="149923"/>
                </a:cubicBezTo>
                <a:cubicBezTo>
                  <a:pt x="41732" y="159436"/>
                  <a:pt x="38024" y="153733"/>
                  <a:pt x="34303" y="158496"/>
                </a:cubicBezTo>
                <a:cubicBezTo>
                  <a:pt x="30594" y="163258"/>
                  <a:pt x="29108" y="164198"/>
                  <a:pt x="29108" y="159461"/>
                </a:cubicBezTo>
                <a:cubicBezTo>
                  <a:pt x="29108" y="154711"/>
                  <a:pt x="23901" y="153733"/>
                  <a:pt x="19444" y="158496"/>
                </a:cubicBezTo>
                <a:cubicBezTo>
                  <a:pt x="14986" y="163258"/>
                  <a:pt x="13500" y="158496"/>
                  <a:pt x="11278" y="157543"/>
                </a:cubicBezTo>
                <a:cubicBezTo>
                  <a:pt x="10046" y="157023"/>
                  <a:pt x="4940" y="160858"/>
                  <a:pt x="0" y="165201"/>
                </a:cubicBezTo>
                <a:cubicBezTo>
                  <a:pt x="2222" y="171081"/>
                  <a:pt x="3378" y="176962"/>
                  <a:pt x="4267" y="182156"/>
                </a:cubicBezTo>
                <a:cubicBezTo>
                  <a:pt x="4356" y="182677"/>
                  <a:pt x="4470" y="183197"/>
                  <a:pt x="4597" y="183731"/>
                </a:cubicBezTo>
                <a:cubicBezTo>
                  <a:pt x="7214" y="181356"/>
                  <a:pt x="9868" y="179260"/>
                  <a:pt x="11392" y="178981"/>
                </a:cubicBezTo>
                <a:cubicBezTo>
                  <a:pt x="15113" y="178308"/>
                  <a:pt x="50305" y="178981"/>
                  <a:pt x="50305" y="178981"/>
                </a:cubicBezTo>
                <a:cubicBezTo>
                  <a:pt x="50305" y="178981"/>
                  <a:pt x="53505" y="185826"/>
                  <a:pt x="52438" y="191973"/>
                </a:cubicBezTo>
                <a:cubicBezTo>
                  <a:pt x="51371" y="198106"/>
                  <a:pt x="54572" y="195389"/>
                  <a:pt x="57239" y="203567"/>
                </a:cubicBezTo>
                <a:cubicBezTo>
                  <a:pt x="59919" y="211759"/>
                  <a:pt x="62039" y="215175"/>
                  <a:pt x="67386" y="213130"/>
                </a:cubicBezTo>
                <a:cubicBezTo>
                  <a:pt x="72708" y="211086"/>
                  <a:pt x="79108" y="209714"/>
                  <a:pt x="81242" y="210400"/>
                </a:cubicBezTo>
                <a:cubicBezTo>
                  <a:pt x="83376" y="211086"/>
                  <a:pt x="82829" y="198792"/>
                  <a:pt x="86043" y="196722"/>
                </a:cubicBezTo>
                <a:cubicBezTo>
                  <a:pt x="89243" y="194691"/>
                  <a:pt x="95631" y="196722"/>
                  <a:pt x="95631" y="196722"/>
                </a:cubicBezTo>
                <a:cubicBezTo>
                  <a:pt x="95631" y="196722"/>
                  <a:pt x="96164" y="200151"/>
                  <a:pt x="101486" y="200151"/>
                </a:cubicBezTo>
                <a:cubicBezTo>
                  <a:pt x="106832" y="200151"/>
                  <a:pt x="109487" y="197408"/>
                  <a:pt x="109487" y="202195"/>
                </a:cubicBezTo>
                <a:cubicBezTo>
                  <a:pt x="109487" y="206971"/>
                  <a:pt x="110020" y="212444"/>
                  <a:pt x="111620" y="214489"/>
                </a:cubicBezTo>
                <a:cubicBezTo>
                  <a:pt x="113221" y="216534"/>
                  <a:pt x="107366" y="233603"/>
                  <a:pt x="110020" y="236333"/>
                </a:cubicBezTo>
                <a:cubicBezTo>
                  <a:pt x="112700" y="239064"/>
                  <a:pt x="116421" y="245210"/>
                  <a:pt x="115887" y="248627"/>
                </a:cubicBezTo>
                <a:cubicBezTo>
                  <a:pt x="115367" y="252030"/>
                  <a:pt x="113754" y="260222"/>
                  <a:pt x="115887" y="260920"/>
                </a:cubicBezTo>
                <a:cubicBezTo>
                  <a:pt x="118034" y="261606"/>
                  <a:pt x="118567" y="256818"/>
                  <a:pt x="122288" y="256818"/>
                </a:cubicBezTo>
                <a:cubicBezTo>
                  <a:pt x="126035" y="256818"/>
                  <a:pt x="129222" y="257504"/>
                  <a:pt x="132956" y="255434"/>
                </a:cubicBezTo>
                <a:cubicBezTo>
                  <a:pt x="134188" y="254786"/>
                  <a:pt x="135268" y="255040"/>
                  <a:pt x="136195" y="255612"/>
                </a:cubicBezTo>
                <a:cubicBezTo>
                  <a:pt x="138112" y="256793"/>
                  <a:pt x="139370" y="259549"/>
                  <a:pt x="139370" y="259549"/>
                </a:cubicBezTo>
                <a:cubicBezTo>
                  <a:pt x="139370" y="259549"/>
                  <a:pt x="140424" y="264324"/>
                  <a:pt x="142558" y="262965"/>
                </a:cubicBezTo>
                <a:cubicBezTo>
                  <a:pt x="144691" y="261606"/>
                  <a:pt x="150558" y="259549"/>
                  <a:pt x="150025" y="262279"/>
                </a:cubicBezTo>
                <a:cubicBezTo>
                  <a:pt x="149492" y="265010"/>
                  <a:pt x="151613" y="271169"/>
                  <a:pt x="153759" y="269798"/>
                </a:cubicBezTo>
                <a:cubicBezTo>
                  <a:pt x="155880" y="268426"/>
                  <a:pt x="161226" y="273887"/>
                  <a:pt x="163893" y="273887"/>
                </a:cubicBezTo>
                <a:cubicBezTo>
                  <a:pt x="166548" y="273887"/>
                  <a:pt x="169215" y="273887"/>
                  <a:pt x="169215" y="271842"/>
                </a:cubicBezTo>
                <a:cubicBezTo>
                  <a:pt x="169215" y="269798"/>
                  <a:pt x="172415" y="266394"/>
                  <a:pt x="173482" y="269112"/>
                </a:cubicBezTo>
                <a:cubicBezTo>
                  <a:pt x="174561" y="271842"/>
                  <a:pt x="177229" y="278002"/>
                  <a:pt x="179883" y="278002"/>
                </a:cubicBezTo>
                <a:cubicBezTo>
                  <a:pt x="182550" y="278002"/>
                  <a:pt x="188951" y="278002"/>
                  <a:pt x="188951" y="280707"/>
                </a:cubicBezTo>
                <a:cubicBezTo>
                  <a:pt x="188951" y="283450"/>
                  <a:pt x="191072" y="290969"/>
                  <a:pt x="193751" y="293686"/>
                </a:cubicBezTo>
                <a:cubicBezTo>
                  <a:pt x="196393" y="296417"/>
                  <a:pt x="202272" y="293686"/>
                  <a:pt x="202272" y="293686"/>
                </a:cubicBezTo>
                <a:cubicBezTo>
                  <a:pt x="202272" y="293686"/>
                  <a:pt x="204405" y="291642"/>
                  <a:pt x="204405" y="286854"/>
                </a:cubicBezTo>
                <a:cubicBezTo>
                  <a:pt x="204405" y="282079"/>
                  <a:pt x="204405" y="275957"/>
                  <a:pt x="202793" y="275957"/>
                </a:cubicBezTo>
                <a:cubicBezTo>
                  <a:pt x="201206" y="275957"/>
                  <a:pt x="198539" y="280707"/>
                  <a:pt x="194805" y="279348"/>
                </a:cubicBezTo>
                <a:cubicBezTo>
                  <a:pt x="191072" y="278002"/>
                  <a:pt x="188405" y="268426"/>
                  <a:pt x="186804" y="267067"/>
                </a:cubicBezTo>
                <a:cubicBezTo>
                  <a:pt x="185217" y="265708"/>
                  <a:pt x="189471" y="256818"/>
                  <a:pt x="189471" y="252716"/>
                </a:cubicBezTo>
                <a:cubicBezTo>
                  <a:pt x="189471" y="248627"/>
                  <a:pt x="192151" y="237019"/>
                  <a:pt x="190017" y="235660"/>
                </a:cubicBezTo>
                <a:cubicBezTo>
                  <a:pt x="187871" y="234288"/>
                  <a:pt x="188951" y="230186"/>
                  <a:pt x="191605" y="227456"/>
                </a:cubicBezTo>
                <a:cubicBezTo>
                  <a:pt x="194272" y="224725"/>
                  <a:pt x="190551" y="217220"/>
                  <a:pt x="194805" y="217220"/>
                </a:cubicBezTo>
                <a:cubicBezTo>
                  <a:pt x="198818" y="217220"/>
                  <a:pt x="206971" y="217778"/>
                  <a:pt x="209282" y="214476"/>
                </a:cubicBezTo>
                <a:cubicBezTo>
                  <a:pt x="209435" y="214248"/>
                  <a:pt x="209638" y="214057"/>
                  <a:pt x="209739" y="213803"/>
                </a:cubicBezTo>
                <a:cubicBezTo>
                  <a:pt x="210057" y="213054"/>
                  <a:pt x="210298" y="212241"/>
                  <a:pt x="210514" y="211441"/>
                </a:cubicBezTo>
                <a:cubicBezTo>
                  <a:pt x="207784" y="205675"/>
                  <a:pt x="205053" y="198017"/>
                  <a:pt x="201739" y="195719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" name="Freeform 533"/>
          <p:cNvSpPr/>
          <p:nvPr/>
        </p:nvSpPr>
        <p:spPr>
          <a:xfrm>
            <a:off x="3895567" y="4374005"/>
            <a:ext cx="19341" cy="32435"/>
          </a:xfrm>
          <a:custGeom>
            <a:avLst/>
            <a:gdLst/>
            <a:ahLst/>
            <a:cxnLst/>
            <a:rect l="0" t="0" r="0" b="0"/>
            <a:pathLst>
              <a:path w="19341" h="32435">
                <a:moveTo>
                  <a:pt x="1371" y="16446"/>
                </a:moveTo>
                <a:cubicBezTo>
                  <a:pt x="2310" y="19163"/>
                  <a:pt x="3263" y="25399"/>
                  <a:pt x="4355" y="32435"/>
                </a:cubicBezTo>
                <a:cubicBezTo>
                  <a:pt x="6743" y="30479"/>
                  <a:pt x="8673" y="28980"/>
                  <a:pt x="9511" y="28549"/>
                </a:cubicBezTo>
                <a:cubicBezTo>
                  <a:pt x="12585" y="26986"/>
                  <a:pt x="19341" y="10439"/>
                  <a:pt x="19341" y="10439"/>
                </a:cubicBezTo>
                <a:lnTo>
                  <a:pt x="16268" y="8090"/>
                </a:lnTo>
                <a:cubicBezTo>
                  <a:pt x="16268" y="8090"/>
                  <a:pt x="16611" y="4635"/>
                  <a:pt x="15772" y="0"/>
                </a:cubicBezTo>
                <a:cubicBezTo>
                  <a:pt x="13029" y="406"/>
                  <a:pt x="10121" y="191"/>
                  <a:pt x="10121" y="191"/>
                </a:cubicBezTo>
                <a:cubicBezTo>
                  <a:pt x="10121" y="191"/>
                  <a:pt x="10743" y="6502"/>
                  <a:pt x="3961" y="4915"/>
                </a:cubicBezTo>
                <a:cubicBezTo>
                  <a:pt x="2894" y="4674"/>
                  <a:pt x="1497" y="4521"/>
                  <a:pt x="0" y="4445"/>
                </a:cubicBezTo>
                <a:cubicBezTo>
                  <a:pt x="444" y="4699"/>
                  <a:pt x="800" y="4775"/>
                  <a:pt x="800" y="4775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" name="Freeform 534"/>
          <p:cNvSpPr/>
          <p:nvPr/>
        </p:nvSpPr>
        <p:spPr>
          <a:xfrm>
            <a:off x="3895567" y="4374005"/>
            <a:ext cx="19341" cy="32435"/>
          </a:xfrm>
          <a:custGeom>
            <a:avLst/>
            <a:gdLst/>
            <a:ahLst/>
            <a:cxnLst/>
            <a:rect l="0" t="0" r="0" b="0"/>
            <a:pathLst>
              <a:path w="19341" h="32435">
                <a:moveTo>
                  <a:pt x="1371" y="16446"/>
                </a:moveTo>
                <a:cubicBezTo>
                  <a:pt x="2310" y="19163"/>
                  <a:pt x="3263" y="25399"/>
                  <a:pt x="4355" y="32435"/>
                </a:cubicBezTo>
                <a:cubicBezTo>
                  <a:pt x="6743" y="30479"/>
                  <a:pt x="8673" y="28980"/>
                  <a:pt x="9511" y="28549"/>
                </a:cubicBezTo>
                <a:cubicBezTo>
                  <a:pt x="12585" y="26986"/>
                  <a:pt x="19341" y="10439"/>
                  <a:pt x="19341" y="10439"/>
                </a:cubicBezTo>
                <a:lnTo>
                  <a:pt x="16268" y="8090"/>
                </a:lnTo>
                <a:cubicBezTo>
                  <a:pt x="16268" y="8090"/>
                  <a:pt x="16611" y="4635"/>
                  <a:pt x="15772" y="0"/>
                </a:cubicBezTo>
                <a:cubicBezTo>
                  <a:pt x="13029" y="406"/>
                  <a:pt x="10121" y="191"/>
                  <a:pt x="10121" y="191"/>
                </a:cubicBezTo>
                <a:cubicBezTo>
                  <a:pt x="10121" y="191"/>
                  <a:pt x="10743" y="6502"/>
                  <a:pt x="3961" y="4915"/>
                </a:cubicBezTo>
                <a:cubicBezTo>
                  <a:pt x="2894" y="4674"/>
                  <a:pt x="1497" y="4521"/>
                  <a:pt x="0" y="4445"/>
                </a:cubicBezTo>
                <a:cubicBezTo>
                  <a:pt x="444" y="4699"/>
                  <a:pt x="800" y="4775"/>
                  <a:pt x="800" y="4775"/>
                </a:cubicBezTo>
                <a:lnTo>
                  <a:pt x="1371" y="16446"/>
                </a:ln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" name="Freeform 535"/>
          <p:cNvSpPr/>
          <p:nvPr/>
        </p:nvSpPr>
        <p:spPr>
          <a:xfrm>
            <a:off x="3907751" y="4501079"/>
            <a:ext cx="128307" cy="263765"/>
          </a:xfrm>
          <a:custGeom>
            <a:avLst/>
            <a:gdLst/>
            <a:ahLst/>
            <a:cxnLst/>
            <a:rect l="0" t="0" r="0" b="0"/>
            <a:pathLst>
              <a:path w="128307" h="263765">
                <a:moveTo>
                  <a:pt x="127063" y="67487"/>
                </a:moveTo>
                <a:cubicBezTo>
                  <a:pt x="125832" y="63398"/>
                  <a:pt x="123342" y="44958"/>
                  <a:pt x="124054" y="37465"/>
                </a:cubicBezTo>
                <a:cubicBezTo>
                  <a:pt x="124739" y="29934"/>
                  <a:pt x="122987" y="10147"/>
                  <a:pt x="122987" y="584"/>
                </a:cubicBezTo>
                <a:cubicBezTo>
                  <a:pt x="122987" y="381"/>
                  <a:pt x="122949" y="203"/>
                  <a:pt x="122936" y="0"/>
                </a:cubicBezTo>
                <a:cubicBezTo>
                  <a:pt x="117069" y="3416"/>
                  <a:pt x="110744" y="7340"/>
                  <a:pt x="110185" y="8775"/>
                </a:cubicBezTo>
                <a:cubicBezTo>
                  <a:pt x="109118" y="11506"/>
                  <a:pt x="104508" y="8331"/>
                  <a:pt x="101638" y="11506"/>
                </a:cubicBezTo>
                <a:cubicBezTo>
                  <a:pt x="98793" y="14694"/>
                  <a:pt x="97041" y="11963"/>
                  <a:pt x="94552" y="11061"/>
                </a:cubicBezTo>
                <a:cubicBezTo>
                  <a:pt x="92075" y="10147"/>
                  <a:pt x="90996" y="14249"/>
                  <a:pt x="90640" y="16980"/>
                </a:cubicBezTo>
                <a:cubicBezTo>
                  <a:pt x="90272" y="19697"/>
                  <a:pt x="85319" y="18339"/>
                  <a:pt x="83528" y="17869"/>
                </a:cubicBezTo>
                <a:cubicBezTo>
                  <a:pt x="81750" y="17424"/>
                  <a:pt x="76073" y="19697"/>
                  <a:pt x="73216" y="19697"/>
                </a:cubicBezTo>
                <a:cubicBezTo>
                  <a:pt x="70371" y="19697"/>
                  <a:pt x="72504" y="16510"/>
                  <a:pt x="69317" y="15176"/>
                </a:cubicBezTo>
                <a:cubicBezTo>
                  <a:pt x="66091" y="13792"/>
                  <a:pt x="63983" y="16980"/>
                  <a:pt x="62179" y="16980"/>
                </a:cubicBezTo>
                <a:cubicBezTo>
                  <a:pt x="61125" y="16980"/>
                  <a:pt x="57798" y="16484"/>
                  <a:pt x="55385" y="16065"/>
                </a:cubicBezTo>
                <a:cubicBezTo>
                  <a:pt x="55334" y="18173"/>
                  <a:pt x="55143" y="20028"/>
                  <a:pt x="54724" y="21412"/>
                </a:cubicBezTo>
                <a:cubicBezTo>
                  <a:pt x="52426" y="29134"/>
                  <a:pt x="59525" y="46571"/>
                  <a:pt x="59893" y="53962"/>
                </a:cubicBezTo>
                <a:cubicBezTo>
                  <a:pt x="62509" y="56883"/>
                  <a:pt x="65557" y="60439"/>
                  <a:pt x="67170" y="62966"/>
                </a:cubicBezTo>
                <a:cubicBezTo>
                  <a:pt x="70371" y="67956"/>
                  <a:pt x="67170" y="67487"/>
                  <a:pt x="67513" y="78421"/>
                </a:cubicBezTo>
                <a:cubicBezTo>
                  <a:pt x="67882" y="89331"/>
                  <a:pt x="63983" y="84797"/>
                  <a:pt x="60770" y="88429"/>
                </a:cubicBezTo>
                <a:cubicBezTo>
                  <a:pt x="57569" y="92061"/>
                  <a:pt x="60427" y="100265"/>
                  <a:pt x="59703" y="102538"/>
                </a:cubicBezTo>
                <a:cubicBezTo>
                  <a:pt x="58991" y="104825"/>
                  <a:pt x="49403" y="86613"/>
                  <a:pt x="48679" y="83857"/>
                </a:cubicBezTo>
                <a:cubicBezTo>
                  <a:pt x="47981" y="81139"/>
                  <a:pt x="52248" y="70217"/>
                  <a:pt x="51181" y="63855"/>
                </a:cubicBezTo>
                <a:cubicBezTo>
                  <a:pt x="50127" y="57493"/>
                  <a:pt x="43713" y="61582"/>
                  <a:pt x="41580" y="62014"/>
                </a:cubicBezTo>
                <a:cubicBezTo>
                  <a:pt x="39459" y="62496"/>
                  <a:pt x="34468" y="54749"/>
                  <a:pt x="33401" y="54749"/>
                </a:cubicBezTo>
                <a:cubicBezTo>
                  <a:pt x="32321" y="54749"/>
                  <a:pt x="0" y="70217"/>
                  <a:pt x="0" y="70217"/>
                </a:cubicBezTo>
                <a:lnTo>
                  <a:pt x="2476" y="81609"/>
                </a:lnTo>
                <a:lnTo>
                  <a:pt x="1778" y="81634"/>
                </a:lnTo>
                <a:lnTo>
                  <a:pt x="3531" y="86613"/>
                </a:lnTo>
                <a:cubicBezTo>
                  <a:pt x="3531" y="86613"/>
                  <a:pt x="14199" y="87286"/>
                  <a:pt x="18986" y="91388"/>
                </a:cubicBezTo>
                <a:cubicBezTo>
                  <a:pt x="23787" y="95477"/>
                  <a:pt x="31267" y="96176"/>
                  <a:pt x="32855" y="97535"/>
                </a:cubicBezTo>
                <a:cubicBezTo>
                  <a:pt x="34468" y="98894"/>
                  <a:pt x="32855" y="113918"/>
                  <a:pt x="33401" y="121436"/>
                </a:cubicBezTo>
                <a:cubicBezTo>
                  <a:pt x="33947" y="128955"/>
                  <a:pt x="27000" y="130999"/>
                  <a:pt x="30188" y="135089"/>
                </a:cubicBezTo>
                <a:cubicBezTo>
                  <a:pt x="33401" y="139165"/>
                  <a:pt x="31801" y="146011"/>
                  <a:pt x="33947" y="146684"/>
                </a:cubicBezTo>
                <a:cubicBezTo>
                  <a:pt x="36068" y="147369"/>
                  <a:pt x="30188" y="156247"/>
                  <a:pt x="27508" y="158304"/>
                </a:cubicBezTo>
                <a:cubicBezTo>
                  <a:pt x="24867" y="160349"/>
                  <a:pt x="27508" y="167855"/>
                  <a:pt x="24333" y="173303"/>
                </a:cubicBezTo>
                <a:cubicBezTo>
                  <a:pt x="22288" y="176821"/>
                  <a:pt x="16307" y="183679"/>
                  <a:pt x="12154" y="188860"/>
                </a:cubicBezTo>
                <a:cubicBezTo>
                  <a:pt x="12344" y="189000"/>
                  <a:pt x="12522" y="189152"/>
                  <a:pt x="12611" y="189356"/>
                </a:cubicBezTo>
                <a:cubicBezTo>
                  <a:pt x="13665" y="191743"/>
                  <a:pt x="16866" y="215657"/>
                  <a:pt x="20066" y="218020"/>
                </a:cubicBezTo>
                <a:cubicBezTo>
                  <a:pt x="23279" y="220420"/>
                  <a:pt x="21412" y="243978"/>
                  <a:pt x="21133" y="246036"/>
                </a:cubicBezTo>
                <a:cubicBezTo>
                  <a:pt x="20866" y="248081"/>
                  <a:pt x="22479" y="263765"/>
                  <a:pt x="22479" y="263765"/>
                </a:cubicBezTo>
                <a:cubicBezTo>
                  <a:pt x="22479" y="263765"/>
                  <a:pt x="27229" y="262838"/>
                  <a:pt x="31432" y="262901"/>
                </a:cubicBezTo>
                <a:cubicBezTo>
                  <a:pt x="31699" y="259790"/>
                  <a:pt x="31890" y="257085"/>
                  <a:pt x="31991" y="255243"/>
                </a:cubicBezTo>
                <a:cubicBezTo>
                  <a:pt x="32321" y="247979"/>
                  <a:pt x="28423" y="253872"/>
                  <a:pt x="27178" y="249338"/>
                </a:cubicBezTo>
                <a:cubicBezTo>
                  <a:pt x="25933" y="244791"/>
                  <a:pt x="35890" y="236358"/>
                  <a:pt x="46012" y="231583"/>
                </a:cubicBezTo>
                <a:cubicBezTo>
                  <a:pt x="56147" y="226808"/>
                  <a:pt x="60071" y="224065"/>
                  <a:pt x="61125" y="219531"/>
                </a:cubicBezTo>
                <a:cubicBezTo>
                  <a:pt x="62179" y="214972"/>
                  <a:pt x="60947" y="202233"/>
                  <a:pt x="62370" y="197204"/>
                </a:cubicBezTo>
                <a:cubicBezTo>
                  <a:pt x="63792" y="192200"/>
                  <a:pt x="61481" y="189241"/>
                  <a:pt x="60249" y="177862"/>
                </a:cubicBezTo>
                <a:cubicBezTo>
                  <a:pt x="58991" y="166470"/>
                  <a:pt x="55804" y="164667"/>
                  <a:pt x="54381" y="158304"/>
                </a:cubicBezTo>
                <a:cubicBezTo>
                  <a:pt x="52959" y="151929"/>
                  <a:pt x="53327" y="146938"/>
                  <a:pt x="56324" y="146684"/>
                </a:cubicBezTo>
                <a:cubicBezTo>
                  <a:pt x="59347" y="146455"/>
                  <a:pt x="59347" y="144639"/>
                  <a:pt x="61849" y="138492"/>
                </a:cubicBezTo>
                <a:cubicBezTo>
                  <a:pt x="64325" y="132358"/>
                  <a:pt x="67170" y="134860"/>
                  <a:pt x="71984" y="130313"/>
                </a:cubicBezTo>
                <a:cubicBezTo>
                  <a:pt x="76759" y="125767"/>
                  <a:pt x="76937" y="120064"/>
                  <a:pt x="84595" y="112546"/>
                </a:cubicBezTo>
                <a:cubicBezTo>
                  <a:pt x="92227" y="105066"/>
                  <a:pt x="100584" y="105269"/>
                  <a:pt x="108052" y="99579"/>
                </a:cubicBezTo>
                <a:cubicBezTo>
                  <a:pt x="115519" y="93890"/>
                  <a:pt x="128307" y="71601"/>
                  <a:pt x="127063" y="6748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" name="Freeform 536"/>
          <p:cNvSpPr/>
          <p:nvPr/>
        </p:nvSpPr>
        <p:spPr>
          <a:xfrm>
            <a:off x="3907751" y="4501079"/>
            <a:ext cx="128307" cy="263765"/>
          </a:xfrm>
          <a:custGeom>
            <a:avLst/>
            <a:gdLst/>
            <a:ahLst/>
            <a:cxnLst/>
            <a:rect l="0" t="0" r="0" b="0"/>
            <a:pathLst>
              <a:path w="128307" h="263765">
                <a:moveTo>
                  <a:pt x="127063" y="67487"/>
                </a:moveTo>
                <a:cubicBezTo>
                  <a:pt x="125832" y="63398"/>
                  <a:pt x="123342" y="44958"/>
                  <a:pt x="124054" y="37465"/>
                </a:cubicBezTo>
                <a:cubicBezTo>
                  <a:pt x="124739" y="29934"/>
                  <a:pt x="122987" y="10147"/>
                  <a:pt x="122987" y="584"/>
                </a:cubicBezTo>
                <a:cubicBezTo>
                  <a:pt x="122987" y="381"/>
                  <a:pt x="122949" y="203"/>
                  <a:pt x="122936" y="0"/>
                </a:cubicBezTo>
                <a:cubicBezTo>
                  <a:pt x="117069" y="3416"/>
                  <a:pt x="110744" y="7340"/>
                  <a:pt x="110185" y="8775"/>
                </a:cubicBezTo>
                <a:cubicBezTo>
                  <a:pt x="109118" y="11506"/>
                  <a:pt x="104508" y="8331"/>
                  <a:pt x="101638" y="11506"/>
                </a:cubicBezTo>
                <a:cubicBezTo>
                  <a:pt x="98793" y="14694"/>
                  <a:pt x="97041" y="11963"/>
                  <a:pt x="94552" y="11061"/>
                </a:cubicBezTo>
                <a:cubicBezTo>
                  <a:pt x="92075" y="10147"/>
                  <a:pt x="90996" y="14249"/>
                  <a:pt x="90640" y="16980"/>
                </a:cubicBezTo>
                <a:cubicBezTo>
                  <a:pt x="90272" y="19697"/>
                  <a:pt x="85319" y="18339"/>
                  <a:pt x="83528" y="17869"/>
                </a:cubicBezTo>
                <a:cubicBezTo>
                  <a:pt x="81750" y="17424"/>
                  <a:pt x="76073" y="19697"/>
                  <a:pt x="73216" y="19697"/>
                </a:cubicBezTo>
                <a:cubicBezTo>
                  <a:pt x="70371" y="19697"/>
                  <a:pt x="72504" y="16510"/>
                  <a:pt x="69317" y="15176"/>
                </a:cubicBezTo>
                <a:cubicBezTo>
                  <a:pt x="66091" y="13792"/>
                  <a:pt x="63983" y="16980"/>
                  <a:pt x="62179" y="16980"/>
                </a:cubicBezTo>
                <a:cubicBezTo>
                  <a:pt x="61125" y="16980"/>
                  <a:pt x="57798" y="16484"/>
                  <a:pt x="55385" y="16065"/>
                </a:cubicBezTo>
                <a:cubicBezTo>
                  <a:pt x="55334" y="18173"/>
                  <a:pt x="55143" y="20028"/>
                  <a:pt x="54724" y="21412"/>
                </a:cubicBezTo>
                <a:cubicBezTo>
                  <a:pt x="52426" y="29134"/>
                  <a:pt x="59525" y="46571"/>
                  <a:pt x="59893" y="53962"/>
                </a:cubicBezTo>
                <a:cubicBezTo>
                  <a:pt x="62509" y="56883"/>
                  <a:pt x="65557" y="60439"/>
                  <a:pt x="67170" y="62966"/>
                </a:cubicBezTo>
                <a:cubicBezTo>
                  <a:pt x="70371" y="67956"/>
                  <a:pt x="67170" y="67487"/>
                  <a:pt x="67513" y="78421"/>
                </a:cubicBezTo>
                <a:cubicBezTo>
                  <a:pt x="67882" y="89331"/>
                  <a:pt x="63983" y="84797"/>
                  <a:pt x="60770" y="88429"/>
                </a:cubicBezTo>
                <a:cubicBezTo>
                  <a:pt x="57569" y="92061"/>
                  <a:pt x="60427" y="100265"/>
                  <a:pt x="59703" y="102538"/>
                </a:cubicBezTo>
                <a:cubicBezTo>
                  <a:pt x="58991" y="104825"/>
                  <a:pt x="49403" y="86613"/>
                  <a:pt x="48679" y="83857"/>
                </a:cubicBezTo>
                <a:cubicBezTo>
                  <a:pt x="47981" y="81139"/>
                  <a:pt x="52248" y="70217"/>
                  <a:pt x="51181" y="63855"/>
                </a:cubicBezTo>
                <a:cubicBezTo>
                  <a:pt x="50127" y="57493"/>
                  <a:pt x="43713" y="61582"/>
                  <a:pt x="41580" y="62014"/>
                </a:cubicBezTo>
                <a:cubicBezTo>
                  <a:pt x="39459" y="62496"/>
                  <a:pt x="34468" y="54749"/>
                  <a:pt x="33401" y="54749"/>
                </a:cubicBezTo>
                <a:cubicBezTo>
                  <a:pt x="32321" y="54749"/>
                  <a:pt x="0" y="70217"/>
                  <a:pt x="0" y="70217"/>
                </a:cubicBezTo>
                <a:lnTo>
                  <a:pt x="2476" y="81609"/>
                </a:lnTo>
                <a:lnTo>
                  <a:pt x="1778" y="81634"/>
                </a:lnTo>
                <a:lnTo>
                  <a:pt x="3531" y="86613"/>
                </a:lnTo>
                <a:cubicBezTo>
                  <a:pt x="3531" y="86613"/>
                  <a:pt x="14199" y="87286"/>
                  <a:pt x="18986" y="91388"/>
                </a:cubicBezTo>
                <a:cubicBezTo>
                  <a:pt x="23787" y="95477"/>
                  <a:pt x="31267" y="96176"/>
                  <a:pt x="32855" y="97535"/>
                </a:cubicBezTo>
                <a:cubicBezTo>
                  <a:pt x="34468" y="98894"/>
                  <a:pt x="32855" y="113918"/>
                  <a:pt x="33401" y="121436"/>
                </a:cubicBezTo>
                <a:cubicBezTo>
                  <a:pt x="33947" y="128955"/>
                  <a:pt x="27000" y="130999"/>
                  <a:pt x="30188" y="135089"/>
                </a:cubicBezTo>
                <a:cubicBezTo>
                  <a:pt x="33401" y="139165"/>
                  <a:pt x="31801" y="146011"/>
                  <a:pt x="33947" y="146684"/>
                </a:cubicBezTo>
                <a:cubicBezTo>
                  <a:pt x="36068" y="147369"/>
                  <a:pt x="30188" y="156247"/>
                  <a:pt x="27508" y="158304"/>
                </a:cubicBezTo>
                <a:cubicBezTo>
                  <a:pt x="24867" y="160349"/>
                  <a:pt x="27508" y="167855"/>
                  <a:pt x="24333" y="173303"/>
                </a:cubicBezTo>
                <a:cubicBezTo>
                  <a:pt x="22288" y="176821"/>
                  <a:pt x="16307" y="183679"/>
                  <a:pt x="12154" y="188860"/>
                </a:cubicBezTo>
                <a:cubicBezTo>
                  <a:pt x="12344" y="189000"/>
                  <a:pt x="12522" y="189152"/>
                  <a:pt x="12611" y="189356"/>
                </a:cubicBezTo>
                <a:cubicBezTo>
                  <a:pt x="13665" y="191743"/>
                  <a:pt x="16866" y="215657"/>
                  <a:pt x="20066" y="218020"/>
                </a:cubicBezTo>
                <a:cubicBezTo>
                  <a:pt x="23279" y="220420"/>
                  <a:pt x="21412" y="243978"/>
                  <a:pt x="21133" y="246036"/>
                </a:cubicBezTo>
                <a:cubicBezTo>
                  <a:pt x="20866" y="248081"/>
                  <a:pt x="22479" y="263765"/>
                  <a:pt x="22479" y="263765"/>
                </a:cubicBezTo>
                <a:cubicBezTo>
                  <a:pt x="22479" y="263765"/>
                  <a:pt x="27229" y="262838"/>
                  <a:pt x="31432" y="262901"/>
                </a:cubicBezTo>
                <a:cubicBezTo>
                  <a:pt x="31699" y="259790"/>
                  <a:pt x="31890" y="257085"/>
                  <a:pt x="31991" y="255243"/>
                </a:cubicBezTo>
                <a:cubicBezTo>
                  <a:pt x="32321" y="247979"/>
                  <a:pt x="28423" y="253872"/>
                  <a:pt x="27178" y="249338"/>
                </a:cubicBezTo>
                <a:cubicBezTo>
                  <a:pt x="25933" y="244791"/>
                  <a:pt x="35890" y="236358"/>
                  <a:pt x="46012" y="231583"/>
                </a:cubicBezTo>
                <a:cubicBezTo>
                  <a:pt x="56147" y="226808"/>
                  <a:pt x="60071" y="224065"/>
                  <a:pt x="61125" y="219531"/>
                </a:cubicBezTo>
                <a:cubicBezTo>
                  <a:pt x="62179" y="214972"/>
                  <a:pt x="60947" y="202233"/>
                  <a:pt x="62370" y="197204"/>
                </a:cubicBezTo>
                <a:cubicBezTo>
                  <a:pt x="63792" y="192200"/>
                  <a:pt x="61481" y="189241"/>
                  <a:pt x="60249" y="177862"/>
                </a:cubicBezTo>
                <a:cubicBezTo>
                  <a:pt x="58991" y="166470"/>
                  <a:pt x="55804" y="164667"/>
                  <a:pt x="54381" y="158304"/>
                </a:cubicBezTo>
                <a:cubicBezTo>
                  <a:pt x="52959" y="151929"/>
                  <a:pt x="53327" y="146938"/>
                  <a:pt x="56324" y="146684"/>
                </a:cubicBezTo>
                <a:cubicBezTo>
                  <a:pt x="59347" y="146455"/>
                  <a:pt x="59347" y="144639"/>
                  <a:pt x="61849" y="138492"/>
                </a:cubicBezTo>
                <a:cubicBezTo>
                  <a:pt x="64325" y="132358"/>
                  <a:pt x="67170" y="134860"/>
                  <a:pt x="71984" y="130313"/>
                </a:cubicBezTo>
                <a:cubicBezTo>
                  <a:pt x="76759" y="125767"/>
                  <a:pt x="76937" y="120064"/>
                  <a:pt x="84595" y="112546"/>
                </a:cubicBezTo>
                <a:cubicBezTo>
                  <a:pt x="92227" y="105066"/>
                  <a:pt x="100584" y="105269"/>
                  <a:pt x="108052" y="99579"/>
                </a:cubicBezTo>
                <a:cubicBezTo>
                  <a:pt x="115519" y="93890"/>
                  <a:pt x="128307" y="71601"/>
                  <a:pt x="127063" y="6748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" name="Freeform 537"/>
          <p:cNvSpPr/>
          <p:nvPr/>
        </p:nvSpPr>
        <p:spPr>
          <a:xfrm>
            <a:off x="3899947" y="4351101"/>
            <a:ext cx="130733" cy="169659"/>
          </a:xfrm>
          <a:custGeom>
            <a:avLst/>
            <a:gdLst/>
            <a:ahLst/>
            <a:cxnLst/>
            <a:rect l="0" t="0" r="0" b="0"/>
            <a:pathLst>
              <a:path w="130733" h="169659">
                <a:moveTo>
                  <a:pt x="122250" y="136004"/>
                </a:moveTo>
                <a:cubicBezTo>
                  <a:pt x="121895" y="126670"/>
                  <a:pt x="117628" y="126670"/>
                  <a:pt x="117818" y="120307"/>
                </a:cubicBezTo>
                <a:cubicBezTo>
                  <a:pt x="117983" y="113919"/>
                  <a:pt x="118352" y="108230"/>
                  <a:pt x="116574" y="107556"/>
                </a:cubicBezTo>
                <a:cubicBezTo>
                  <a:pt x="114783" y="106871"/>
                  <a:pt x="115850" y="101410"/>
                  <a:pt x="118682" y="95936"/>
                </a:cubicBezTo>
                <a:cubicBezTo>
                  <a:pt x="121552" y="90488"/>
                  <a:pt x="113551" y="89776"/>
                  <a:pt x="112306" y="82982"/>
                </a:cubicBezTo>
                <a:cubicBezTo>
                  <a:pt x="111773" y="80074"/>
                  <a:pt x="114326" y="70269"/>
                  <a:pt x="117602" y="59576"/>
                </a:cubicBezTo>
                <a:cubicBezTo>
                  <a:pt x="107633" y="50787"/>
                  <a:pt x="97422" y="41224"/>
                  <a:pt x="97422" y="41224"/>
                </a:cubicBezTo>
                <a:lnTo>
                  <a:pt x="98032" y="31750"/>
                </a:lnTo>
                <a:lnTo>
                  <a:pt x="52616" y="902"/>
                </a:lnTo>
                <a:cubicBezTo>
                  <a:pt x="52312" y="7976"/>
                  <a:pt x="50026" y="13462"/>
                  <a:pt x="46800" y="15380"/>
                </a:cubicBezTo>
                <a:cubicBezTo>
                  <a:pt x="43333" y="17425"/>
                  <a:pt x="51588" y="23902"/>
                  <a:pt x="47600" y="24943"/>
                </a:cubicBezTo>
                <a:cubicBezTo>
                  <a:pt x="43599" y="25972"/>
                  <a:pt x="34544" y="20168"/>
                  <a:pt x="28144" y="23571"/>
                </a:cubicBezTo>
                <a:cubicBezTo>
                  <a:pt x="23838" y="25857"/>
                  <a:pt x="24715" y="12091"/>
                  <a:pt x="28080" y="0"/>
                </a:cubicBezTo>
                <a:lnTo>
                  <a:pt x="18034" y="1054"/>
                </a:lnTo>
                <a:cubicBezTo>
                  <a:pt x="18034" y="1054"/>
                  <a:pt x="15329" y="1918"/>
                  <a:pt x="12383" y="2972"/>
                </a:cubicBezTo>
                <a:lnTo>
                  <a:pt x="14351" y="9716"/>
                </a:lnTo>
                <a:cubicBezTo>
                  <a:pt x="14351" y="9716"/>
                  <a:pt x="16815" y="16002"/>
                  <a:pt x="16193" y="19939"/>
                </a:cubicBezTo>
                <a:cubicBezTo>
                  <a:pt x="15926" y="21743"/>
                  <a:pt x="13716" y="22530"/>
                  <a:pt x="11392" y="22898"/>
                </a:cubicBezTo>
                <a:cubicBezTo>
                  <a:pt x="12230" y="27534"/>
                  <a:pt x="11888" y="30988"/>
                  <a:pt x="11888" y="30988"/>
                </a:cubicBezTo>
                <a:lnTo>
                  <a:pt x="14961" y="33338"/>
                </a:lnTo>
                <a:cubicBezTo>
                  <a:pt x="14961" y="33338"/>
                  <a:pt x="8205" y="49886"/>
                  <a:pt x="5131" y="51448"/>
                </a:cubicBezTo>
                <a:cubicBezTo>
                  <a:pt x="4293" y="51880"/>
                  <a:pt x="2363" y="53391"/>
                  <a:pt x="0" y="55334"/>
                </a:cubicBezTo>
                <a:cubicBezTo>
                  <a:pt x="1804" y="66980"/>
                  <a:pt x="4013" y="80798"/>
                  <a:pt x="7341" y="84684"/>
                </a:cubicBezTo>
                <a:cubicBezTo>
                  <a:pt x="13475" y="91847"/>
                  <a:pt x="12421" y="100051"/>
                  <a:pt x="13729" y="104826"/>
                </a:cubicBezTo>
                <a:cubicBezTo>
                  <a:pt x="15075" y="109601"/>
                  <a:pt x="20409" y="115062"/>
                  <a:pt x="16675" y="117107"/>
                </a:cubicBezTo>
                <a:cubicBezTo>
                  <a:pt x="14262" y="118428"/>
                  <a:pt x="12116" y="115126"/>
                  <a:pt x="9995" y="110643"/>
                </a:cubicBezTo>
                <a:cubicBezTo>
                  <a:pt x="9767" y="111443"/>
                  <a:pt x="9513" y="112255"/>
                  <a:pt x="9208" y="113018"/>
                </a:cubicBezTo>
                <a:cubicBezTo>
                  <a:pt x="9106" y="113272"/>
                  <a:pt x="8903" y="113462"/>
                  <a:pt x="8738" y="113678"/>
                </a:cubicBezTo>
                <a:cubicBezTo>
                  <a:pt x="12002" y="116751"/>
                  <a:pt x="15824" y="120015"/>
                  <a:pt x="17425" y="120015"/>
                </a:cubicBezTo>
                <a:cubicBezTo>
                  <a:pt x="20511" y="120015"/>
                  <a:pt x="25438" y="124727"/>
                  <a:pt x="28499" y="125514"/>
                </a:cubicBezTo>
                <a:cubicBezTo>
                  <a:pt x="31573" y="126302"/>
                  <a:pt x="42558" y="131915"/>
                  <a:pt x="43904" y="134176"/>
                </a:cubicBezTo>
                <a:cubicBezTo>
                  <a:pt x="44133" y="134582"/>
                  <a:pt x="44387" y="135090"/>
                  <a:pt x="44653" y="135700"/>
                </a:cubicBezTo>
                <a:cubicBezTo>
                  <a:pt x="47295" y="135535"/>
                  <a:pt x="50724" y="135408"/>
                  <a:pt x="52756" y="135738"/>
                </a:cubicBezTo>
                <a:cubicBezTo>
                  <a:pt x="53213" y="135217"/>
                  <a:pt x="53747" y="134874"/>
                  <a:pt x="54534" y="134874"/>
                </a:cubicBezTo>
                <a:cubicBezTo>
                  <a:pt x="58598" y="134874"/>
                  <a:pt x="63373" y="154571"/>
                  <a:pt x="63183" y="166052"/>
                </a:cubicBezTo>
                <a:cubicBezTo>
                  <a:pt x="65596" y="166445"/>
                  <a:pt x="68923" y="166953"/>
                  <a:pt x="69977" y="166953"/>
                </a:cubicBezTo>
                <a:cubicBezTo>
                  <a:pt x="71793" y="166953"/>
                  <a:pt x="73914" y="163766"/>
                  <a:pt x="77115" y="165137"/>
                </a:cubicBezTo>
                <a:cubicBezTo>
                  <a:pt x="80315" y="166496"/>
                  <a:pt x="78169" y="169659"/>
                  <a:pt x="81014" y="169659"/>
                </a:cubicBezTo>
                <a:cubicBezTo>
                  <a:pt x="83871" y="169659"/>
                  <a:pt x="89548" y="167411"/>
                  <a:pt x="91326" y="167855"/>
                </a:cubicBezTo>
                <a:cubicBezTo>
                  <a:pt x="93117" y="168312"/>
                  <a:pt x="98070" y="169659"/>
                  <a:pt x="98438" y="166953"/>
                </a:cubicBezTo>
                <a:cubicBezTo>
                  <a:pt x="98794" y="164223"/>
                  <a:pt x="99886" y="160133"/>
                  <a:pt x="102362" y="161023"/>
                </a:cubicBezTo>
                <a:cubicBezTo>
                  <a:pt x="104839" y="161937"/>
                  <a:pt x="106591" y="164667"/>
                  <a:pt x="109449" y="161492"/>
                </a:cubicBezTo>
                <a:cubicBezTo>
                  <a:pt x="112306" y="158305"/>
                  <a:pt x="116929" y="161492"/>
                  <a:pt x="117983" y="158762"/>
                </a:cubicBezTo>
                <a:cubicBezTo>
                  <a:pt x="118555" y="157314"/>
                  <a:pt x="124866" y="153403"/>
                  <a:pt x="130733" y="149974"/>
                </a:cubicBezTo>
                <a:cubicBezTo>
                  <a:pt x="130416" y="141210"/>
                  <a:pt x="122580" y="145122"/>
                  <a:pt x="122250" y="136004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Freeform 538"/>
          <p:cNvSpPr/>
          <p:nvPr/>
        </p:nvSpPr>
        <p:spPr>
          <a:xfrm>
            <a:off x="3899947" y="4351101"/>
            <a:ext cx="130733" cy="169659"/>
          </a:xfrm>
          <a:custGeom>
            <a:avLst/>
            <a:gdLst/>
            <a:ahLst/>
            <a:cxnLst/>
            <a:rect l="0" t="0" r="0" b="0"/>
            <a:pathLst>
              <a:path w="130733" h="169659">
                <a:moveTo>
                  <a:pt x="122250" y="136004"/>
                </a:moveTo>
                <a:cubicBezTo>
                  <a:pt x="121895" y="126670"/>
                  <a:pt x="117628" y="126670"/>
                  <a:pt x="117818" y="120307"/>
                </a:cubicBezTo>
                <a:cubicBezTo>
                  <a:pt x="117983" y="113919"/>
                  <a:pt x="118352" y="108230"/>
                  <a:pt x="116574" y="107556"/>
                </a:cubicBezTo>
                <a:cubicBezTo>
                  <a:pt x="114783" y="106871"/>
                  <a:pt x="115850" y="101410"/>
                  <a:pt x="118682" y="95936"/>
                </a:cubicBezTo>
                <a:cubicBezTo>
                  <a:pt x="121552" y="90488"/>
                  <a:pt x="113551" y="89776"/>
                  <a:pt x="112306" y="82982"/>
                </a:cubicBezTo>
                <a:cubicBezTo>
                  <a:pt x="111773" y="80074"/>
                  <a:pt x="114326" y="70269"/>
                  <a:pt x="117602" y="59576"/>
                </a:cubicBezTo>
                <a:cubicBezTo>
                  <a:pt x="107633" y="50787"/>
                  <a:pt x="97422" y="41224"/>
                  <a:pt x="97422" y="41224"/>
                </a:cubicBezTo>
                <a:lnTo>
                  <a:pt x="98032" y="31750"/>
                </a:lnTo>
                <a:lnTo>
                  <a:pt x="52616" y="902"/>
                </a:lnTo>
                <a:cubicBezTo>
                  <a:pt x="52312" y="7976"/>
                  <a:pt x="50026" y="13462"/>
                  <a:pt x="46800" y="15380"/>
                </a:cubicBezTo>
                <a:cubicBezTo>
                  <a:pt x="43333" y="17425"/>
                  <a:pt x="51588" y="23902"/>
                  <a:pt x="47600" y="24943"/>
                </a:cubicBezTo>
                <a:cubicBezTo>
                  <a:pt x="43599" y="25972"/>
                  <a:pt x="34544" y="20168"/>
                  <a:pt x="28144" y="23571"/>
                </a:cubicBezTo>
                <a:cubicBezTo>
                  <a:pt x="23838" y="25857"/>
                  <a:pt x="24715" y="12091"/>
                  <a:pt x="28080" y="0"/>
                </a:cubicBezTo>
                <a:lnTo>
                  <a:pt x="18034" y="1054"/>
                </a:lnTo>
                <a:cubicBezTo>
                  <a:pt x="18034" y="1054"/>
                  <a:pt x="15329" y="1918"/>
                  <a:pt x="12383" y="2972"/>
                </a:cubicBezTo>
                <a:lnTo>
                  <a:pt x="14351" y="9716"/>
                </a:lnTo>
                <a:cubicBezTo>
                  <a:pt x="14351" y="9716"/>
                  <a:pt x="16815" y="16002"/>
                  <a:pt x="16193" y="19939"/>
                </a:cubicBezTo>
                <a:cubicBezTo>
                  <a:pt x="15926" y="21743"/>
                  <a:pt x="13716" y="22530"/>
                  <a:pt x="11392" y="22898"/>
                </a:cubicBezTo>
                <a:cubicBezTo>
                  <a:pt x="12230" y="27534"/>
                  <a:pt x="11888" y="30988"/>
                  <a:pt x="11888" y="30988"/>
                </a:cubicBezTo>
                <a:lnTo>
                  <a:pt x="14961" y="33338"/>
                </a:lnTo>
                <a:cubicBezTo>
                  <a:pt x="14961" y="33338"/>
                  <a:pt x="8205" y="49886"/>
                  <a:pt x="5131" y="51448"/>
                </a:cubicBezTo>
                <a:cubicBezTo>
                  <a:pt x="4293" y="51880"/>
                  <a:pt x="2363" y="53391"/>
                  <a:pt x="0" y="55334"/>
                </a:cubicBezTo>
                <a:cubicBezTo>
                  <a:pt x="1804" y="66980"/>
                  <a:pt x="4013" y="80798"/>
                  <a:pt x="7341" y="84684"/>
                </a:cubicBezTo>
                <a:cubicBezTo>
                  <a:pt x="13475" y="91847"/>
                  <a:pt x="12421" y="100051"/>
                  <a:pt x="13729" y="104826"/>
                </a:cubicBezTo>
                <a:cubicBezTo>
                  <a:pt x="15075" y="109601"/>
                  <a:pt x="20409" y="115062"/>
                  <a:pt x="16675" y="117107"/>
                </a:cubicBezTo>
                <a:cubicBezTo>
                  <a:pt x="14262" y="118428"/>
                  <a:pt x="12116" y="115126"/>
                  <a:pt x="9995" y="110643"/>
                </a:cubicBezTo>
                <a:cubicBezTo>
                  <a:pt x="9767" y="111443"/>
                  <a:pt x="9513" y="112255"/>
                  <a:pt x="9208" y="113018"/>
                </a:cubicBezTo>
                <a:cubicBezTo>
                  <a:pt x="9106" y="113272"/>
                  <a:pt x="8903" y="113462"/>
                  <a:pt x="8738" y="113678"/>
                </a:cubicBezTo>
                <a:cubicBezTo>
                  <a:pt x="12002" y="116751"/>
                  <a:pt x="15824" y="120015"/>
                  <a:pt x="17425" y="120015"/>
                </a:cubicBezTo>
                <a:cubicBezTo>
                  <a:pt x="20511" y="120015"/>
                  <a:pt x="25438" y="124727"/>
                  <a:pt x="28499" y="125514"/>
                </a:cubicBezTo>
                <a:cubicBezTo>
                  <a:pt x="31573" y="126302"/>
                  <a:pt x="42558" y="131915"/>
                  <a:pt x="43904" y="134176"/>
                </a:cubicBezTo>
                <a:cubicBezTo>
                  <a:pt x="44133" y="134582"/>
                  <a:pt x="44387" y="135090"/>
                  <a:pt x="44653" y="135700"/>
                </a:cubicBezTo>
                <a:cubicBezTo>
                  <a:pt x="47295" y="135535"/>
                  <a:pt x="50724" y="135408"/>
                  <a:pt x="52756" y="135738"/>
                </a:cubicBezTo>
                <a:cubicBezTo>
                  <a:pt x="53213" y="135217"/>
                  <a:pt x="53747" y="134874"/>
                  <a:pt x="54534" y="134874"/>
                </a:cubicBezTo>
                <a:cubicBezTo>
                  <a:pt x="58598" y="134874"/>
                  <a:pt x="63373" y="154571"/>
                  <a:pt x="63183" y="166052"/>
                </a:cubicBezTo>
                <a:cubicBezTo>
                  <a:pt x="65596" y="166445"/>
                  <a:pt x="68923" y="166953"/>
                  <a:pt x="69977" y="166953"/>
                </a:cubicBezTo>
                <a:cubicBezTo>
                  <a:pt x="71793" y="166953"/>
                  <a:pt x="73914" y="163766"/>
                  <a:pt x="77115" y="165137"/>
                </a:cubicBezTo>
                <a:cubicBezTo>
                  <a:pt x="80315" y="166496"/>
                  <a:pt x="78169" y="169659"/>
                  <a:pt x="81014" y="169659"/>
                </a:cubicBezTo>
                <a:cubicBezTo>
                  <a:pt x="83871" y="169659"/>
                  <a:pt x="89548" y="167411"/>
                  <a:pt x="91326" y="167855"/>
                </a:cubicBezTo>
                <a:cubicBezTo>
                  <a:pt x="93117" y="168312"/>
                  <a:pt x="98070" y="169659"/>
                  <a:pt x="98438" y="166953"/>
                </a:cubicBezTo>
                <a:cubicBezTo>
                  <a:pt x="98794" y="164223"/>
                  <a:pt x="99886" y="160133"/>
                  <a:pt x="102362" y="161023"/>
                </a:cubicBezTo>
                <a:cubicBezTo>
                  <a:pt x="104839" y="161937"/>
                  <a:pt x="106591" y="164667"/>
                  <a:pt x="109449" y="161492"/>
                </a:cubicBezTo>
                <a:cubicBezTo>
                  <a:pt x="112306" y="158305"/>
                  <a:pt x="116929" y="161492"/>
                  <a:pt x="117983" y="158762"/>
                </a:cubicBezTo>
                <a:cubicBezTo>
                  <a:pt x="118555" y="157314"/>
                  <a:pt x="124866" y="153403"/>
                  <a:pt x="130733" y="149974"/>
                </a:cubicBezTo>
                <a:cubicBezTo>
                  <a:pt x="130416" y="141210"/>
                  <a:pt x="122580" y="145122"/>
                  <a:pt x="122250" y="13600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Freeform 539"/>
          <p:cNvSpPr/>
          <p:nvPr/>
        </p:nvSpPr>
        <p:spPr>
          <a:xfrm>
            <a:off x="3938227" y="4486506"/>
            <a:ext cx="39890" cy="119392"/>
          </a:xfrm>
          <a:custGeom>
            <a:avLst/>
            <a:gdLst/>
            <a:ahLst/>
            <a:cxnLst/>
            <a:rect l="0" t="0" r="0" b="0"/>
            <a:pathLst>
              <a:path w="39890" h="119392">
                <a:moveTo>
                  <a:pt x="36690" y="77533"/>
                </a:moveTo>
                <a:cubicBezTo>
                  <a:pt x="35078" y="75006"/>
                  <a:pt x="32042" y="71463"/>
                  <a:pt x="29413" y="68542"/>
                </a:cubicBezTo>
                <a:cubicBezTo>
                  <a:pt x="29464" y="69672"/>
                  <a:pt x="29363" y="70561"/>
                  <a:pt x="29045" y="71158"/>
                </a:cubicBezTo>
                <a:cubicBezTo>
                  <a:pt x="25908" y="76937"/>
                  <a:pt x="17044" y="58852"/>
                  <a:pt x="15990" y="47587"/>
                </a:cubicBezTo>
                <a:cubicBezTo>
                  <a:pt x="14910" y="36335"/>
                  <a:pt x="21057" y="30861"/>
                  <a:pt x="17323" y="20282"/>
                </a:cubicBezTo>
                <a:cubicBezTo>
                  <a:pt x="14212" y="11430"/>
                  <a:pt x="12256" y="2908"/>
                  <a:pt x="14478" y="343"/>
                </a:cubicBezTo>
                <a:cubicBezTo>
                  <a:pt x="12446" y="0"/>
                  <a:pt x="9017" y="127"/>
                  <a:pt x="6376" y="305"/>
                </a:cubicBezTo>
                <a:cubicBezTo>
                  <a:pt x="8344" y="4420"/>
                  <a:pt x="11138" y="12586"/>
                  <a:pt x="11138" y="15342"/>
                </a:cubicBezTo>
                <a:cubicBezTo>
                  <a:pt x="11138" y="18491"/>
                  <a:pt x="8065" y="14554"/>
                  <a:pt x="6833" y="18491"/>
                </a:cubicBezTo>
                <a:cubicBezTo>
                  <a:pt x="5626" y="22428"/>
                  <a:pt x="5004" y="40551"/>
                  <a:pt x="7442" y="43688"/>
                </a:cubicBezTo>
                <a:cubicBezTo>
                  <a:pt x="9906" y="46838"/>
                  <a:pt x="2527" y="44488"/>
                  <a:pt x="2527" y="47638"/>
                </a:cubicBezTo>
                <a:cubicBezTo>
                  <a:pt x="2527" y="50762"/>
                  <a:pt x="1918" y="61811"/>
                  <a:pt x="686" y="62586"/>
                </a:cubicBezTo>
                <a:cubicBezTo>
                  <a:pt x="0" y="63043"/>
                  <a:pt x="1435" y="65735"/>
                  <a:pt x="2820" y="69367"/>
                </a:cubicBezTo>
                <a:cubicBezTo>
                  <a:pt x="2845" y="69367"/>
                  <a:pt x="2921" y="69317"/>
                  <a:pt x="2921" y="69317"/>
                </a:cubicBezTo>
                <a:cubicBezTo>
                  <a:pt x="3988" y="69317"/>
                  <a:pt x="8979" y="77076"/>
                  <a:pt x="11113" y="76594"/>
                </a:cubicBezTo>
                <a:cubicBezTo>
                  <a:pt x="13234" y="76162"/>
                  <a:pt x="19647" y="72060"/>
                  <a:pt x="20701" y="78447"/>
                </a:cubicBezTo>
                <a:cubicBezTo>
                  <a:pt x="21768" y="84797"/>
                  <a:pt x="17501" y="95732"/>
                  <a:pt x="18212" y="98449"/>
                </a:cubicBezTo>
                <a:cubicBezTo>
                  <a:pt x="18923" y="101180"/>
                  <a:pt x="28524" y="119392"/>
                  <a:pt x="29223" y="117118"/>
                </a:cubicBezTo>
                <a:cubicBezTo>
                  <a:pt x="29947" y="114832"/>
                  <a:pt x="27102" y="106628"/>
                  <a:pt x="30315" y="103009"/>
                </a:cubicBezTo>
                <a:cubicBezTo>
                  <a:pt x="33503" y="99377"/>
                  <a:pt x="37413" y="103898"/>
                  <a:pt x="37045" y="92988"/>
                </a:cubicBezTo>
                <a:cubicBezTo>
                  <a:pt x="36690" y="82054"/>
                  <a:pt x="39890" y="82524"/>
                  <a:pt x="36690" y="7753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Freeform 540"/>
          <p:cNvSpPr/>
          <p:nvPr/>
        </p:nvSpPr>
        <p:spPr>
          <a:xfrm>
            <a:off x="3938227" y="4486506"/>
            <a:ext cx="39890" cy="119392"/>
          </a:xfrm>
          <a:custGeom>
            <a:avLst/>
            <a:gdLst/>
            <a:ahLst/>
            <a:cxnLst/>
            <a:rect l="0" t="0" r="0" b="0"/>
            <a:pathLst>
              <a:path w="39890" h="119392">
                <a:moveTo>
                  <a:pt x="36690" y="77533"/>
                </a:moveTo>
                <a:cubicBezTo>
                  <a:pt x="35078" y="75006"/>
                  <a:pt x="32042" y="71463"/>
                  <a:pt x="29413" y="68542"/>
                </a:cubicBezTo>
                <a:cubicBezTo>
                  <a:pt x="29464" y="69672"/>
                  <a:pt x="29363" y="70561"/>
                  <a:pt x="29045" y="71158"/>
                </a:cubicBezTo>
                <a:cubicBezTo>
                  <a:pt x="25908" y="76937"/>
                  <a:pt x="17044" y="58852"/>
                  <a:pt x="15990" y="47587"/>
                </a:cubicBezTo>
                <a:cubicBezTo>
                  <a:pt x="14910" y="36335"/>
                  <a:pt x="21057" y="30861"/>
                  <a:pt x="17323" y="20282"/>
                </a:cubicBezTo>
                <a:cubicBezTo>
                  <a:pt x="14212" y="11430"/>
                  <a:pt x="12256" y="2908"/>
                  <a:pt x="14478" y="343"/>
                </a:cubicBezTo>
                <a:cubicBezTo>
                  <a:pt x="12446" y="0"/>
                  <a:pt x="9017" y="127"/>
                  <a:pt x="6376" y="305"/>
                </a:cubicBezTo>
                <a:cubicBezTo>
                  <a:pt x="8344" y="4420"/>
                  <a:pt x="11138" y="12586"/>
                  <a:pt x="11138" y="15342"/>
                </a:cubicBezTo>
                <a:cubicBezTo>
                  <a:pt x="11138" y="18491"/>
                  <a:pt x="8065" y="14554"/>
                  <a:pt x="6833" y="18491"/>
                </a:cubicBezTo>
                <a:cubicBezTo>
                  <a:pt x="5626" y="22428"/>
                  <a:pt x="5004" y="40551"/>
                  <a:pt x="7442" y="43688"/>
                </a:cubicBezTo>
                <a:cubicBezTo>
                  <a:pt x="9906" y="46838"/>
                  <a:pt x="2527" y="44488"/>
                  <a:pt x="2527" y="47638"/>
                </a:cubicBezTo>
                <a:cubicBezTo>
                  <a:pt x="2527" y="50762"/>
                  <a:pt x="1918" y="61811"/>
                  <a:pt x="686" y="62586"/>
                </a:cubicBezTo>
                <a:cubicBezTo>
                  <a:pt x="0" y="63043"/>
                  <a:pt x="1435" y="65735"/>
                  <a:pt x="2820" y="69367"/>
                </a:cubicBezTo>
                <a:cubicBezTo>
                  <a:pt x="2845" y="69367"/>
                  <a:pt x="2921" y="69317"/>
                  <a:pt x="2921" y="69317"/>
                </a:cubicBezTo>
                <a:cubicBezTo>
                  <a:pt x="3988" y="69317"/>
                  <a:pt x="8979" y="77076"/>
                  <a:pt x="11113" y="76594"/>
                </a:cubicBezTo>
                <a:cubicBezTo>
                  <a:pt x="13234" y="76162"/>
                  <a:pt x="19647" y="72060"/>
                  <a:pt x="20701" y="78447"/>
                </a:cubicBezTo>
                <a:cubicBezTo>
                  <a:pt x="21768" y="84797"/>
                  <a:pt x="17501" y="95732"/>
                  <a:pt x="18212" y="98449"/>
                </a:cubicBezTo>
                <a:cubicBezTo>
                  <a:pt x="18923" y="101180"/>
                  <a:pt x="28524" y="119392"/>
                  <a:pt x="29223" y="117118"/>
                </a:cubicBezTo>
                <a:cubicBezTo>
                  <a:pt x="29947" y="114832"/>
                  <a:pt x="27102" y="106628"/>
                  <a:pt x="30315" y="103009"/>
                </a:cubicBezTo>
                <a:cubicBezTo>
                  <a:pt x="33503" y="99377"/>
                  <a:pt x="37413" y="103898"/>
                  <a:pt x="37045" y="92988"/>
                </a:cubicBezTo>
                <a:cubicBezTo>
                  <a:pt x="36690" y="82054"/>
                  <a:pt x="39890" y="82524"/>
                  <a:pt x="36690" y="7753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Freeform 541"/>
          <p:cNvSpPr/>
          <p:nvPr/>
        </p:nvSpPr>
        <p:spPr>
          <a:xfrm>
            <a:off x="5516267" y="4658623"/>
            <a:ext cx="39839" cy="40258"/>
          </a:xfrm>
          <a:custGeom>
            <a:avLst/>
            <a:gdLst/>
            <a:ahLst/>
            <a:cxnLst/>
            <a:rect l="0" t="0" r="0" b="0"/>
            <a:pathLst>
              <a:path w="39839" h="40258">
                <a:moveTo>
                  <a:pt x="749" y="5676"/>
                </a:moveTo>
                <a:cubicBezTo>
                  <a:pt x="0" y="0"/>
                  <a:pt x="39839" y="32981"/>
                  <a:pt x="35585" y="36613"/>
                </a:cubicBezTo>
                <a:cubicBezTo>
                  <a:pt x="31305" y="40258"/>
                  <a:pt x="1447" y="11149"/>
                  <a:pt x="749" y="5676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Freeform 542"/>
          <p:cNvSpPr/>
          <p:nvPr/>
        </p:nvSpPr>
        <p:spPr>
          <a:xfrm>
            <a:off x="5516267" y="4658623"/>
            <a:ext cx="39839" cy="40258"/>
          </a:xfrm>
          <a:custGeom>
            <a:avLst/>
            <a:gdLst/>
            <a:ahLst/>
            <a:cxnLst/>
            <a:rect l="0" t="0" r="0" b="0"/>
            <a:pathLst>
              <a:path w="39839" h="40258">
                <a:moveTo>
                  <a:pt x="749" y="5676"/>
                </a:moveTo>
                <a:cubicBezTo>
                  <a:pt x="0" y="0"/>
                  <a:pt x="39839" y="32981"/>
                  <a:pt x="35585" y="36613"/>
                </a:cubicBezTo>
                <a:cubicBezTo>
                  <a:pt x="31305" y="40258"/>
                  <a:pt x="1447" y="11149"/>
                  <a:pt x="749" y="5676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Freeform 543"/>
          <p:cNvSpPr/>
          <p:nvPr/>
        </p:nvSpPr>
        <p:spPr>
          <a:xfrm>
            <a:off x="4365241" y="3665547"/>
            <a:ext cx="92391" cy="79552"/>
          </a:xfrm>
          <a:custGeom>
            <a:avLst/>
            <a:gdLst/>
            <a:ahLst/>
            <a:cxnLst/>
            <a:rect l="0" t="0" r="0" b="0"/>
            <a:pathLst>
              <a:path w="92391" h="79552">
                <a:moveTo>
                  <a:pt x="75361" y="64528"/>
                </a:moveTo>
                <a:cubicBezTo>
                  <a:pt x="78027" y="66572"/>
                  <a:pt x="77507" y="69303"/>
                  <a:pt x="79983" y="68858"/>
                </a:cubicBezTo>
                <a:cubicBezTo>
                  <a:pt x="82028" y="68490"/>
                  <a:pt x="86333" y="69658"/>
                  <a:pt x="88378" y="72236"/>
                </a:cubicBezTo>
                <a:cubicBezTo>
                  <a:pt x="90562" y="71551"/>
                  <a:pt x="92391" y="71297"/>
                  <a:pt x="92391" y="71297"/>
                </a:cubicBezTo>
                <a:cubicBezTo>
                  <a:pt x="92391" y="71297"/>
                  <a:pt x="90486" y="55499"/>
                  <a:pt x="90016" y="50622"/>
                </a:cubicBezTo>
                <a:cubicBezTo>
                  <a:pt x="89546" y="45758"/>
                  <a:pt x="78142" y="40881"/>
                  <a:pt x="78142" y="40881"/>
                </a:cubicBezTo>
                <a:lnTo>
                  <a:pt x="76250" y="27533"/>
                </a:lnTo>
                <a:cubicBezTo>
                  <a:pt x="76250" y="27533"/>
                  <a:pt x="62966" y="29959"/>
                  <a:pt x="60591" y="28740"/>
                </a:cubicBezTo>
                <a:cubicBezTo>
                  <a:pt x="58216" y="27533"/>
                  <a:pt x="52997" y="30569"/>
                  <a:pt x="50622" y="26314"/>
                </a:cubicBezTo>
                <a:cubicBezTo>
                  <a:pt x="48260" y="22060"/>
                  <a:pt x="43980" y="29350"/>
                  <a:pt x="39700" y="25705"/>
                </a:cubicBezTo>
                <a:cubicBezTo>
                  <a:pt x="35433" y="22060"/>
                  <a:pt x="23076" y="26924"/>
                  <a:pt x="22618" y="23888"/>
                </a:cubicBezTo>
                <a:cubicBezTo>
                  <a:pt x="22148" y="20840"/>
                  <a:pt x="27825" y="14160"/>
                  <a:pt x="31153" y="14770"/>
                </a:cubicBezTo>
                <a:cubicBezTo>
                  <a:pt x="31953" y="14897"/>
                  <a:pt x="33274" y="14948"/>
                  <a:pt x="34861" y="14897"/>
                </a:cubicBezTo>
                <a:cubicBezTo>
                  <a:pt x="36411" y="11684"/>
                  <a:pt x="39941" y="4064"/>
                  <a:pt x="39103" y="2273"/>
                </a:cubicBezTo>
                <a:cubicBezTo>
                  <a:pt x="38036" y="0"/>
                  <a:pt x="33756" y="1803"/>
                  <a:pt x="30924" y="4534"/>
                </a:cubicBezTo>
                <a:cubicBezTo>
                  <a:pt x="28079" y="7277"/>
                  <a:pt x="22758" y="3175"/>
                  <a:pt x="21691" y="7277"/>
                </a:cubicBezTo>
                <a:cubicBezTo>
                  <a:pt x="20612" y="11366"/>
                  <a:pt x="19189" y="15456"/>
                  <a:pt x="15989" y="15456"/>
                </a:cubicBezTo>
                <a:cubicBezTo>
                  <a:pt x="12814" y="15456"/>
                  <a:pt x="15278" y="22301"/>
                  <a:pt x="12090" y="24104"/>
                </a:cubicBezTo>
                <a:cubicBezTo>
                  <a:pt x="8890" y="25933"/>
                  <a:pt x="1422" y="25489"/>
                  <a:pt x="711" y="29578"/>
                </a:cubicBezTo>
                <a:cubicBezTo>
                  <a:pt x="0" y="33667"/>
                  <a:pt x="8890" y="36398"/>
                  <a:pt x="8191" y="41414"/>
                </a:cubicBezTo>
                <a:cubicBezTo>
                  <a:pt x="7467" y="46431"/>
                  <a:pt x="12814" y="51879"/>
                  <a:pt x="9614" y="55067"/>
                </a:cubicBezTo>
                <a:cubicBezTo>
                  <a:pt x="6858" y="57798"/>
                  <a:pt x="4419" y="62217"/>
                  <a:pt x="4635" y="71131"/>
                </a:cubicBezTo>
                <a:cubicBezTo>
                  <a:pt x="6959" y="73037"/>
                  <a:pt x="9169" y="74713"/>
                  <a:pt x="10274" y="71893"/>
                </a:cubicBezTo>
                <a:cubicBezTo>
                  <a:pt x="12166" y="67017"/>
                  <a:pt x="22618" y="71893"/>
                  <a:pt x="22618" y="67652"/>
                </a:cubicBezTo>
                <a:cubicBezTo>
                  <a:pt x="22618" y="63373"/>
                  <a:pt x="34010" y="64591"/>
                  <a:pt x="34010" y="60350"/>
                </a:cubicBezTo>
                <a:cubicBezTo>
                  <a:pt x="34010" y="56083"/>
                  <a:pt x="40652" y="46368"/>
                  <a:pt x="44920" y="46977"/>
                </a:cubicBezTo>
                <a:cubicBezTo>
                  <a:pt x="49187" y="47587"/>
                  <a:pt x="44450" y="56705"/>
                  <a:pt x="49682" y="59753"/>
                </a:cubicBezTo>
                <a:cubicBezTo>
                  <a:pt x="54889" y="62789"/>
                  <a:pt x="47294" y="73722"/>
                  <a:pt x="50152" y="77977"/>
                </a:cubicBezTo>
                <a:cubicBezTo>
                  <a:pt x="51219" y="79552"/>
                  <a:pt x="53276" y="79285"/>
                  <a:pt x="55829" y="78332"/>
                </a:cubicBezTo>
                <a:cubicBezTo>
                  <a:pt x="57759" y="77621"/>
                  <a:pt x="59982" y="76516"/>
                  <a:pt x="62230" y="75577"/>
                </a:cubicBezTo>
                <a:cubicBezTo>
                  <a:pt x="66903" y="70281"/>
                  <a:pt x="73253" y="62903"/>
                  <a:pt x="75361" y="6452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Freeform 544"/>
          <p:cNvSpPr/>
          <p:nvPr/>
        </p:nvSpPr>
        <p:spPr>
          <a:xfrm>
            <a:off x="4365241" y="3665547"/>
            <a:ext cx="92391" cy="79552"/>
          </a:xfrm>
          <a:custGeom>
            <a:avLst/>
            <a:gdLst/>
            <a:ahLst/>
            <a:cxnLst/>
            <a:rect l="0" t="0" r="0" b="0"/>
            <a:pathLst>
              <a:path w="92391" h="79552">
                <a:moveTo>
                  <a:pt x="75361" y="64528"/>
                </a:moveTo>
                <a:cubicBezTo>
                  <a:pt x="78027" y="66572"/>
                  <a:pt x="77507" y="69303"/>
                  <a:pt x="79983" y="68858"/>
                </a:cubicBezTo>
                <a:cubicBezTo>
                  <a:pt x="82028" y="68490"/>
                  <a:pt x="86333" y="69658"/>
                  <a:pt x="88378" y="72236"/>
                </a:cubicBezTo>
                <a:cubicBezTo>
                  <a:pt x="90562" y="71551"/>
                  <a:pt x="92391" y="71297"/>
                  <a:pt x="92391" y="71297"/>
                </a:cubicBezTo>
                <a:cubicBezTo>
                  <a:pt x="92391" y="71297"/>
                  <a:pt x="90486" y="55499"/>
                  <a:pt x="90016" y="50622"/>
                </a:cubicBezTo>
                <a:cubicBezTo>
                  <a:pt x="89546" y="45758"/>
                  <a:pt x="78142" y="40881"/>
                  <a:pt x="78142" y="40881"/>
                </a:cubicBezTo>
                <a:lnTo>
                  <a:pt x="76250" y="27533"/>
                </a:lnTo>
                <a:cubicBezTo>
                  <a:pt x="76250" y="27533"/>
                  <a:pt x="62966" y="29959"/>
                  <a:pt x="60591" y="28740"/>
                </a:cubicBezTo>
                <a:cubicBezTo>
                  <a:pt x="58216" y="27533"/>
                  <a:pt x="52997" y="30569"/>
                  <a:pt x="50622" y="26314"/>
                </a:cubicBezTo>
                <a:cubicBezTo>
                  <a:pt x="48260" y="22060"/>
                  <a:pt x="43980" y="29350"/>
                  <a:pt x="39700" y="25705"/>
                </a:cubicBezTo>
                <a:cubicBezTo>
                  <a:pt x="35433" y="22060"/>
                  <a:pt x="23076" y="26924"/>
                  <a:pt x="22618" y="23888"/>
                </a:cubicBezTo>
                <a:cubicBezTo>
                  <a:pt x="22148" y="20840"/>
                  <a:pt x="27825" y="14160"/>
                  <a:pt x="31153" y="14770"/>
                </a:cubicBezTo>
                <a:cubicBezTo>
                  <a:pt x="31953" y="14897"/>
                  <a:pt x="33274" y="14948"/>
                  <a:pt x="34861" y="14897"/>
                </a:cubicBezTo>
                <a:cubicBezTo>
                  <a:pt x="36411" y="11684"/>
                  <a:pt x="39941" y="4064"/>
                  <a:pt x="39103" y="2273"/>
                </a:cubicBezTo>
                <a:cubicBezTo>
                  <a:pt x="38036" y="0"/>
                  <a:pt x="33756" y="1803"/>
                  <a:pt x="30924" y="4534"/>
                </a:cubicBezTo>
                <a:cubicBezTo>
                  <a:pt x="28079" y="7277"/>
                  <a:pt x="22758" y="3175"/>
                  <a:pt x="21691" y="7277"/>
                </a:cubicBezTo>
                <a:cubicBezTo>
                  <a:pt x="20612" y="11366"/>
                  <a:pt x="19189" y="15456"/>
                  <a:pt x="15989" y="15456"/>
                </a:cubicBezTo>
                <a:cubicBezTo>
                  <a:pt x="12814" y="15456"/>
                  <a:pt x="15278" y="22301"/>
                  <a:pt x="12090" y="24104"/>
                </a:cubicBezTo>
                <a:cubicBezTo>
                  <a:pt x="8890" y="25933"/>
                  <a:pt x="1422" y="25489"/>
                  <a:pt x="711" y="29578"/>
                </a:cubicBezTo>
                <a:cubicBezTo>
                  <a:pt x="0" y="33667"/>
                  <a:pt x="8890" y="36398"/>
                  <a:pt x="8191" y="41414"/>
                </a:cubicBezTo>
                <a:cubicBezTo>
                  <a:pt x="7467" y="46431"/>
                  <a:pt x="12814" y="51879"/>
                  <a:pt x="9614" y="55067"/>
                </a:cubicBezTo>
                <a:cubicBezTo>
                  <a:pt x="6858" y="57798"/>
                  <a:pt x="4419" y="62217"/>
                  <a:pt x="4635" y="71131"/>
                </a:cubicBezTo>
                <a:cubicBezTo>
                  <a:pt x="6959" y="73037"/>
                  <a:pt x="9169" y="74713"/>
                  <a:pt x="10274" y="71893"/>
                </a:cubicBezTo>
                <a:cubicBezTo>
                  <a:pt x="12166" y="67017"/>
                  <a:pt x="22618" y="71893"/>
                  <a:pt x="22618" y="67652"/>
                </a:cubicBezTo>
                <a:cubicBezTo>
                  <a:pt x="22618" y="63373"/>
                  <a:pt x="34010" y="64591"/>
                  <a:pt x="34010" y="60350"/>
                </a:cubicBezTo>
                <a:cubicBezTo>
                  <a:pt x="34010" y="56083"/>
                  <a:pt x="40652" y="46368"/>
                  <a:pt x="44920" y="46977"/>
                </a:cubicBezTo>
                <a:cubicBezTo>
                  <a:pt x="49187" y="47587"/>
                  <a:pt x="44450" y="56705"/>
                  <a:pt x="49682" y="59753"/>
                </a:cubicBezTo>
                <a:cubicBezTo>
                  <a:pt x="54889" y="62789"/>
                  <a:pt x="47294" y="73722"/>
                  <a:pt x="50152" y="77977"/>
                </a:cubicBezTo>
                <a:cubicBezTo>
                  <a:pt x="51219" y="79552"/>
                  <a:pt x="53276" y="79285"/>
                  <a:pt x="55829" y="78332"/>
                </a:cubicBezTo>
                <a:cubicBezTo>
                  <a:pt x="57759" y="77621"/>
                  <a:pt x="59982" y="76516"/>
                  <a:pt x="62230" y="75577"/>
                </a:cubicBezTo>
                <a:cubicBezTo>
                  <a:pt x="66903" y="70281"/>
                  <a:pt x="73253" y="62903"/>
                  <a:pt x="75361" y="6452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Freeform 545"/>
          <p:cNvSpPr/>
          <p:nvPr/>
        </p:nvSpPr>
        <p:spPr>
          <a:xfrm>
            <a:off x="2603506" y="3935401"/>
            <a:ext cx="10260" cy="28422"/>
          </a:xfrm>
          <a:custGeom>
            <a:avLst/>
            <a:gdLst/>
            <a:ahLst/>
            <a:cxnLst/>
            <a:rect l="0" t="0" r="0" b="0"/>
            <a:pathLst>
              <a:path w="10260" h="28422">
                <a:moveTo>
                  <a:pt x="8940" y="26403"/>
                </a:moveTo>
                <a:cubicBezTo>
                  <a:pt x="8179" y="28422"/>
                  <a:pt x="4229" y="23787"/>
                  <a:pt x="4115" y="20231"/>
                </a:cubicBezTo>
                <a:cubicBezTo>
                  <a:pt x="4013" y="16701"/>
                  <a:pt x="0" y="16028"/>
                  <a:pt x="0" y="9855"/>
                </a:cubicBezTo>
                <a:cubicBezTo>
                  <a:pt x="0" y="3671"/>
                  <a:pt x="1955" y="0"/>
                  <a:pt x="4419" y="5398"/>
                </a:cubicBezTo>
                <a:cubicBezTo>
                  <a:pt x="6883" y="10770"/>
                  <a:pt x="5245" y="14313"/>
                  <a:pt x="5651" y="16942"/>
                </a:cubicBezTo>
                <a:cubicBezTo>
                  <a:pt x="6058" y="19558"/>
                  <a:pt x="10260" y="22860"/>
                  <a:pt x="8940" y="26403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Freeform 546"/>
          <p:cNvSpPr/>
          <p:nvPr/>
        </p:nvSpPr>
        <p:spPr>
          <a:xfrm>
            <a:off x="2603506" y="3935401"/>
            <a:ext cx="10260" cy="28422"/>
          </a:xfrm>
          <a:custGeom>
            <a:avLst/>
            <a:gdLst/>
            <a:ahLst/>
            <a:cxnLst/>
            <a:rect l="0" t="0" r="0" b="0"/>
            <a:pathLst>
              <a:path w="10260" h="28422">
                <a:moveTo>
                  <a:pt x="8940" y="26403"/>
                </a:moveTo>
                <a:cubicBezTo>
                  <a:pt x="8179" y="28422"/>
                  <a:pt x="4229" y="23787"/>
                  <a:pt x="4115" y="20231"/>
                </a:cubicBezTo>
                <a:cubicBezTo>
                  <a:pt x="4013" y="16701"/>
                  <a:pt x="0" y="16028"/>
                  <a:pt x="0" y="9855"/>
                </a:cubicBezTo>
                <a:cubicBezTo>
                  <a:pt x="0" y="3671"/>
                  <a:pt x="1955" y="0"/>
                  <a:pt x="4419" y="5398"/>
                </a:cubicBezTo>
                <a:cubicBezTo>
                  <a:pt x="6883" y="10770"/>
                  <a:pt x="5245" y="14313"/>
                  <a:pt x="5651" y="16942"/>
                </a:cubicBezTo>
                <a:cubicBezTo>
                  <a:pt x="6058" y="19558"/>
                  <a:pt x="10260" y="22860"/>
                  <a:pt x="8940" y="26403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Freeform 547"/>
          <p:cNvSpPr/>
          <p:nvPr/>
        </p:nvSpPr>
        <p:spPr>
          <a:xfrm>
            <a:off x="2801536" y="4168729"/>
            <a:ext cx="14591" cy="15100"/>
          </a:xfrm>
          <a:custGeom>
            <a:avLst/>
            <a:gdLst/>
            <a:ahLst/>
            <a:cxnLst/>
            <a:rect l="0" t="0" r="0" b="0"/>
            <a:pathLst>
              <a:path w="14591" h="15100">
                <a:moveTo>
                  <a:pt x="2984" y="13411"/>
                </a:moveTo>
                <a:cubicBezTo>
                  <a:pt x="1384" y="11506"/>
                  <a:pt x="5346" y="7747"/>
                  <a:pt x="2667" y="6173"/>
                </a:cubicBezTo>
                <a:cubicBezTo>
                  <a:pt x="0" y="4585"/>
                  <a:pt x="8737" y="0"/>
                  <a:pt x="11505" y="3023"/>
                </a:cubicBezTo>
                <a:cubicBezTo>
                  <a:pt x="14286" y="6046"/>
                  <a:pt x="14591" y="10630"/>
                  <a:pt x="12115" y="11951"/>
                </a:cubicBezTo>
                <a:cubicBezTo>
                  <a:pt x="9651" y="13272"/>
                  <a:pt x="4419" y="15100"/>
                  <a:pt x="2984" y="1341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Freeform 548"/>
          <p:cNvSpPr/>
          <p:nvPr/>
        </p:nvSpPr>
        <p:spPr>
          <a:xfrm>
            <a:off x="2801536" y="4168729"/>
            <a:ext cx="14591" cy="15100"/>
          </a:xfrm>
          <a:custGeom>
            <a:avLst/>
            <a:gdLst/>
            <a:ahLst/>
            <a:cxnLst/>
            <a:rect l="0" t="0" r="0" b="0"/>
            <a:pathLst>
              <a:path w="14591" h="15100">
                <a:moveTo>
                  <a:pt x="2984" y="13411"/>
                </a:moveTo>
                <a:cubicBezTo>
                  <a:pt x="1384" y="11506"/>
                  <a:pt x="5346" y="7747"/>
                  <a:pt x="2667" y="6173"/>
                </a:cubicBezTo>
                <a:cubicBezTo>
                  <a:pt x="0" y="4585"/>
                  <a:pt x="8737" y="0"/>
                  <a:pt x="11505" y="3023"/>
                </a:cubicBezTo>
                <a:cubicBezTo>
                  <a:pt x="14286" y="6046"/>
                  <a:pt x="14591" y="10630"/>
                  <a:pt x="12115" y="11951"/>
                </a:cubicBezTo>
                <a:cubicBezTo>
                  <a:pt x="9651" y="13272"/>
                  <a:pt x="4419" y="15100"/>
                  <a:pt x="2984" y="1341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Freeform 549"/>
          <p:cNvSpPr/>
          <p:nvPr/>
        </p:nvSpPr>
        <p:spPr>
          <a:xfrm>
            <a:off x="4069288" y="3657464"/>
            <a:ext cx="40246" cy="44296"/>
          </a:xfrm>
          <a:custGeom>
            <a:avLst/>
            <a:gdLst/>
            <a:ahLst/>
            <a:cxnLst/>
            <a:rect l="0" t="0" r="0" b="0"/>
            <a:pathLst>
              <a:path w="40246" h="44296">
                <a:moveTo>
                  <a:pt x="37884" y="34467"/>
                </a:moveTo>
                <a:cubicBezTo>
                  <a:pt x="37884" y="30835"/>
                  <a:pt x="30417" y="27635"/>
                  <a:pt x="30417" y="23101"/>
                </a:cubicBezTo>
                <a:cubicBezTo>
                  <a:pt x="30417" y="18542"/>
                  <a:pt x="25451" y="14452"/>
                  <a:pt x="26150" y="10820"/>
                </a:cubicBezTo>
                <a:cubicBezTo>
                  <a:pt x="26645" y="8293"/>
                  <a:pt x="24130" y="4750"/>
                  <a:pt x="22860" y="1867"/>
                </a:cubicBezTo>
                <a:cubicBezTo>
                  <a:pt x="19558" y="889"/>
                  <a:pt x="15393" y="0"/>
                  <a:pt x="12192" y="470"/>
                </a:cubicBezTo>
                <a:cubicBezTo>
                  <a:pt x="7735" y="1143"/>
                  <a:pt x="4382" y="2781"/>
                  <a:pt x="0" y="3619"/>
                </a:cubicBezTo>
                <a:cubicBezTo>
                  <a:pt x="2363" y="8179"/>
                  <a:pt x="699" y="9461"/>
                  <a:pt x="2693" y="15811"/>
                </a:cubicBezTo>
                <a:cubicBezTo>
                  <a:pt x="4814" y="22631"/>
                  <a:pt x="10160" y="19012"/>
                  <a:pt x="11938" y="20815"/>
                </a:cubicBezTo>
                <a:cubicBezTo>
                  <a:pt x="12624" y="21526"/>
                  <a:pt x="13412" y="23863"/>
                  <a:pt x="14135" y="26467"/>
                </a:cubicBezTo>
                <a:cubicBezTo>
                  <a:pt x="14466" y="26441"/>
                  <a:pt x="14796" y="26390"/>
                  <a:pt x="15240" y="26492"/>
                </a:cubicBezTo>
                <a:cubicBezTo>
                  <a:pt x="17209" y="26949"/>
                  <a:pt x="17984" y="28270"/>
                  <a:pt x="18428" y="29895"/>
                </a:cubicBezTo>
                <a:cubicBezTo>
                  <a:pt x="20905" y="30632"/>
                  <a:pt x="23140" y="32778"/>
                  <a:pt x="24295" y="33439"/>
                </a:cubicBezTo>
                <a:cubicBezTo>
                  <a:pt x="25832" y="34302"/>
                  <a:pt x="26874" y="31686"/>
                  <a:pt x="29934" y="36067"/>
                </a:cubicBezTo>
                <a:cubicBezTo>
                  <a:pt x="32627" y="39889"/>
                  <a:pt x="32830" y="40867"/>
                  <a:pt x="32500" y="44271"/>
                </a:cubicBezTo>
                <a:cubicBezTo>
                  <a:pt x="35268" y="44296"/>
                  <a:pt x="37834" y="43471"/>
                  <a:pt x="40246" y="42163"/>
                </a:cubicBezTo>
                <a:cubicBezTo>
                  <a:pt x="39039" y="39394"/>
                  <a:pt x="37884" y="36245"/>
                  <a:pt x="37884" y="34467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Freeform 550"/>
          <p:cNvSpPr/>
          <p:nvPr/>
        </p:nvSpPr>
        <p:spPr>
          <a:xfrm>
            <a:off x="4069288" y="3657464"/>
            <a:ext cx="40246" cy="44296"/>
          </a:xfrm>
          <a:custGeom>
            <a:avLst/>
            <a:gdLst/>
            <a:ahLst/>
            <a:cxnLst/>
            <a:rect l="0" t="0" r="0" b="0"/>
            <a:pathLst>
              <a:path w="40246" h="44296">
                <a:moveTo>
                  <a:pt x="37884" y="34467"/>
                </a:moveTo>
                <a:cubicBezTo>
                  <a:pt x="37884" y="30835"/>
                  <a:pt x="30417" y="27635"/>
                  <a:pt x="30417" y="23101"/>
                </a:cubicBezTo>
                <a:cubicBezTo>
                  <a:pt x="30417" y="18542"/>
                  <a:pt x="25451" y="14452"/>
                  <a:pt x="26150" y="10820"/>
                </a:cubicBezTo>
                <a:cubicBezTo>
                  <a:pt x="26645" y="8293"/>
                  <a:pt x="24130" y="4750"/>
                  <a:pt x="22860" y="1867"/>
                </a:cubicBezTo>
                <a:cubicBezTo>
                  <a:pt x="19558" y="889"/>
                  <a:pt x="15393" y="0"/>
                  <a:pt x="12192" y="470"/>
                </a:cubicBezTo>
                <a:cubicBezTo>
                  <a:pt x="7735" y="1143"/>
                  <a:pt x="4382" y="2781"/>
                  <a:pt x="0" y="3619"/>
                </a:cubicBezTo>
                <a:cubicBezTo>
                  <a:pt x="2363" y="8179"/>
                  <a:pt x="699" y="9461"/>
                  <a:pt x="2693" y="15811"/>
                </a:cubicBezTo>
                <a:cubicBezTo>
                  <a:pt x="4814" y="22631"/>
                  <a:pt x="10160" y="19012"/>
                  <a:pt x="11938" y="20815"/>
                </a:cubicBezTo>
                <a:cubicBezTo>
                  <a:pt x="12624" y="21526"/>
                  <a:pt x="13412" y="23863"/>
                  <a:pt x="14135" y="26467"/>
                </a:cubicBezTo>
                <a:cubicBezTo>
                  <a:pt x="14466" y="26441"/>
                  <a:pt x="14796" y="26390"/>
                  <a:pt x="15240" y="26492"/>
                </a:cubicBezTo>
                <a:cubicBezTo>
                  <a:pt x="17209" y="26949"/>
                  <a:pt x="17984" y="28270"/>
                  <a:pt x="18428" y="29895"/>
                </a:cubicBezTo>
                <a:cubicBezTo>
                  <a:pt x="20905" y="30632"/>
                  <a:pt x="23140" y="32778"/>
                  <a:pt x="24295" y="33439"/>
                </a:cubicBezTo>
                <a:cubicBezTo>
                  <a:pt x="25832" y="34302"/>
                  <a:pt x="26874" y="31686"/>
                  <a:pt x="29934" y="36067"/>
                </a:cubicBezTo>
                <a:cubicBezTo>
                  <a:pt x="32627" y="39889"/>
                  <a:pt x="32830" y="40867"/>
                  <a:pt x="32500" y="44271"/>
                </a:cubicBezTo>
                <a:cubicBezTo>
                  <a:pt x="35268" y="44296"/>
                  <a:pt x="37834" y="43471"/>
                  <a:pt x="40246" y="42163"/>
                </a:cubicBezTo>
                <a:cubicBezTo>
                  <a:pt x="39039" y="39394"/>
                  <a:pt x="37884" y="36245"/>
                  <a:pt x="37884" y="3446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1" name="Picture 551"/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5021" y="3634945"/>
            <a:ext cx="83055" cy="87922"/>
          </a:xfrm>
          <a:prstGeom prst="rect">
            <a:avLst/>
          </a:prstGeom>
          <a:noFill/>
        </p:spPr>
      </p:pic>
      <p:sp>
        <p:nvSpPr>
          <p:cNvPr id="552" name="Freeform 552"/>
          <p:cNvSpPr/>
          <p:nvPr/>
        </p:nvSpPr>
        <p:spPr>
          <a:xfrm>
            <a:off x="4087721" y="3647645"/>
            <a:ext cx="59969" cy="62521"/>
          </a:xfrm>
          <a:custGeom>
            <a:avLst/>
            <a:gdLst/>
            <a:ahLst/>
            <a:cxnLst/>
            <a:rect l="0" t="0" r="0" b="0"/>
            <a:pathLst>
              <a:path w="59969" h="62521">
                <a:moveTo>
                  <a:pt x="5867" y="43256"/>
                </a:moveTo>
                <a:cubicBezTo>
                  <a:pt x="4712" y="42583"/>
                  <a:pt x="2477" y="40463"/>
                  <a:pt x="0" y="39700"/>
                </a:cubicBezTo>
                <a:cubicBezTo>
                  <a:pt x="749" y="42406"/>
                  <a:pt x="686" y="45961"/>
                  <a:pt x="3950" y="47866"/>
                </a:cubicBezTo>
                <a:cubicBezTo>
                  <a:pt x="9156" y="50901"/>
                  <a:pt x="1549" y="52107"/>
                  <a:pt x="12026" y="53936"/>
                </a:cubicBezTo>
                <a:cubicBezTo>
                  <a:pt x="12712" y="54063"/>
                  <a:pt x="13398" y="54076"/>
                  <a:pt x="14071" y="54076"/>
                </a:cubicBezTo>
                <a:cubicBezTo>
                  <a:pt x="14388" y="50672"/>
                  <a:pt x="14198" y="49694"/>
                  <a:pt x="11505" y="45872"/>
                </a:cubicBezTo>
                <a:cubicBezTo>
                  <a:pt x="8419" y="41491"/>
                  <a:pt x="7403" y="44119"/>
                  <a:pt x="5867" y="43256"/>
                </a:cubicBezTo>
                <a:close/>
                <a:moveTo>
                  <a:pt x="56413" y="20638"/>
                </a:moveTo>
                <a:cubicBezTo>
                  <a:pt x="54939" y="17222"/>
                  <a:pt x="50431" y="10338"/>
                  <a:pt x="45681" y="2883"/>
                </a:cubicBezTo>
                <a:cubicBezTo>
                  <a:pt x="44195" y="8497"/>
                  <a:pt x="38937" y="6935"/>
                  <a:pt x="37921" y="10160"/>
                </a:cubicBezTo>
                <a:cubicBezTo>
                  <a:pt x="36855" y="13564"/>
                  <a:pt x="34188" y="9474"/>
                  <a:pt x="32587" y="10160"/>
                </a:cubicBezTo>
                <a:cubicBezTo>
                  <a:pt x="30987" y="10833"/>
                  <a:pt x="27266" y="2642"/>
                  <a:pt x="23519" y="1956"/>
                </a:cubicBezTo>
                <a:cubicBezTo>
                  <a:pt x="22402" y="1766"/>
                  <a:pt x="21068" y="966"/>
                  <a:pt x="19735" y="0"/>
                </a:cubicBezTo>
                <a:cubicBezTo>
                  <a:pt x="18198" y="2121"/>
                  <a:pt x="16789" y="4471"/>
                  <a:pt x="17309" y="5601"/>
                </a:cubicBezTo>
                <a:cubicBezTo>
                  <a:pt x="18376" y="7874"/>
                  <a:pt x="22986" y="10160"/>
                  <a:pt x="21221" y="12434"/>
                </a:cubicBezTo>
                <a:cubicBezTo>
                  <a:pt x="19456" y="14720"/>
                  <a:pt x="13753" y="13805"/>
                  <a:pt x="11988" y="11519"/>
                </a:cubicBezTo>
                <a:cubicBezTo>
                  <a:pt x="10197" y="9246"/>
                  <a:pt x="4877" y="5601"/>
                  <a:pt x="3810" y="8331"/>
                </a:cubicBezTo>
                <a:cubicBezTo>
                  <a:pt x="2731" y="11075"/>
                  <a:pt x="8419" y="16980"/>
                  <a:pt x="7708" y="20638"/>
                </a:cubicBezTo>
                <a:cubicBezTo>
                  <a:pt x="6997" y="24283"/>
                  <a:pt x="11988" y="28359"/>
                  <a:pt x="11988" y="32931"/>
                </a:cubicBezTo>
                <a:cubicBezTo>
                  <a:pt x="11988" y="37465"/>
                  <a:pt x="19456" y="40653"/>
                  <a:pt x="19456" y="44284"/>
                </a:cubicBezTo>
                <a:cubicBezTo>
                  <a:pt x="19456" y="46049"/>
                  <a:pt x="20611" y="49224"/>
                  <a:pt x="21818" y="51980"/>
                </a:cubicBezTo>
                <a:cubicBezTo>
                  <a:pt x="27647" y="48818"/>
                  <a:pt x="32435" y="42990"/>
                  <a:pt x="36220" y="40564"/>
                </a:cubicBezTo>
                <a:cubicBezTo>
                  <a:pt x="41909" y="36919"/>
                  <a:pt x="39522" y="52133"/>
                  <a:pt x="38594" y="54546"/>
                </a:cubicBezTo>
                <a:cubicBezTo>
                  <a:pt x="37947" y="56235"/>
                  <a:pt x="42455" y="60197"/>
                  <a:pt x="47192" y="62521"/>
                </a:cubicBezTo>
                <a:cubicBezTo>
                  <a:pt x="47040" y="59232"/>
                  <a:pt x="47649" y="55994"/>
                  <a:pt x="49313" y="53403"/>
                </a:cubicBezTo>
                <a:cubicBezTo>
                  <a:pt x="55358" y="43852"/>
                  <a:pt x="59969" y="28829"/>
                  <a:pt x="56413" y="2063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Freeform 553"/>
          <p:cNvSpPr/>
          <p:nvPr/>
        </p:nvSpPr>
        <p:spPr>
          <a:xfrm>
            <a:off x="4278678" y="3711923"/>
            <a:ext cx="172770" cy="158431"/>
          </a:xfrm>
          <a:custGeom>
            <a:avLst/>
            <a:gdLst/>
            <a:ahLst/>
            <a:cxnLst/>
            <a:rect l="0" t="0" r="0" b="0"/>
            <a:pathLst>
              <a:path w="172770" h="158431">
                <a:moveTo>
                  <a:pt x="166547" y="22478"/>
                </a:moveTo>
                <a:cubicBezTo>
                  <a:pt x="164071" y="22947"/>
                  <a:pt x="164592" y="20205"/>
                  <a:pt x="161925" y="18148"/>
                </a:cubicBezTo>
                <a:cubicBezTo>
                  <a:pt x="159817" y="16535"/>
                  <a:pt x="153479" y="23913"/>
                  <a:pt x="148806" y="29183"/>
                </a:cubicBezTo>
                <a:cubicBezTo>
                  <a:pt x="146608" y="30123"/>
                  <a:pt x="144449" y="31164"/>
                  <a:pt x="142545" y="31901"/>
                </a:cubicBezTo>
                <a:cubicBezTo>
                  <a:pt x="139941" y="32891"/>
                  <a:pt x="137795" y="33222"/>
                  <a:pt x="136715" y="31596"/>
                </a:cubicBezTo>
                <a:cubicBezTo>
                  <a:pt x="133870" y="27342"/>
                  <a:pt x="141465" y="16408"/>
                  <a:pt x="136233" y="13360"/>
                </a:cubicBezTo>
                <a:cubicBezTo>
                  <a:pt x="131026" y="10325"/>
                  <a:pt x="135750" y="1193"/>
                  <a:pt x="131483" y="609"/>
                </a:cubicBezTo>
                <a:cubicBezTo>
                  <a:pt x="127216" y="0"/>
                  <a:pt x="120574" y="9715"/>
                  <a:pt x="120574" y="13969"/>
                </a:cubicBezTo>
                <a:cubicBezTo>
                  <a:pt x="120574" y="18224"/>
                  <a:pt x="109182" y="17005"/>
                  <a:pt x="109182" y="21259"/>
                </a:cubicBezTo>
                <a:cubicBezTo>
                  <a:pt x="109182" y="25513"/>
                  <a:pt x="98742" y="20662"/>
                  <a:pt x="96837" y="25513"/>
                </a:cubicBezTo>
                <a:cubicBezTo>
                  <a:pt x="94932" y="30377"/>
                  <a:pt x="89725" y="21869"/>
                  <a:pt x="86398" y="21869"/>
                </a:cubicBezTo>
                <a:cubicBezTo>
                  <a:pt x="83070" y="21869"/>
                  <a:pt x="80695" y="15811"/>
                  <a:pt x="76428" y="17614"/>
                </a:cubicBezTo>
                <a:cubicBezTo>
                  <a:pt x="72161" y="19443"/>
                  <a:pt x="69786" y="15811"/>
                  <a:pt x="66459" y="15189"/>
                </a:cubicBezTo>
                <a:cubicBezTo>
                  <a:pt x="63131" y="14579"/>
                  <a:pt x="60757" y="24306"/>
                  <a:pt x="56959" y="22478"/>
                </a:cubicBezTo>
                <a:cubicBezTo>
                  <a:pt x="53162" y="20662"/>
                  <a:pt x="51270" y="31596"/>
                  <a:pt x="49847" y="37679"/>
                </a:cubicBezTo>
                <a:cubicBezTo>
                  <a:pt x="48425" y="43763"/>
                  <a:pt x="32283" y="43763"/>
                  <a:pt x="32753" y="50443"/>
                </a:cubicBezTo>
                <a:cubicBezTo>
                  <a:pt x="33236" y="57123"/>
                  <a:pt x="23266" y="59562"/>
                  <a:pt x="22314" y="55307"/>
                </a:cubicBezTo>
                <a:cubicBezTo>
                  <a:pt x="21361" y="51053"/>
                  <a:pt x="15189" y="53478"/>
                  <a:pt x="13754" y="52246"/>
                </a:cubicBezTo>
                <a:cubicBezTo>
                  <a:pt x="12331" y="51053"/>
                  <a:pt x="8077" y="53478"/>
                  <a:pt x="8547" y="59562"/>
                </a:cubicBezTo>
                <a:cubicBezTo>
                  <a:pt x="9004" y="65632"/>
                  <a:pt x="4292" y="69277"/>
                  <a:pt x="3797" y="71703"/>
                </a:cubicBezTo>
                <a:cubicBezTo>
                  <a:pt x="3327" y="74141"/>
                  <a:pt x="482" y="81444"/>
                  <a:pt x="2375" y="85088"/>
                </a:cubicBezTo>
                <a:cubicBezTo>
                  <a:pt x="4292" y="88721"/>
                  <a:pt x="0" y="94791"/>
                  <a:pt x="2375" y="101497"/>
                </a:cubicBezTo>
                <a:cubicBezTo>
                  <a:pt x="4750" y="108177"/>
                  <a:pt x="3327" y="116686"/>
                  <a:pt x="4292" y="119112"/>
                </a:cubicBezTo>
                <a:cubicBezTo>
                  <a:pt x="5219" y="121550"/>
                  <a:pt x="14249" y="120331"/>
                  <a:pt x="16154" y="127011"/>
                </a:cubicBezTo>
                <a:cubicBezTo>
                  <a:pt x="18034" y="133704"/>
                  <a:pt x="4292" y="145261"/>
                  <a:pt x="3797" y="148906"/>
                </a:cubicBezTo>
                <a:cubicBezTo>
                  <a:pt x="3607" y="150405"/>
                  <a:pt x="4750" y="152145"/>
                  <a:pt x="6235" y="154024"/>
                </a:cubicBezTo>
                <a:cubicBezTo>
                  <a:pt x="11646" y="154304"/>
                  <a:pt x="18504" y="155154"/>
                  <a:pt x="24727" y="156615"/>
                </a:cubicBezTo>
                <a:cubicBezTo>
                  <a:pt x="32524" y="158431"/>
                  <a:pt x="72339" y="150709"/>
                  <a:pt x="73037" y="148893"/>
                </a:cubicBezTo>
                <a:cubicBezTo>
                  <a:pt x="73761" y="147065"/>
                  <a:pt x="71640" y="135660"/>
                  <a:pt x="71983" y="133399"/>
                </a:cubicBezTo>
                <a:cubicBezTo>
                  <a:pt x="72339" y="131126"/>
                  <a:pt x="77330" y="125678"/>
                  <a:pt x="81597" y="126122"/>
                </a:cubicBezTo>
                <a:cubicBezTo>
                  <a:pt x="85852" y="126579"/>
                  <a:pt x="89763" y="127481"/>
                  <a:pt x="89763" y="123392"/>
                </a:cubicBezTo>
                <a:cubicBezTo>
                  <a:pt x="89763" y="119290"/>
                  <a:pt x="101498" y="114286"/>
                  <a:pt x="102552" y="117918"/>
                </a:cubicBezTo>
                <a:cubicBezTo>
                  <a:pt x="103632" y="121576"/>
                  <a:pt x="107899" y="120204"/>
                  <a:pt x="108254" y="111085"/>
                </a:cubicBezTo>
                <a:cubicBezTo>
                  <a:pt x="108597" y="101992"/>
                  <a:pt x="107899" y="95160"/>
                  <a:pt x="112166" y="94715"/>
                </a:cubicBezTo>
                <a:cubicBezTo>
                  <a:pt x="116421" y="94271"/>
                  <a:pt x="120701" y="91070"/>
                  <a:pt x="120319" y="88340"/>
                </a:cubicBezTo>
                <a:cubicBezTo>
                  <a:pt x="119977" y="85622"/>
                  <a:pt x="114998" y="80148"/>
                  <a:pt x="116421" y="78332"/>
                </a:cubicBezTo>
                <a:cubicBezTo>
                  <a:pt x="117843" y="76503"/>
                  <a:pt x="128511" y="82879"/>
                  <a:pt x="129933" y="78777"/>
                </a:cubicBezTo>
                <a:cubicBezTo>
                  <a:pt x="131369" y="74687"/>
                  <a:pt x="129222" y="70128"/>
                  <a:pt x="130988" y="66496"/>
                </a:cubicBezTo>
                <a:cubicBezTo>
                  <a:pt x="132778" y="62851"/>
                  <a:pt x="137033" y="59206"/>
                  <a:pt x="136690" y="55574"/>
                </a:cubicBezTo>
                <a:cubicBezTo>
                  <a:pt x="136321" y="51929"/>
                  <a:pt x="137033" y="49656"/>
                  <a:pt x="134556" y="46455"/>
                </a:cubicBezTo>
                <a:cubicBezTo>
                  <a:pt x="132080" y="43280"/>
                  <a:pt x="133134" y="39165"/>
                  <a:pt x="136321" y="38721"/>
                </a:cubicBezTo>
                <a:cubicBezTo>
                  <a:pt x="136906" y="38657"/>
                  <a:pt x="137515" y="38276"/>
                  <a:pt x="138138" y="37743"/>
                </a:cubicBezTo>
                <a:cubicBezTo>
                  <a:pt x="140601" y="37121"/>
                  <a:pt x="142722" y="36498"/>
                  <a:pt x="144335" y="34962"/>
                </a:cubicBezTo>
                <a:cubicBezTo>
                  <a:pt x="148806" y="30745"/>
                  <a:pt x="157289" y="27253"/>
                  <a:pt x="160566" y="28777"/>
                </a:cubicBezTo>
                <a:cubicBezTo>
                  <a:pt x="163258" y="30021"/>
                  <a:pt x="169150" y="28980"/>
                  <a:pt x="172770" y="24065"/>
                </a:cubicBezTo>
                <a:cubicBezTo>
                  <a:pt x="170636" y="22782"/>
                  <a:pt x="168020" y="22212"/>
                  <a:pt x="166547" y="2247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Freeform 554"/>
          <p:cNvSpPr/>
          <p:nvPr/>
        </p:nvSpPr>
        <p:spPr>
          <a:xfrm>
            <a:off x="4278678" y="3711923"/>
            <a:ext cx="172770" cy="158431"/>
          </a:xfrm>
          <a:custGeom>
            <a:avLst/>
            <a:gdLst/>
            <a:ahLst/>
            <a:cxnLst/>
            <a:rect l="0" t="0" r="0" b="0"/>
            <a:pathLst>
              <a:path w="172770" h="158431">
                <a:moveTo>
                  <a:pt x="166547" y="22478"/>
                </a:moveTo>
                <a:cubicBezTo>
                  <a:pt x="164071" y="22947"/>
                  <a:pt x="164592" y="20205"/>
                  <a:pt x="161925" y="18148"/>
                </a:cubicBezTo>
                <a:cubicBezTo>
                  <a:pt x="159817" y="16535"/>
                  <a:pt x="153479" y="23913"/>
                  <a:pt x="148806" y="29183"/>
                </a:cubicBezTo>
                <a:cubicBezTo>
                  <a:pt x="146608" y="30123"/>
                  <a:pt x="144449" y="31164"/>
                  <a:pt x="142545" y="31901"/>
                </a:cubicBezTo>
                <a:cubicBezTo>
                  <a:pt x="139941" y="32891"/>
                  <a:pt x="137795" y="33222"/>
                  <a:pt x="136715" y="31596"/>
                </a:cubicBezTo>
                <a:cubicBezTo>
                  <a:pt x="133870" y="27342"/>
                  <a:pt x="141465" y="16408"/>
                  <a:pt x="136233" y="13360"/>
                </a:cubicBezTo>
                <a:cubicBezTo>
                  <a:pt x="131026" y="10325"/>
                  <a:pt x="135750" y="1193"/>
                  <a:pt x="131483" y="609"/>
                </a:cubicBezTo>
                <a:cubicBezTo>
                  <a:pt x="127216" y="0"/>
                  <a:pt x="120574" y="9715"/>
                  <a:pt x="120574" y="13969"/>
                </a:cubicBezTo>
                <a:cubicBezTo>
                  <a:pt x="120574" y="18224"/>
                  <a:pt x="109182" y="17005"/>
                  <a:pt x="109182" y="21259"/>
                </a:cubicBezTo>
                <a:cubicBezTo>
                  <a:pt x="109182" y="25513"/>
                  <a:pt x="98742" y="20662"/>
                  <a:pt x="96837" y="25513"/>
                </a:cubicBezTo>
                <a:cubicBezTo>
                  <a:pt x="94932" y="30377"/>
                  <a:pt x="89725" y="21869"/>
                  <a:pt x="86398" y="21869"/>
                </a:cubicBezTo>
                <a:cubicBezTo>
                  <a:pt x="83070" y="21869"/>
                  <a:pt x="80695" y="15811"/>
                  <a:pt x="76428" y="17614"/>
                </a:cubicBezTo>
                <a:cubicBezTo>
                  <a:pt x="72161" y="19443"/>
                  <a:pt x="69786" y="15811"/>
                  <a:pt x="66459" y="15189"/>
                </a:cubicBezTo>
                <a:cubicBezTo>
                  <a:pt x="63131" y="14579"/>
                  <a:pt x="60757" y="24306"/>
                  <a:pt x="56959" y="22478"/>
                </a:cubicBezTo>
                <a:cubicBezTo>
                  <a:pt x="53162" y="20662"/>
                  <a:pt x="51270" y="31596"/>
                  <a:pt x="49847" y="37679"/>
                </a:cubicBezTo>
                <a:cubicBezTo>
                  <a:pt x="48425" y="43763"/>
                  <a:pt x="32283" y="43763"/>
                  <a:pt x="32753" y="50443"/>
                </a:cubicBezTo>
                <a:cubicBezTo>
                  <a:pt x="33236" y="57123"/>
                  <a:pt x="23266" y="59562"/>
                  <a:pt x="22314" y="55307"/>
                </a:cubicBezTo>
                <a:cubicBezTo>
                  <a:pt x="21361" y="51053"/>
                  <a:pt x="15189" y="53478"/>
                  <a:pt x="13754" y="52246"/>
                </a:cubicBezTo>
                <a:cubicBezTo>
                  <a:pt x="12331" y="51053"/>
                  <a:pt x="8077" y="53478"/>
                  <a:pt x="8547" y="59562"/>
                </a:cubicBezTo>
                <a:cubicBezTo>
                  <a:pt x="9004" y="65632"/>
                  <a:pt x="4292" y="69277"/>
                  <a:pt x="3797" y="71703"/>
                </a:cubicBezTo>
                <a:cubicBezTo>
                  <a:pt x="3327" y="74141"/>
                  <a:pt x="482" y="81444"/>
                  <a:pt x="2375" y="85088"/>
                </a:cubicBezTo>
                <a:cubicBezTo>
                  <a:pt x="4292" y="88721"/>
                  <a:pt x="0" y="94791"/>
                  <a:pt x="2375" y="101497"/>
                </a:cubicBezTo>
                <a:cubicBezTo>
                  <a:pt x="4750" y="108177"/>
                  <a:pt x="3327" y="116686"/>
                  <a:pt x="4292" y="119112"/>
                </a:cubicBezTo>
                <a:cubicBezTo>
                  <a:pt x="5219" y="121550"/>
                  <a:pt x="14249" y="120331"/>
                  <a:pt x="16154" y="127011"/>
                </a:cubicBezTo>
                <a:cubicBezTo>
                  <a:pt x="18034" y="133704"/>
                  <a:pt x="4292" y="145261"/>
                  <a:pt x="3797" y="148906"/>
                </a:cubicBezTo>
                <a:cubicBezTo>
                  <a:pt x="3607" y="150405"/>
                  <a:pt x="4750" y="152145"/>
                  <a:pt x="6235" y="154024"/>
                </a:cubicBezTo>
                <a:cubicBezTo>
                  <a:pt x="11646" y="154304"/>
                  <a:pt x="18504" y="155154"/>
                  <a:pt x="24727" y="156615"/>
                </a:cubicBezTo>
                <a:cubicBezTo>
                  <a:pt x="32524" y="158431"/>
                  <a:pt x="72339" y="150709"/>
                  <a:pt x="73037" y="148893"/>
                </a:cubicBezTo>
                <a:cubicBezTo>
                  <a:pt x="73761" y="147065"/>
                  <a:pt x="71640" y="135660"/>
                  <a:pt x="71983" y="133399"/>
                </a:cubicBezTo>
                <a:cubicBezTo>
                  <a:pt x="72339" y="131126"/>
                  <a:pt x="77330" y="125678"/>
                  <a:pt x="81597" y="126122"/>
                </a:cubicBezTo>
                <a:cubicBezTo>
                  <a:pt x="85852" y="126579"/>
                  <a:pt x="89763" y="127481"/>
                  <a:pt x="89763" y="123392"/>
                </a:cubicBezTo>
                <a:cubicBezTo>
                  <a:pt x="89763" y="119290"/>
                  <a:pt x="101498" y="114286"/>
                  <a:pt x="102552" y="117918"/>
                </a:cubicBezTo>
                <a:cubicBezTo>
                  <a:pt x="103632" y="121576"/>
                  <a:pt x="107899" y="120204"/>
                  <a:pt x="108254" y="111085"/>
                </a:cubicBezTo>
                <a:cubicBezTo>
                  <a:pt x="108597" y="101992"/>
                  <a:pt x="107899" y="95160"/>
                  <a:pt x="112166" y="94715"/>
                </a:cubicBezTo>
                <a:cubicBezTo>
                  <a:pt x="116421" y="94271"/>
                  <a:pt x="120701" y="91070"/>
                  <a:pt x="120319" y="88340"/>
                </a:cubicBezTo>
                <a:cubicBezTo>
                  <a:pt x="119977" y="85622"/>
                  <a:pt x="114998" y="80148"/>
                  <a:pt x="116421" y="78332"/>
                </a:cubicBezTo>
                <a:cubicBezTo>
                  <a:pt x="117843" y="76503"/>
                  <a:pt x="128511" y="82879"/>
                  <a:pt x="129933" y="78777"/>
                </a:cubicBezTo>
                <a:cubicBezTo>
                  <a:pt x="131369" y="74687"/>
                  <a:pt x="129222" y="70128"/>
                  <a:pt x="130988" y="66496"/>
                </a:cubicBezTo>
                <a:cubicBezTo>
                  <a:pt x="132778" y="62851"/>
                  <a:pt x="137033" y="59206"/>
                  <a:pt x="136690" y="55574"/>
                </a:cubicBezTo>
                <a:cubicBezTo>
                  <a:pt x="136321" y="51929"/>
                  <a:pt x="137033" y="49656"/>
                  <a:pt x="134556" y="46455"/>
                </a:cubicBezTo>
                <a:cubicBezTo>
                  <a:pt x="132080" y="43280"/>
                  <a:pt x="133134" y="39165"/>
                  <a:pt x="136321" y="38721"/>
                </a:cubicBezTo>
                <a:cubicBezTo>
                  <a:pt x="136906" y="38657"/>
                  <a:pt x="137515" y="38276"/>
                  <a:pt x="138138" y="37743"/>
                </a:cubicBezTo>
                <a:cubicBezTo>
                  <a:pt x="140601" y="37121"/>
                  <a:pt x="142722" y="36498"/>
                  <a:pt x="144335" y="34962"/>
                </a:cubicBezTo>
                <a:cubicBezTo>
                  <a:pt x="148806" y="30745"/>
                  <a:pt x="157289" y="27253"/>
                  <a:pt x="160566" y="28777"/>
                </a:cubicBezTo>
                <a:cubicBezTo>
                  <a:pt x="163258" y="30021"/>
                  <a:pt x="169150" y="28980"/>
                  <a:pt x="172770" y="24065"/>
                </a:cubicBezTo>
                <a:cubicBezTo>
                  <a:pt x="170636" y="22782"/>
                  <a:pt x="168020" y="22212"/>
                  <a:pt x="166547" y="2247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Freeform 555"/>
          <p:cNvSpPr/>
          <p:nvPr/>
        </p:nvSpPr>
        <p:spPr>
          <a:xfrm>
            <a:off x="4284906" y="3735982"/>
            <a:ext cx="198856" cy="229894"/>
          </a:xfrm>
          <a:custGeom>
            <a:avLst/>
            <a:gdLst/>
            <a:ahLst/>
            <a:cxnLst/>
            <a:rect l="0" t="0" r="0" b="0"/>
            <a:pathLst>
              <a:path w="198856" h="229894">
                <a:moveTo>
                  <a:pt x="189471" y="23888"/>
                </a:moveTo>
                <a:cubicBezTo>
                  <a:pt x="183858" y="20472"/>
                  <a:pt x="183337" y="14325"/>
                  <a:pt x="183337" y="12281"/>
                </a:cubicBezTo>
                <a:cubicBezTo>
                  <a:pt x="183337" y="10490"/>
                  <a:pt x="177000" y="5550"/>
                  <a:pt x="172377" y="914"/>
                </a:cubicBezTo>
                <a:cubicBezTo>
                  <a:pt x="171793" y="1003"/>
                  <a:pt x="170345" y="1308"/>
                  <a:pt x="168732" y="1829"/>
                </a:cubicBezTo>
                <a:cubicBezTo>
                  <a:pt x="168136" y="1092"/>
                  <a:pt x="167373" y="495"/>
                  <a:pt x="166523" y="0"/>
                </a:cubicBezTo>
                <a:cubicBezTo>
                  <a:pt x="162929" y="4927"/>
                  <a:pt x="157023" y="5969"/>
                  <a:pt x="154343" y="4712"/>
                </a:cubicBezTo>
                <a:cubicBezTo>
                  <a:pt x="151067" y="3200"/>
                  <a:pt x="142558" y="6680"/>
                  <a:pt x="138113" y="10909"/>
                </a:cubicBezTo>
                <a:cubicBezTo>
                  <a:pt x="136500" y="12459"/>
                  <a:pt x="134366" y="13068"/>
                  <a:pt x="131890" y="13690"/>
                </a:cubicBezTo>
                <a:cubicBezTo>
                  <a:pt x="131267" y="14211"/>
                  <a:pt x="130658" y="14592"/>
                  <a:pt x="130099" y="14668"/>
                </a:cubicBezTo>
                <a:cubicBezTo>
                  <a:pt x="126911" y="15126"/>
                  <a:pt x="125844" y="19215"/>
                  <a:pt x="128334" y="22415"/>
                </a:cubicBezTo>
                <a:cubicBezTo>
                  <a:pt x="130810" y="25602"/>
                  <a:pt x="130099" y="27863"/>
                  <a:pt x="130467" y="31520"/>
                </a:cubicBezTo>
                <a:cubicBezTo>
                  <a:pt x="130810" y="35165"/>
                  <a:pt x="126543" y="38810"/>
                  <a:pt x="124765" y="42430"/>
                </a:cubicBezTo>
                <a:cubicBezTo>
                  <a:pt x="123000" y="46062"/>
                  <a:pt x="125146" y="50621"/>
                  <a:pt x="123711" y="54710"/>
                </a:cubicBezTo>
                <a:cubicBezTo>
                  <a:pt x="122289" y="58825"/>
                  <a:pt x="111620" y="52450"/>
                  <a:pt x="110198" y="54266"/>
                </a:cubicBezTo>
                <a:cubicBezTo>
                  <a:pt x="108776" y="56095"/>
                  <a:pt x="113741" y="61556"/>
                  <a:pt x="114097" y="64274"/>
                </a:cubicBezTo>
                <a:cubicBezTo>
                  <a:pt x="114478" y="67017"/>
                  <a:pt x="110198" y="70204"/>
                  <a:pt x="105931" y="70649"/>
                </a:cubicBezTo>
                <a:cubicBezTo>
                  <a:pt x="101676" y="71119"/>
                  <a:pt x="102375" y="77926"/>
                  <a:pt x="102007" y="87045"/>
                </a:cubicBezTo>
                <a:cubicBezTo>
                  <a:pt x="101676" y="96163"/>
                  <a:pt x="97409" y="97522"/>
                  <a:pt x="96330" y="93852"/>
                </a:cubicBezTo>
                <a:cubicBezTo>
                  <a:pt x="95263" y="90232"/>
                  <a:pt x="83541" y="95236"/>
                  <a:pt x="83541" y="99326"/>
                </a:cubicBezTo>
                <a:cubicBezTo>
                  <a:pt x="83541" y="103415"/>
                  <a:pt x="79629" y="102526"/>
                  <a:pt x="75362" y="102056"/>
                </a:cubicBezTo>
                <a:cubicBezTo>
                  <a:pt x="71108" y="101611"/>
                  <a:pt x="66116" y="107085"/>
                  <a:pt x="65761" y="109346"/>
                </a:cubicBezTo>
                <a:cubicBezTo>
                  <a:pt x="65405" y="111606"/>
                  <a:pt x="67539" y="122998"/>
                  <a:pt x="66815" y="124827"/>
                </a:cubicBezTo>
                <a:cubicBezTo>
                  <a:pt x="66116" y="126643"/>
                  <a:pt x="26302" y="134390"/>
                  <a:pt x="18504" y="132549"/>
                </a:cubicBezTo>
                <a:cubicBezTo>
                  <a:pt x="12281" y="131114"/>
                  <a:pt x="5423" y="130250"/>
                  <a:pt x="0" y="129958"/>
                </a:cubicBezTo>
                <a:cubicBezTo>
                  <a:pt x="2058" y="132549"/>
                  <a:pt x="4814" y="135381"/>
                  <a:pt x="5639" y="138213"/>
                </a:cubicBezTo>
                <a:cubicBezTo>
                  <a:pt x="7226" y="143598"/>
                  <a:pt x="12294" y="148538"/>
                  <a:pt x="17983" y="151573"/>
                </a:cubicBezTo>
                <a:cubicBezTo>
                  <a:pt x="23673" y="154621"/>
                  <a:pt x="20816" y="167385"/>
                  <a:pt x="23673" y="168604"/>
                </a:cubicBezTo>
                <a:cubicBezTo>
                  <a:pt x="26531" y="169823"/>
                  <a:pt x="30328" y="179539"/>
                  <a:pt x="26531" y="180148"/>
                </a:cubicBezTo>
                <a:cubicBezTo>
                  <a:pt x="22720" y="180758"/>
                  <a:pt x="19393" y="181977"/>
                  <a:pt x="15621" y="184403"/>
                </a:cubicBezTo>
                <a:cubicBezTo>
                  <a:pt x="11811" y="186828"/>
                  <a:pt x="7531" y="192886"/>
                  <a:pt x="8014" y="200214"/>
                </a:cubicBezTo>
                <a:cubicBezTo>
                  <a:pt x="8077" y="201154"/>
                  <a:pt x="8192" y="202488"/>
                  <a:pt x="8319" y="204037"/>
                </a:cubicBezTo>
                <a:cubicBezTo>
                  <a:pt x="18009" y="204329"/>
                  <a:pt x="29515" y="203719"/>
                  <a:pt x="30747" y="201980"/>
                </a:cubicBezTo>
                <a:cubicBezTo>
                  <a:pt x="32703" y="199236"/>
                  <a:pt x="37313" y="197865"/>
                  <a:pt x="39992" y="200151"/>
                </a:cubicBezTo>
                <a:cubicBezTo>
                  <a:pt x="42647" y="202424"/>
                  <a:pt x="54559" y="203339"/>
                  <a:pt x="59347" y="199909"/>
                </a:cubicBezTo>
                <a:cubicBezTo>
                  <a:pt x="65202" y="195769"/>
                  <a:pt x="68783" y="199909"/>
                  <a:pt x="68961" y="203580"/>
                </a:cubicBezTo>
                <a:cubicBezTo>
                  <a:pt x="69139" y="207187"/>
                  <a:pt x="71806" y="208800"/>
                  <a:pt x="74473" y="211975"/>
                </a:cubicBezTo>
                <a:cubicBezTo>
                  <a:pt x="77127" y="215162"/>
                  <a:pt x="75197" y="218807"/>
                  <a:pt x="76950" y="222452"/>
                </a:cubicBezTo>
                <a:cubicBezTo>
                  <a:pt x="78727" y="226084"/>
                  <a:pt x="82296" y="225411"/>
                  <a:pt x="87440" y="228370"/>
                </a:cubicBezTo>
                <a:cubicBezTo>
                  <a:pt x="88164" y="228777"/>
                  <a:pt x="88786" y="229297"/>
                  <a:pt x="89357" y="229894"/>
                </a:cubicBezTo>
                <a:cubicBezTo>
                  <a:pt x="89688" y="229412"/>
                  <a:pt x="89954" y="229043"/>
                  <a:pt x="90132" y="228777"/>
                </a:cubicBezTo>
                <a:cubicBezTo>
                  <a:pt x="92977" y="224509"/>
                  <a:pt x="93460" y="217207"/>
                  <a:pt x="101054" y="219048"/>
                </a:cubicBezTo>
                <a:cubicBezTo>
                  <a:pt x="108623" y="220877"/>
                  <a:pt x="108166" y="217207"/>
                  <a:pt x="112446" y="218426"/>
                </a:cubicBezTo>
                <a:cubicBezTo>
                  <a:pt x="116726" y="219658"/>
                  <a:pt x="119545" y="219048"/>
                  <a:pt x="121450" y="215403"/>
                </a:cubicBezTo>
                <a:cubicBezTo>
                  <a:pt x="123355" y="211759"/>
                  <a:pt x="119545" y="204456"/>
                  <a:pt x="117183" y="201421"/>
                </a:cubicBezTo>
                <a:cubicBezTo>
                  <a:pt x="114821" y="198398"/>
                  <a:pt x="111494" y="191693"/>
                  <a:pt x="111976" y="185635"/>
                </a:cubicBezTo>
                <a:cubicBezTo>
                  <a:pt x="112446" y="179539"/>
                  <a:pt x="104382" y="179539"/>
                  <a:pt x="104382" y="174687"/>
                </a:cubicBezTo>
                <a:cubicBezTo>
                  <a:pt x="104382" y="169823"/>
                  <a:pt x="111976" y="161924"/>
                  <a:pt x="113399" y="160095"/>
                </a:cubicBezTo>
                <a:cubicBezTo>
                  <a:pt x="114821" y="158266"/>
                  <a:pt x="120993" y="164959"/>
                  <a:pt x="122415" y="161314"/>
                </a:cubicBezTo>
                <a:cubicBezTo>
                  <a:pt x="123838" y="157657"/>
                  <a:pt x="128105" y="160095"/>
                  <a:pt x="130493" y="160705"/>
                </a:cubicBezTo>
                <a:cubicBezTo>
                  <a:pt x="132855" y="161314"/>
                  <a:pt x="136640" y="154621"/>
                  <a:pt x="137122" y="149148"/>
                </a:cubicBezTo>
                <a:cubicBezTo>
                  <a:pt x="137605" y="143699"/>
                  <a:pt x="145682" y="143077"/>
                  <a:pt x="147104" y="141248"/>
                </a:cubicBezTo>
                <a:cubicBezTo>
                  <a:pt x="148501" y="139419"/>
                  <a:pt x="150889" y="127278"/>
                  <a:pt x="151829" y="124840"/>
                </a:cubicBezTo>
                <a:cubicBezTo>
                  <a:pt x="152794" y="122414"/>
                  <a:pt x="158966" y="124230"/>
                  <a:pt x="158966" y="117550"/>
                </a:cubicBezTo>
                <a:cubicBezTo>
                  <a:pt x="158966" y="110857"/>
                  <a:pt x="161824" y="109638"/>
                  <a:pt x="164656" y="109028"/>
                </a:cubicBezTo>
                <a:cubicBezTo>
                  <a:pt x="167500" y="108419"/>
                  <a:pt x="166548" y="102361"/>
                  <a:pt x="167043" y="97497"/>
                </a:cubicBezTo>
                <a:cubicBezTo>
                  <a:pt x="167500" y="92620"/>
                  <a:pt x="169405" y="87159"/>
                  <a:pt x="173190" y="85940"/>
                </a:cubicBezTo>
                <a:cubicBezTo>
                  <a:pt x="177000" y="84720"/>
                  <a:pt x="171793" y="78040"/>
                  <a:pt x="167500" y="79260"/>
                </a:cubicBezTo>
                <a:cubicBezTo>
                  <a:pt x="163233" y="80479"/>
                  <a:pt x="160389" y="64655"/>
                  <a:pt x="160389" y="64655"/>
                </a:cubicBezTo>
                <a:cubicBezTo>
                  <a:pt x="160389" y="64655"/>
                  <a:pt x="160871" y="51904"/>
                  <a:pt x="158483" y="50088"/>
                </a:cubicBezTo>
                <a:cubicBezTo>
                  <a:pt x="156096" y="48259"/>
                  <a:pt x="159423" y="41566"/>
                  <a:pt x="164656" y="41566"/>
                </a:cubicBezTo>
                <a:cubicBezTo>
                  <a:pt x="169863" y="41566"/>
                  <a:pt x="179362" y="48868"/>
                  <a:pt x="182690" y="45820"/>
                </a:cubicBezTo>
                <a:cubicBezTo>
                  <a:pt x="186004" y="42785"/>
                  <a:pt x="192646" y="40969"/>
                  <a:pt x="194551" y="39750"/>
                </a:cubicBezTo>
                <a:cubicBezTo>
                  <a:pt x="195998" y="38823"/>
                  <a:pt x="197980" y="33006"/>
                  <a:pt x="198856" y="30263"/>
                </a:cubicBezTo>
                <a:cubicBezTo>
                  <a:pt x="196646" y="28345"/>
                  <a:pt x="193014" y="26047"/>
                  <a:pt x="189471" y="23888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Freeform 556"/>
          <p:cNvSpPr/>
          <p:nvPr/>
        </p:nvSpPr>
        <p:spPr>
          <a:xfrm>
            <a:off x="4284906" y="3735982"/>
            <a:ext cx="198856" cy="229894"/>
          </a:xfrm>
          <a:custGeom>
            <a:avLst/>
            <a:gdLst/>
            <a:ahLst/>
            <a:cxnLst/>
            <a:rect l="0" t="0" r="0" b="0"/>
            <a:pathLst>
              <a:path w="198856" h="229894">
                <a:moveTo>
                  <a:pt x="189471" y="23888"/>
                </a:moveTo>
                <a:cubicBezTo>
                  <a:pt x="183858" y="20472"/>
                  <a:pt x="183337" y="14325"/>
                  <a:pt x="183337" y="12281"/>
                </a:cubicBezTo>
                <a:cubicBezTo>
                  <a:pt x="183337" y="10490"/>
                  <a:pt x="177000" y="5550"/>
                  <a:pt x="172377" y="914"/>
                </a:cubicBezTo>
                <a:cubicBezTo>
                  <a:pt x="171793" y="1003"/>
                  <a:pt x="170345" y="1308"/>
                  <a:pt x="168732" y="1829"/>
                </a:cubicBezTo>
                <a:cubicBezTo>
                  <a:pt x="168136" y="1092"/>
                  <a:pt x="167373" y="495"/>
                  <a:pt x="166523" y="0"/>
                </a:cubicBezTo>
                <a:cubicBezTo>
                  <a:pt x="162929" y="4927"/>
                  <a:pt x="157023" y="5969"/>
                  <a:pt x="154343" y="4712"/>
                </a:cubicBezTo>
                <a:cubicBezTo>
                  <a:pt x="151067" y="3200"/>
                  <a:pt x="142558" y="6680"/>
                  <a:pt x="138113" y="10909"/>
                </a:cubicBezTo>
                <a:cubicBezTo>
                  <a:pt x="136500" y="12459"/>
                  <a:pt x="134366" y="13068"/>
                  <a:pt x="131890" y="13690"/>
                </a:cubicBezTo>
                <a:cubicBezTo>
                  <a:pt x="131267" y="14211"/>
                  <a:pt x="130658" y="14592"/>
                  <a:pt x="130099" y="14668"/>
                </a:cubicBezTo>
                <a:cubicBezTo>
                  <a:pt x="126911" y="15126"/>
                  <a:pt x="125844" y="19215"/>
                  <a:pt x="128334" y="22415"/>
                </a:cubicBezTo>
                <a:cubicBezTo>
                  <a:pt x="130810" y="25602"/>
                  <a:pt x="130099" y="27863"/>
                  <a:pt x="130467" y="31520"/>
                </a:cubicBezTo>
                <a:cubicBezTo>
                  <a:pt x="130810" y="35165"/>
                  <a:pt x="126543" y="38810"/>
                  <a:pt x="124765" y="42430"/>
                </a:cubicBezTo>
                <a:cubicBezTo>
                  <a:pt x="123000" y="46062"/>
                  <a:pt x="125146" y="50621"/>
                  <a:pt x="123711" y="54710"/>
                </a:cubicBezTo>
                <a:cubicBezTo>
                  <a:pt x="122289" y="58825"/>
                  <a:pt x="111620" y="52450"/>
                  <a:pt x="110198" y="54266"/>
                </a:cubicBezTo>
                <a:cubicBezTo>
                  <a:pt x="108776" y="56095"/>
                  <a:pt x="113741" y="61556"/>
                  <a:pt x="114097" y="64274"/>
                </a:cubicBezTo>
                <a:cubicBezTo>
                  <a:pt x="114478" y="67017"/>
                  <a:pt x="110198" y="70204"/>
                  <a:pt x="105931" y="70649"/>
                </a:cubicBezTo>
                <a:cubicBezTo>
                  <a:pt x="101676" y="71119"/>
                  <a:pt x="102375" y="77926"/>
                  <a:pt x="102007" y="87045"/>
                </a:cubicBezTo>
                <a:cubicBezTo>
                  <a:pt x="101676" y="96163"/>
                  <a:pt x="97409" y="97522"/>
                  <a:pt x="96330" y="93852"/>
                </a:cubicBezTo>
                <a:cubicBezTo>
                  <a:pt x="95263" y="90232"/>
                  <a:pt x="83541" y="95236"/>
                  <a:pt x="83541" y="99326"/>
                </a:cubicBezTo>
                <a:cubicBezTo>
                  <a:pt x="83541" y="103415"/>
                  <a:pt x="79629" y="102526"/>
                  <a:pt x="75362" y="102056"/>
                </a:cubicBezTo>
                <a:cubicBezTo>
                  <a:pt x="71108" y="101611"/>
                  <a:pt x="66116" y="107085"/>
                  <a:pt x="65761" y="109346"/>
                </a:cubicBezTo>
                <a:cubicBezTo>
                  <a:pt x="65405" y="111606"/>
                  <a:pt x="67539" y="122998"/>
                  <a:pt x="66815" y="124827"/>
                </a:cubicBezTo>
                <a:cubicBezTo>
                  <a:pt x="66116" y="126643"/>
                  <a:pt x="26302" y="134390"/>
                  <a:pt x="18504" y="132549"/>
                </a:cubicBezTo>
                <a:cubicBezTo>
                  <a:pt x="12281" y="131114"/>
                  <a:pt x="5423" y="130250"/>
                  <a:pt x="0" y="129958"/>
                </a:cubicBezTo>
                <a:cubicBezTo>
                  <a:pt x="2058" y="132549"/>
                  <a:pt x="4814" y="135381"/>
                  <a:pt x="5639" y="138213"/>
                </a:cubicBezTo>
                <a:cubicBezTo>
                  <a:pt x="7226" y="143598"/>
                  <a:pt x="12294" y="148538"/>
                  <a:pt x="17983" y="151573"/>
                </a:cubicBezTo>
                <a:cubicBezTo>
                  <a:pt x="23673" y="154621"/>
                  <a:pt x="20816" y="167385"/>
                  <a:pt x="23673" y="168604"/>
                </a:cubicBezTo>
                <a:cubicBezTo>
                  <a:pt x="26531" y="169823"/>
                  <a:pt x="30328" y="179539"/>
                  <a:pt x="26531" y="180148"/>
                </a:cubicBezTo>
                <a:cubicBezTo>
                  <a:pt x="22720" y="180758"/>
                  <a:pt x="19393" y="181977"/>
                  <a:pt x="15621" y="184403"/>
                </a:cubicBezTo>
                <a:cubicBezTo>
                  <a:pt x="11811" y="186828"/>
                  <a:pt x="7531" y="192886"/>
                  <a:pt x="8014" y="200214"/>
                </a:cubicBezTo>
                <a:cubicBezTo>
                  <a:pt x="8077" y="201154"/>
                  <a:pt x="8192" y="202488"/>
                  <a:pt x="8319" y="204037"/>
                </a:cubicBezTo>
                <a:cubicBezTo>
                  <a:pt x="18009" y="204329"/>
                  <a:pt x="29515" y="203719"/>
                  <a:pt x="30747" y="201980"/>
                </a:cubicBezTo>
                <a:cubicBezTo>
                  <a:pt x="32703" y="199236"/>
                  <a:pt x="37313" y="197865"/>
                  <a:pt x="39992" y="200151"/>
                </a:cubicBezTo>
                <a:cubicBezTo>
                  <a:pt x="42647" y="202424"/>
                  <a:pt x="54559" y="203339"/>
                  <a:pt x="59347" y="199909"/>
                </a:cubicBezTo>
                <a:cubicBezTo>
                  <a:pt x="65202" y="195769"/>
                  <a:pt x="68783" y="199909"/>
                  <a:pt x="68961" y="203580"/>
                </a:cubicBezTo>
                <a:cubicBezTo>
                  <a:pt x="69139" y="207187"/>
                  <a:pt x="71806" y="208800"/>
                  <a:pt x="74473" y="211975"/>
                </a:cubicBezTo>
                <a:cubicBezTo>
                  <a:pt x="77127" y="215162"/>
                  <a:pt x="75197" y="218807"/>
                  <a:pt x="76950" y="222452"/>
                </a:cubicBezTo>
                <a:cubicBezTo>
                  <a:pt x="78727" y="226084"/>
                  <a:pt x="82296" y="225411"/>
                  <a:pt x="87440" y="228370"/>
                </a:cubicBezTo>
                <a:cubicBezTo>
                  <a:pt x="88164" y="228777"/>
                  <a:pt x="88786" y="229297"/>
                  <a:pt x="89357" y="229894"/>
                </a:cubicBezTo>
                <a:cubicBezTo>
                  <a:pt x="89688" y="229412"/>
                  <a:pt x="89954" y="229043"/>
                  <a:pt x="90132" y="228777"/>
                </a:cubicBezTo>
                <a:cubicBezTo>
                  <a:pt x="92977" y="224509"/>
                  <a:pt x="93460" y="217207"/>
                  <a:pt x="101054" y="219048"/>
                </a:cubicBezTo>
                <a:cubicBezTo>
                  <a:pt x="108623" y="220877"/>
                  <a:pt x="108166" y="217207"/>
                  <a:pt x="112446" y="218426"/>
                </a:cubicBezTo>
                <a:cubicBezTo>
                  <a:pt x="116726" y="219658"/>
                  <a:pt x="119545" y="219048"/>
                  <a:pt x="121450" y="215403"/>
                </a:cubicBezTo>
                <a:cubicBezTo>
                  <a:pt x="123355" y="211759"/>
                  <a:pt x="119545" y="204456"/>
                  <a:pt x="117183" y="201421"/>
                </a:cubicBezTo>
                <a:cubicBezTo>
                  <a:pt x="114821" y="198398"/>
                  <a:pt x="111494" y="191693"/>
                  <a:pt x="111976" y="185635"/>
                </a:cubicBezTo>
                <a:cubicBezTo>
                  <a:pt x="112446" y="179539"/>
                  <a:pt x="104382" y="179539"/>
                  <a:pt x="104382" y="174687"/>
                </a:cubicBezTo>
                <a:cubicBezTo>
                  <a:pt x="104382" y="169823"/>
                  <a:pt x="111976" y="161924"/>
                  <a:pt x="113399" y="160095"/>
                </a:cubicBezTo>
                <a:cubicBezTo>
                  <a:pt x="114821" y="158266"/>
                  <a:pt x="120993" y="164959"/>
                  <a:pt x="122415" y="161314"/>
                </a:cubicBezTo>
                <a:cubicBezTo>
                  <a:pt x="123838" y="157657"/>
                  <a:pt x="128105" y="160095"/>
                  <a:pt x="130493" y="160705"/>
                </a:cubicBezTo>
                <a:cubicBezTo>
                  <a:pt x="132855" y="161314"/>
                  <a:pt x="136640" y="154621"/>
                  <a:pt x="137122" y="149148"/>
                </a:cubicBezTo>
                <a:cubicBezTo>
                  <a:pt x="137605" y="143699"/>
                  <a:pt x="145682" y="143077"/>
                  <a:pt x="147104" y="141248"/>
                </a:cubicBezTo>
                <a:cubicBezTo>
                  <a:pt x="148501" y="139419"/>
                  <a:pt x="150889" y="127278"/>
                  <a:pt x="151829" y="124840"/>
                </a:cubicBezTo>
                <a:cubicBezTo>
                  <a:pt x="152794" y="122414"/>
                  <a:pt x="158966" y="124230"/>
                  <a:pt x="158966" y="117550"/>
                </a:cubicBezTo>
                <a:cubicBezTo>
                  <a:pt x="158966" y="110857"/>
                  <a:pt x="161824" y="109638"/>
                  <a:pt x="164656" y="109028"/>
                </a:cubicBezTo>
                <a:cubicBezTo>
                  <a:pt x="167500" y="108419"/>
                  <a:pt x="166548" y="102361"/>
                  <a:pt x="167043" y="97497"/>
                </a:cubicBezTo>
                <a:cubicBezTo>
                  <a:pt x="167500" y="92620"/>
                  <a:pt x="169405" y="87159"/>
                  <a:pt x="173190" y="85940"/>
                </a:cubicBezTo>
                <a:cubicBezTo>
                  <a:pt x="177000" y="84720"/>
                  <a:pt x="171793" y="78040"/>
                  <a:pt x="167500" y="79260"/>
                </a:cubicBezTo>
                <a:cubicBezTo>
                  <a:pt x="163233" y="80479"/>
                  <a:pt x="160389" y="64655"/>
                  <a:pt x="160389" y="64655"/>
                </a:cubicBezTo>
                <a:cubicBezTo>
                  <a:pt x="160389" y="64655"/>
                  <a:pt x="160871" y="51904"/>
                  <a:pt x="158483" y="50088"/>
                </a:cubicBezTo>
                <a:cubicBezTo>
                  <a:pt x="156096" y="48259"/>
                  <a:pt x="159423" y="41566"/>
                  <a:pt x="164656" y="41566"/>
                </a:cubicBezTo>
                <a:cubicBezTo>
                  <a:pt x="169863" y="41566"/>
                  <a:pt x="179362" y="48868"/>
                  <a:pt x="182690" y="45820"/>
                </a:cubicBezTo>
                <a:cubicBezTo>
                  <a:pt x="186004" y="42785"/>
                  <a:pt x="192646" y="40969"/>
                  <a:pt x="194551" y="39750"/>
                </a:cubicBezTo>
                <a:cubicBezTo>
                  <a:pt x="195998" y="38823"/>
                  <a:pt x="197980" y="33006"/>
                  <a:pt x="198856" y="30263"/>
                </a:cubicBezTo>
                <a:cubicBezTo>
                  <a:pt x="196646" y="28345"/>
                  <a:pt x="193014" y="26047"/>
                  <a:pt x="189471" y="23888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7" name="Picture 557"/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442" y="4240118"/>
            <a:ext cx="576431" cy="274933"/>
          </a:xfrm>
          <a:prstGeom prst="rect">
            <a:avLst/>
          </a:prstGeom>
          <a:noFill/>
        </p:spPr>
      </p:pic>
      <p:sp>
        <p:nvSpPr>
          <p:cNvPr id="558" name="Freeform 558"/>
          <p:cNvSpPr/>
          <p:nvPr/>
        </p:nvSpPr>
        <p:spPr>
          <a:xfrm>
            <a:off x="4682695" y="4248381"/>
            <a:ext cx="553478" cy="257834"/>
          </a:xfrm>
          <a:custGeom>
            <a:avLst/>
            <a:gdLst/>
            <a:ahLst/>
            <a:cxnLst/>
            <a:rect l="0" t="0" r="0" b="0"/>
            <a:pathLst>
              <a:path w="553478" h="257834">
                <a:moveTo>
                  <a:pt x="268376" y="220065"/>
                </a:moveTo>
                <a:cubicBezTo>
                  <a:pt x="266967" y="224154"/>
                  <a:pt x="260909" y="225056"/>
                  <a:pt x="257378" y="221868"/>
                </a:cubicBezTo>
                <a:cubicBezTo>
                  <a:pt x="253810" y="218694"/>
                  <a:pt x="249403" y="226199"/>
                  <a:pt x="251689" y="230072"/>
                </a:cubicBezTo>
                <a:cubicBezTo>
                  <a:pt x="252743" y="231901"/>
                  <a:pt x="260210" y="239165"/>
                  <a:pt x="269099" y="233717"/>
                </a:cubicBezTo>
                <a:cubicBezTo>
                  <a:pt x="278002" y="228256"/>
                  <a:pt x="284035" y="233260"/>
                  <a:pt x="286155" y="227342"/>
                </a:cubicBezTo>
                <a:cubicBezTo>
                  <a:pt x="288302" y="221423"/>
                  <a:pt x="269811" y="215951"/>
                  <a:pt x="268376" y="220065"/>
                </a:cubicBezTo>
                <a:close/>
                <a:moveTo>
                  <a:pt x="286155" y="242353"/>
                </a:moveTo>
                <a:cubicBezTo>
                  <a:pt x="288302" y="246442"/>
                  <a:pt x="294322" y="246442"/>
                  <a:pt x="296824" y="249186"/>
                </a:cubicBezTo>
                <a:cubicBezTo>
                  <a:pt x="299325" y="251903"/>
                  <a:pt x="308203" y="257834"/>
                  <a:pt x="308203" y="250113"/>
                </a:cubicBezTo>
                <a:cubicBezTo>
                  <a:pt x="308203" y="242353"/>
                  <a:pt x="283793" y="237794"/>
                  <a:pt x="286155" y="242353"/>
                </a:cubicBezTo>
                <a:close/>
                <a:moveTo>
                  <a:pt x="259499" y="114922"/>
                </a:moveTo>
                <a:cubicBezTo>
                  <a:pt x="265900" y="109918"/>
                  <a:pt x="267322" y="100355"/>
                  <a:pt x="266624" y="91237"/>
                </a:cubicBezTo>
                <a:cubicBezTo>
                  <a:pt x="265900" y="82144"/>
                  <a:pt x="282244" y="81699"/>
                  <a:pt x="284733" y="78054"/>
                </a:cubicBezTo>
                <a:cubicBezTo>
                  <a:pt x="287248" y="74422"/>
                  <a:pt x="281177" y="68504"/>
                  <a:pt x="276567" y="65773"/>
                </a:cubicBezTo>
                <a:cubicBezTo>
                  <a:pt x="271944" y="63030"/>
                  <a:pt x="275843" y="57125"/>
                  <a:pt x="272655" y="53480"/>
                </a:cubicBezTo>
                <a:cubicBezTo>
                  <a:pt x="269442" y="49847"/>
                  <a:pt x="264109" y="40272"/>
                  <a:pt x="268744" y="39840"/>
                </a:cubicBezTo>
                <a:cubicBezTo>
                  <a:pt x="273367" y="39357"/>
                  <a:pt x="265532" y="31191"/>
                  <a:pt x="269442" y="28448"/>
                </a:cubicBezTo>
                <a:cubicBezTo>
                  <a:pt x="269988" y="28067"/>
                  <a:pt x="270585" y="27686"/>
                  <a:pt x="271233" y="27267"/>
                </a:cubicBezTo>
                <a:cubicBezTo>
                  <a:pt x="268883" y="25794"/>
                  <a:pt x="266840" y="24803"/>
                  <a:pt x="265532" y="24803"/>
                </a:cubicBezTo>
                <a:cubicBezTo>
                  <a:pt x="259855" y="24803"/>
                  <a:pt x="246342" y="22987"/>
                  <a:pt x="247041" y="34798"/>
                </a:cubicBezTo>
                <a:cubicBezTo>
                  <a:pt x="247777" y="46647"/>
                  <a:pt x="239243" y="42088"/>
                  <a:pt x="239954" y="48463"/>
                </a:cubicBezTo>
                <a:cubicBezTo>
                  <a:pt x="240665" y="54851"/>
                  <a:pt x="235674" y="54851"/>
                  <a:pt x="236385" y="63030"/>
                </a:cubicBezTo>
                <a:cubicBezTo>
                  <a:pt x="237122" y="71221"/>
                  <a:pt x="232829" y="67577"/>
                  <a:pt x="225717" y="72136"/>
                </a:cubicBezTo>
                <a:cubicBezTo>
                  <a:pt x="218618" y="76695"/>
                  <a:pt x="221450" y="69405"/>
                  <a:pt x="214351" y="69405"/>
                </a:cubicBezTo>
                <a:cubicBezTo>
                  <a:pt x="207251" y="69405"/>
                  <a:pt x="206528" y="73952"/>
                  <a:pt x="202260" y="75781"/>
                </a:cubicBezTo>
                <a:cubicBezTo>
                  <a:pt x="197993" y="77584"/>
                  <a:pt x="189459" y="74866"/>
                  <a:pt x="186627" y="77584"/>
                </a:cubicBezTo>
                <a:cubicBezTo>
                  <a:pt x="183795" y="80315"/>
                  <a:pt x="179515" y="71221"/>
                  <a:pt x="176683" y="71221"/>
                </a:cubicBezTo>
                <a:cubicBezTo>
                  <a:pt x="175222" y="71221"/>
                  <a:pt x="173965" y="66256"/>
                  <a:pt x="173063" y="61366"/>
                </a:cubicBezTo>
                <a:cubicBezTo>
                  <a:pt x="172568" y="61239"/>
                  <a:pt x="172111" y="61163"/>
                  <a:pt x="171691" y="61201"/>
                </a:cubicBezTo>
                <a:cubicBezTo>
                  <a:pt x="167081" y="61671"/>
                  <a:pt x="159436" y="77292"/>
                  <a:pt x="163868" y="82601"/>
                </a:cubicBezTo>
                <a:cubicBezTo>
                  <a:pt x="169215" y="88989"/>
                  <a:pt x="167792" y="98996"/>
                  <a:pt x="170269" y="103987"/>
                </a:cubicBezTo>
                <a:cubicBezTo>
                  <a:pt x="172758" y="109004"/>
                  <a:pt x="180594" y="109906"/>
                  <a:pt x="180594" y="119456"/>
                </a:cubicBezTo>
                <a:cubicBezTo>
                  <a:pt x="180594" y="129019"/>
                  <a:pt x="187338" y="144043"/>
                  <a:pt x="191961" y="139941"/>
                </a:cubicBezTo>
                <a:cubicBezTo>
                  <a:pt x="196583" y="135852"/>
                  <a:pt x="200114" y="141783"/>
                  <a:pt x="201562" y="145859"/>
                </a:cubicBezTo>
                <a:cubicBezTo>
                  <a:pt x="202984" y="149949"/>
                  <a:pt x="213995" y="142672"/>
                  <a:pt x="217551" y="143586"/>
                </a:cubicBezTo>
                <a:cubicBezTo>
                  <a:pt x="221107" y="144501"/>
                  <a:pt x="232118" y="147231"/>
                  <a:pt x="232829" y="152692"/>
                </a:cubicBezTo>
                <a:cubicBezTo>
                  <a:pt x="233553" y="158153"/>
                  <a:pt x="243497" y="152235"/>
                  <a:pt x="250266" y="149060"/>
                </a:cubicBezTo>
                <a:cubicBezTo>
                  <a:pt x="257010" y="145859"/>
                  <a:pt x="253111" y="119913"/>
                  <a:pt x="259499" y="114922"/>
                </a:cubicBezTo>
                <a:close/>
                <a:moveTo>
                  <a:pt x="358368" y="232104"/>
                </a:moveTo>
                <a:cubicBezTo>
                  <a:pt x="357263" y="233044"/>
                  <a:pt x="355980" y="233768"/>
                  <a:pt x="354456" y="234225"/>
                </a:cubicBezTo>
                <a:cubicBezTo>
                  <a:pt x="353986" y="235914"/>
                  <a:pt x="353504" y="237794"/>
                  <a:pt x="352665" y="238607"/>
                </a:cubicBezTo>
                <a:cubicBezTo>
                  <a:pt x="351675" y="239622"/>
                  <a:pt x="349986" y="237616"/>
                  <a:pt x="348754" y="235851"/>
                </a:cubicBezTo>
                <a:cubicBezTo>
                  <a:pt x="341896" y="239508"/>
                  <a:pt x="338264" y="250024"/>
                  <a:pt x="343026" y="253288"/>
                </a:cubicBezTo>
                <a:cubicBezTo>
                  <a:pt x="347623" y="256412"/>
                  <a:pt x="354304" y="248106"/>
                  <a:pt x="358126" y="242239"/>
                </a:cubicBezTo>
                <a:cubicBezTo>
                  <a:pt x="358749" y="241286"/>
                  <a:pt x="359307" y="240385"/>
                  <a:pt x="359752" y="239635"/>
                </a:cubicBezTo>
                <a:cubicBezTo>
                  <a:pt x="359993" y="239191"/>
                  <a:pt x="360438" y="238721"/>
                  <a:pt x="360958" y="238238"/>
                </a:cubicBezTo>
                <a:cubicBezTo>
                  <a:pt x="361301" y="237908"/>
                  <a:pt x="361708" y="237578"/>
                  <a:pt x="362152" y="237222"/>
                </a:cubicBezTo>
                <a:cubicBezTo>
                  <a:pt x="361035" y="235241"/>
                  <a:pt x="359612" y="233298"/>
                  <a:pt x="358368" y="232104"/>
                </a:cubicBezTo>
                <a:close/>
                <a:moveTo>
                  <a:pt x="512241" y="116726"/>
                </a:moveTo>
                <a:cubicBezTo>
                  <a:pt x="506920" y="117195"/>
                  <a:pt x="506196" y="129019"/>
                  <a:pt x="501573" y="129019"/>
                </a:cubicBezTo>
                <a:cubicBezTo>
                  <a:pt x="496976" y="129019"/>
                  <a:pt x="490562" y="141300"/>
                  <a:pt x="482028" y="144970"/>
                </a:cubicBezTo>
                <a:cubicBezTo>
                  <a:pt x="473506" y="148590"/>
                  <a:pt x="473150" y="113563"/>
                  <a:pt x="469226" y="106718"/>
                </a:cubicBezTo>
                <a:cubicBezTo>
                  <a:pt x="465314" y="99885"/>
                  <a:pt x="444004" y="94437"/>
                  <a:pt x="441870" y="102171"/>
                </a:cubicBezTo>
                <a:cubicBezTo>
                  <a:pt x="439737" y="109918"/>
                  <a:pt x="432332" y="105804"/>
                  <a:pt x="431545" y="112192"/>
                </a:cubicBezTo>
                <a:cubicBezTo>
                  <a:pt x="430847" y="118097"/>
                  <a:pt x="433323" y="116281"/>
                  <a:pt x="437946" y="116281"/>
                </a:cubicBezTo>
                <a:cubicBezTo>
                  <a:pt x="442581" y="116281"/>
                  <a:pt x="442581" y="120840"/>
                  <a:pt x="444690" y="126746"/>
                </a:cubicBezTo>
                <a:cubicBezTo>
                  <a:pt x="446836" y="132664"/>
                  <a:pt x="459638" y="128562"/>
                  <a:pt x="463905" y="128130"/>
                </a:cubicBezTo>
                <a:cubicBezTo>
                  <a:pt x="468159" y="127660"/>
                  <a:pt x="468883" y="135407"/>
                  <a:pt x="462838" y="132664"/>
                </a:cubicBezTo>
                <a:cubicBezTo>
                  <a:pt x="456793" y="129946"/>
                  <a:pt x="456793" y="136309"/>
                  <a:pt x="452538" y="134937"/>
                </a:cubicBezTo>
                <a:cubicBezTo>
                  <a:pt x="448271" y="133579"/>
                  <a:pt x="442581" y="134023"/>
                  <a:pt x="445413" y="137211"/>
                </a:cubicBezTo>
                <a:cubicBezTo>
                  <a:pt x="448271" y="140411"/>
                  <a:pt x="452868" y="143586"/>
                  <a:pt x="452868" y="150863"/>
                </a:cubicBezTo>
                <a:cubicBezTo>
                  <a:pt x="452868" y="158153"/>
                  <a:pt x="461060" y="156794"/>
                  <a:pt x="461060" y="150863"/>
                </a:cubicBezTo>
                <a:cubicBezTo>
                  <a:pt x="461060" y="144970"/>
                  <a:pt x="465314" y="152692"/>
                  <a:pt x="473506" y="155422"/>
                </a:cubicBezTo>
                <a:cubicBezTo>
                  <a:pt x="481672" y="158153"/>
                  <a:pt x="475995" y="162268"/>
                  <a:pt x="484161" y="162712"/>
                </a:cubicBezTo>
                <a:cubicBezTo>
                  <a:pt x="492340" y="163182"/>
                  <a:pt x="510819" y="170917"/>
                  <a:pt x="517930" y="177736"/>
                </a:cubicBezTo>
                <a:cubicBezTo>
                  <a:pt x="525055" y="184556"/>
                  <a:pt x="520064" y="189090"/>
                  <a:pt x="524687" y="195491"/>
                </a:cubicBezTo>
                <a:cubicBezTo>
                  <a:pt x="529310" y="201854"/>
                  <a:pt x="530732" y="209131"/>
                  <a:pt x="524331" y="209131"/>
                </a:cubicBezTo>
                <a:cubicBezTo>
                  <a:pt x="517930" y="209131"/>
                  <a:pt x="511187" y="217335"/>
                  <a:pt x="512965" y="221423"/>
                </a:cubicBezTo>
                <a:cubicBezTo>
                  <a:pt x="514717" y="225538"/>
                  <a:pt x="535710" y="219596"/>
                  <a:pt x="540689" y="219596"/>
                </a:cubicBezTo>
                <a:cubicBezTo>
                  <a:pt x="543927" y="219596"/>
                  <a:pt x="547217" y="227024"/>
                  <a:pt x="553478" y="232396"/>
                </a:cubicBezTo>
                <a:lnTo>
                  <a:pt x="553478" y="135242"/>
                </a:lnTo>
                <a:cubicBezTo>
                  <a:pt x="538098" y="128613"/>
                  <a:pt x="516622" y="116370"/>
                  <a:pt x="512241" y="116726"/>
                </a:cubicBezTo>
                <a:close/>
                <a:moveTo>
                  <a:pt x="232486" y="215951"/>
                </a:moveTo>
                <a:cubicBezTo>
                  <a:pt x="232131" y="210502"/>
                  <a:pt x="218250" y="215506"/>
                  <a:pt x="211506" y="211861"/>
                </a:cubicBezTo>
                <a:cubicBezTo>
                  <a:pt x="204749" y="208216"/>
                  <a:pt x="218973" y="205054"/>
                  <a:pt x="223596" y="201384"/>
                </a:cubicBezTo>
                <a:cubicBezTo>
                  <a:pt x="228206" y="197739"/>
                  <a:pt x="220739" y="196405"/>
                  <a:pt x="209398" y="200965"/>
                </a:cubicBezTo>
                <a:cubicBezTo>
                  <a:pt x="197993" y="205499"/>
                  <a:pt x="184849" y="190932"/>
                  <a:pt x="184493" y="197294"/>
                </a:cubicBezTo>
                <a:cubicBezTo>
                  <a:pt x="184125" y="203683"/>
                  <a:pt x="163868" y="194564"/>
                  <a:pt x="158903" y="190017"/>
                </a:cubicBezTo>
                <a:cubicBezTo>
                  <a:pt x="153924" y="185471"/>
                  <a:pt x="134734" y="179552"/>
                  <a:pt x="130810" y="188201"/>
                </a:cubicBezTo>
                <a:cubicBezTo>
                  <a:pt x="126898" y="196850"/>
                  <a:pt x="123520" y="189090"/>
                  <a:pt x="125133" y="197294"/>
                </a:cubicBezTo>
                <a:cubicBezTo>
                  <a:pt x="126187" y="202768"/>
                  <a:pt x="130810" y="199580"/>
                  <a:pt x="134023" y="199580"/>
                </a:cubicBezTo>
                <a:cubicBezTo>
                  <a:pt x="137211" y="199580"/>
                  <a:pt x="135789" y="207327"/>
                  <a:pt x="140411" y="208216"/>
                </a:cubicBezTo>
                <a:cubicBezTo>
                  <a:pt x="145021" y="209131"/>
                  <a:pt x="160325" y="214592"/>
                  <a:pt x="161747" y="210502"/>
                </a:cubicBezTo>
                <a:cubicBezTo>
                  <a:pt x="163170" y="206413"/>
                  <a:pt x="177394" y="210502"/>
                  <a:pt x="184493" y="217779"/>
                </a:cubicBezTo>
                <a:cubicBezTo>
                  <a:pt x="191592" y="225056"/>
                  <a:pt x="207950" y="225538"/>
                  <a:pt x="214351" y="224154"/>
                </a:cubicBezTo>
                <a:cubicBezTo>
                  <a:pt x="220739" y="222795"/>
                  <a:pt x="227863" y="229628"/>
                  <a:pt x="230353" y="225056"/>
                </a:cubicBezTo>
                <a:cubicBezTo>
                  <a:pt x="232829" y="220509"/>
                  <a:pt x="237452" y="232358"/>
                  <a:pt x="244589" y="225538"/>
                </a:cubicBezTo>
                <a:cubicBezTo>
                  <a:pt x="251689" y="218694"/>
                  <a:pt x="232829" y="221423"/>
                  <a:pt x="232486" y="215951"/>
                </a:cubicBezTo>
                <a:close/>
                <a:moveTo>
                  <a:pt x="419823" y="137693"/>
                </a:moveTo>
                <a:cubicBezTo>
                  <a:pt x="410577" y="134023"/>
                  <a:pt x="394791" y="137134"/>
                  <a:pt x="396353" y="143129"/>
                </a:cubicBezTo>
                <a:cubicBezTo>
                  <a:pt x="397776" y="148590"/>
                  <a:pt x="405243" y="146342"/>
                  <a:pt x="412711" y="146342"/>
                </a:cubicBezTo>
                <a:cubicBezTo>
                  <a:pt x="420179" y="146342"/>
                  <a:pt x="424078" y="153149"/>
                  <a:pt x="428002" y="153149"/>
                </a:cubicBezTo>
                <a:cubicBezTo>
                  <a:pt x="431913" y="153149"/>
                  <a:pt x="429069" y="141300"/>
                  <a:pt x="419823" y="137693"/>
                </a:cubicBezTo>
                <a:close/>
                <a:moveTo>
                  <a:pt x="343750" y="220979"/>
                </a:moveTo>
                <a:cubicBezTo>
                  <a:pt x="334161" y="219151"/>
                  <a:pt x="327761" y="228256"/>
                  <a:pt x="318147" y="223709"/>
                </a:cubicBezTo>
                <a:cubicBezTo>
                  <a:pt x="308558" y="219151"/>
                  <a:pt x="294182" y="223786"/>
                  <a:pt x="295769" y="227786"/>
                </a:cubicBezTo>
                <a:cubicBezTo>
                  <a:pt x="297192" y="231431"/>
                  <a:pt x="305714" y="231901"/>
                  <a:pt x="315315" y="232358"/>
                </a:cubicBezTo>
                <a:cubicBezTo>
                  <a:pt x="324903" y="232803"/>
                  <a:pt x="333438" y="225970"/>
                  <a:pt x="339826" y="225538"/>
                </a:cubicBezTo>
                <a:cubicBezTo>
                  <a:pt x="346227" y="225056"/>
                  <a:pt x="353339" y="222795"/>
                  <a:pt x="343750" y="220979"/>
                </a:cubicBezTo>
                <a:close/>
                <a:moveTo>
                  <a:pt x="371830" y="144043"/>
                </a:moveTo>
                <a:cubicBezTo>
                  <a:pt x="373265" y="151333"/>
                  <a:pt x="383564" y="155422"/>
                  <a:pt x="386409" y="149060"/>
                </a:cubicBezTo>
                <a:cubicBezTo>
                  <a:pt x="389254" y="142672"/>
                  <a:pt x="370179" y="135610"/>
                  <a:pt x="371830" y="144043"/>
                </a:cubicBezTo>
                <a:close/>
                <a:moveTo>
                  <a:pt x="400989" y="87147"/>
                </a:moveTo>
                <a:cubicBezTo>
                  <a:pt x="408812" y="88074"/>
                  <a:pt x="405243" y="82144"/>
                  <a:pt x="405243" y="75781"/>
                </a:cubicBezTo>
                <a:cubicBezTo>
                  <a:pt x="405243" y="69405"/>
                  <a:pt x="398144" y="74866"/>
                  <a:pt x="398144" y="71666"/>
                </a:cubicBezTo>
                <a:cubicBezTo>
                  <a:pt x="398144" y="68504"/>
                  <a:pt x="395655" y="55766"/>
                  <a:pt x="389953" y="65773"/>
                </a:cubicBezTo>
                <a:cubicBezTo>
                  <a:pt x="384263" y="75781"/>
                  <a:pt x="391794" y="100495"/>
                  <a:pt x="396353" y="99441"/>
                </a:cubicBezTo>
                <a:cubicBezTo>
                  <a:pt x="400265" y="98527"/>
                  <a:pt x="393166" y="86246"/>
                  <a:pt x="400989" y="87147"/>
                </a:cubicBezTo>
                <a:close/>
                <a:moveTo>
                  <a:pt x="129400" y="159982"/>
                </a:moveTo>
                <a:cubicBezTo>
                  <a:pt x="129032" y="153619"/>
                  <a:pt x="131178" y="147231"/>
                  <a:pt x="131178" y="144043"/>
                </a:cubicBezTo>
                <a:cubicBezTo>
                  <a:pt x="131178" y="140868"/>
                  <a:pt x="132944" y="139509"/>
                  <a:pt x="136131" y="140411"/>
                </a:cubicBezTo>
                <a:cubicBezTo>
                  <a:pt x="139357" y="141300"/>
                  <a:pt x="138989" y="131762"/>
                  <a:pt x="136500" y="130848"/>
                </a:cubicBezTo>
                <a:cubicBezTo>
                  <a:pt x="134023" y="129946"/>
                  <a:pt x="132601" y="118554"/>
                  <a:pt x="126530" y="118554"/>
                </a:cubicBezTo>
                <a:cubicBezTo>
                  <a:pt x="120510" y="118554"/>
                  <a:pt x="121564" y="124930"/>
                  <a:pt x="125133" y="125374"/>
                </a:cubicBezTo>
                <a:cubicBezTo>
                  <a:pt x="128689" y="125844"/>
                  <a:pt x="130810" y="129489"/>
                  <a:pt x="129756" y="132664"/>
                </a:cubicBezTo>
                <a:cubicBezTo>
                  <a:pt x="128676" y="135852"/>
                  <a:pt x="127267" y="129489"/>
                  <a:pt x="122288" y="129946"/>
                </a:cubicBezTo>
                <a:cubicBezTo>
                  <a:pt x="117310" y="130404"/>
                  <a:pt x="120510" y="122199"/>
                  <a:pt x="114821" y="121742"/>
                </a:cubicBezTo>
                <a:cubicBezTo>
                  <a:pt x="109144" y="121285"/>
                  <a:pt x="110198" y="108090"/>
                  <a:pt x="104153" y="108090"/>
                </a:cubicBezTo>
                <a:cubicBezTo>
                  <a:pt x="98108" y="108090"/>
                  <a:pt x="97752" y="101714"/>
                  <a:pt x="101651" y="97155"/>
                </a:cubicBezTo>
                <a:cubicBezTo>
                  <a:pt x="105563" y="92596"/>
                  <a:pt x="95618" y="88506"/>
                  <a:pt x="95618" y="83058"/>
                </a:cubicBezTo>
                <a:cubicBezTo>
                  <a:pt x="95618" y="77584"/>
                  <a:pt x="89218" y="80785"/>
                  <a:pt x="89218" y="76225"/>
                </a:cubicBezTo>
                <a:cubicBezTo>
                  <a:pt x="89218" y="71666"/>
                  <a:pt x="86386" y="73952"/>
                  <a:pt x="83172" y="68504"/>
                </a:cubicBezTo>
                <a:cubicBezTo>
                  <a:pt x="79997" y="63030"/>
                  <a:pt x="78550" y="68021"/>
                  <a:pt x="75705" y="63932"/>
                </a:cubicBezTo>
                <a:cubicBezTo>
                  <a:pt x="72860" y="59842"/>
                  <a:pt x="68961" y="57569"/>
                  <a:pt x="66485" y="58928"/>
                </a:cubicBezTo>
                <a:cubicBezTo>
                  <a:pt x="63983" y="60312"/>
                  <a:pt x="58293" y="53022"/>
                  <a:pt x="56172" y="45733"/>
                </a:cubicBezTo>
                <a:cubicBezTo>
                  <a:pt x="54470" y="39929"/>
                  <a:pt x="38037" y="30251"/>
                  <a:pt x="35890" y="22530"/>
                </a:cubicBezTo>
                <a:cubicBezTo>
                  <a:pt x="33769" y="14783"/>
                  <a:pt x="28092" y="11582"/>
                  <a:pt x="18479" y="12052"/>
                </a:cubicBezTo>
                <a:cubicBezTo>
                  <a:pt x="8890" y="12509"/>
                  <a:pt x="5093" y="0"/>
                  <a:pt x="2845" y="6134"/>
                </a:cubicBezTo>
                <a:cubicBezTo>
                  <a:pt x="0" y="13868"/>
                  <a:pt x="13145" y="31191"/>
                  <a:pt x="19190" y="35725"/>
                </a:cubicBezTo>
                <a:cubicBezTo>
                  <a:pt x="25222" y="40284"/>
                  <a:pt x="28423" y="56642"/>
                  <a:pt x="35547" y="57569"/>
                </a:cubicBezTo>
                <a:cubicBezTo>
                  <a:pt x="42659" y="58483"/>
                  <a:pt x="43358" y="87147"/>
                  <a:pt x="48705" y="88506"/>
                </a:cubicBezTo>
                <a:cubicBezTo>
                  <a:pt x="54026" y="89878"/>
                  <a:pt x="65431" y="112192"/>
                  <a:pt x="67183" y="124015"/>
                </a:cubicBezTo>
                <a:cubicBezTo>
                  <a:pt x="68961" y="135852"/>
                  <a:pt x="80696" y="141783"/>
                  <a:pt x="84595" y="150431"/>
                </a:cubicBezTo>
                <a:cubicBezTo>
                  <a:pt x="88519" y="159080"/>
                  <a:pt x="104153" y="170917"/>
                  <a:pt x="106274" y="174523"/>
                </a:cubicBezTo>
                <a:cubicBezTo>
                  <a:pt x="108420" y="178194"/>
                  <a:pt x="110541" y="186372"/>
                  <a:pt x="112319" y="182283"/>
                </a:cubicBezTo>
                <a:cubicBezTo>
                  <a:pt x="114110" y="178194"/>
                  <a:pt x="121564" y="182283"/>
                  <a:pt x="125133" y="182727"/>
                </a:cubicBezTo>
                <a:cubicBezTo>
                  <a:pt x="128689" y="183197"/>
                  <a:pt x="129756" y="166357"/>
                  <a:pt x="129400" y="159982"/>
                </a:cubicBezTo>
                <a:close/>
                <a:moveTo>
                  <a:pt x="291845" y="148145"/>
                </a:moveTo>
                <a:cubicBezTo>
                  <a:pt x="297166" y="148590"/>
                  <a:pt x="296468" y="158597"/>
                  <a:pt x="295401" y="164516"/>
                </a:cubicBezTo>
                <a:cubicBezTo>
                  <a:pt x="294322" y="170434"/>
                  <a:pt x="292188" y="184506"/>
                  <a:pt x="296824" y="182283"/>
                </a:cubicBezTo>
                <a:cubicBezTo>
                  <a:pt x="302513" y="179552"/>
                  <a:pt x="306056" y="170434"/>
                  <a:pt x="302869" y="167259"/>
                </a:cubicBezTo>
                <a:cubicBezTo>
                  <a:pt x="299668" y="164071"/>
                  <a:pt x="300024" y="144043"/>
                  <a:pt x="301446" y="139052"/>
                </a:cubicBezTo>
                <a:cubicBezTo>
                  <a:pt x="302869" y="134023"/>
                  <a:pt x="312470" y="137693"/>
                  <a:pt x="309270" y="145415"/>
                </a:cubicBezTo>
                <a:cubicBezTo>
                  <a:pt x="306056" y="153149"/>
                  <a:pt x="315315" y="152235"/>
                  <a:pt x="315315" y="160884"/>
                </a:cubicBezTo>
                <a:cubicBezTo>
                  <a:pt x="315315" y="169545"/>
                  <a:pt x="320649" y="164986"/>
                  <a:pt x="326326" y="162712"/>
                </a:cubicBezTo>
                <a:cubicBezTo>
                  <a:pt x="332015" y="160439"/>
                  <a:pt x="330961" y="156337"/>
                  <a:pt x="327037" y="150863"/>
                </a:cubicBezTo>
                <a:cubicBezTo>
                  <a:pt x="323138" y="145415"/>
                  <a:pt x="329882" y="137693"/>
                  <a:pt x="324560" y="133134"/>
                </a:cubicBezTo>
                <a:cubicBezTo>
                  <a:pt x="319226" y="128562"/>
                  <a:pt x="315670" y="121742"/>
                  <a:pt x="320649" y="120383"/>
                </a:cubicBezTo>
                <a:cubicBezTo>
                  <a:pt x="325614" y="119012"/>
                  <a:pt x="340550" y="108090"/>
                  <a:pt x="338759" y="103530"/>
                </a:cubicBezTo>
                <a:cubicBezTo>
                  <a:pt x="337006" y="98996"/>
                  <a:pt x="316026" y="104457"/>
                  <a:pt x="314235" y="112636"/>
                </a:cubicBezTo>
                <a:cubicBezTo>
                  <a:pt x="312470" y="120840"/>
                  <a:pt x="297535" y="111735"/>
                  <a:pt x="299313" y="97625"/>
                </a:cubicBezTo>
                <a:cubicBezTo>
                  <a:pt x="301091" y="83515"/>
                  <a:pt x="330606" y="81216"/>
                  <a:pt x="339127" y="86246"/>
                </a:cubicBezTo>
                <a:cubicBezTo>
                  <a:pt x="347662" y="91237"/>
                  <a:pt x="356894" y="78054"/>
                  <a:pt x="360095" y="70307"/>
                </a:cubicBezTo>
                <a:cubicBezTo>
                  <a:pt x="363308" y="62573"/>
                  <a:pt x="353339" y="71666"/>
                  <a:pt x="347293" y="76695"/>
                </a:cubicBezTo>
                <a:cubicBezTo>
                  <a:pt x="341273" y="81699"/>
                  <a:pt x="325259" y="76225"/>
                  <a:pt x="317093" y="72580"/>
                </a:cubicBezTo>
                <a:cubicBezTo>
                  <a:pt x="308914" y="68948"/>
                  <a:pt x="309270" y="78956"/>
                  <a:pt x="302513" y="80315"/>
                </a:cubicBezTo>
                <a:cubicBezTo>
                  <a:pt x="295769" y="81699"/>
                  <a:pt x="297166" y="100800"/>
                  <a:pt x="293991" y="103086"/>
                </a:cubicBezTo>
                <a:cubicBezTo>
                  <a:pt x="290778" y="105359"/>
                  <a:pt x="290778" y="119456"/>
                  <a:pt x="284377" y="132664"/>
                </a:cubicBezTo>
                <a:cubicBezTo>
                  <a:pt x="277989" y="145859"/>
                  <a:pt x="286524" y="147701"/>
                  <a:pt x="291845" y="148145"/>
                </a:cubicBezTo>
                <a:close/>
                <a:moveTo>
                  <a:pt x="23470" y="70307"/>
                </a:moveTo>
                <a:cubicBezTo>
                  <a:pt x="22746" y="74866"/>
                  <a:pt x="26657" y="88062"/>
                  <a:pt x="30925" y="82601"/>
                </a:cubicBezTo>
                <a:cubicBezTo>
                  <a:pt x="35192" y="77140"/>
                  <a:pt x="24156" y="65837"/>
                  <a:pt x="23470" y="70307"/>
                </a:cubicBezTo>
                <a:close/>
                <a:moveTo>
                  <a:pt x="157124" y="137211"/>
                </a:moveTo>
                <a:cubicBezTo>
                  <a:pt x="157124" y="133134"/>
                  <a:pt x="147942" y="135115"/>
                  <a:pt x="150724" y="140868"/>
                </a:cubicBezTo>
                <a:cubicBezTo>
                  <a:pt x="153556" y="146774"/>
                  <a:pt x="157124" y="141300"/>
                  <a:pt x="157124" y="137211"/>
                </a:cubicBezTo>
                <a:close/>
                <a:moveTo>
                  <a:pt x="40869" y="109474"/>
                </a:moveTo>
                <a:cubicBezTo>
                  <a:pt x="40183" y="111735"/>
                  <a:pt x="44082" y="120840"/>
                  <a:pt x="46558" y="118097"/>
                </a:cubicBezTo>
                <a:cubicBezTo>
                  <a:pt x="49047" y="115367"/>
                  <a:pt x="43117" y="102260"/>
                  <a:pt x="40869" y="109474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9" name="Picture 559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8751" y="4456588"/>
            <a:ext cx="64190" cy="43371"/>
          </a:xfrm>
          <a:prstGeom prst="rect">
            <a:avLst/>
          </a:prstGeom>
          <a:noFill/>
        </p:spPr>
      </p:pic>
      <p:sp>
        <p:nvSpPr>
          <p:cNvPr id="560" name="Freeform 560"/>
          <p:cNvSpPr/>
          <p:nvPr/>
        </p:nvSpPr>
        <p:spPr>
          <a:xfrm>
            <a:off x="5031451" y="4467064"/>
            <a:ext cx="39788" cy="20928"/>
          </a:xfrm>
          <a:custGeom>
            <a:avLst/>
            <a:gdLst/>
            <a:ahLst/>
            <a:cxnLst/>
            <a:rect l="0" t="0" r="0" b="0"/>
            <a:pathLst>
              <a:path w="39788" h="20928">
                <a:moveTo>
                  <a:pt x="20942" y="4114"/>
                </a:moveTo>
                <a:cubicBezTo>
                  <a:pt x="16129" y="3797"/>
                  <a:pt x="14212" y="8863"/>
                  <a:pt x="10630" y="12470"/>
                </a:cubicBezTo>
                <a:cubicBezTo>
                  <a:pt x="10313" y="12813"/>
                  <a:pt x="9957" y="13105"/>
                  <a:pt x="9601" y="13423"/>
                </a:cubicBezTo>
                <a:cubicBezTo>
                  <a:pt x="10859" y="14616"/>
                  <a:pt x="12281" y="16560"/>
                  <a:pt x="13399" y="18541"/>
                </a:cubicBezTo>
                <a:cubicBezTo>
                  <a:pt x="20269" y="13308"/>
                  <a:pt x="37807" y="6780"/>
                  <a:pt x="38721" y="3657"/>
                </a:cubicBezTo>
                <a:cubicBezTo>
                  <a:pt x="39788" y="0"/>
                  <a:pt x="28041" y="4545"/>
                  <a:pt x="20942" y="4114"/>
                </a:cubicBezTo>
                <a:close/>
                <a:moveTo>
                  <a:pt x="3886" y="15925"/>
                </a:moveTo>
                <a:cubicBezTo>
                  <a:pt x="2502" y="16077"/>
                  <a:pt x="1207" y="16521"/>
                  <a:pt x="0" y="17156"/>
                </a:cubicBezTo>
                <a:cubicBezTo>
                  <a:pt x="1232" y="18934"/>
                  <a:pt x="2921" y="20928"/>
                  <a:pt x="3924" y="19925"/>
                </a:cubicBezTo>
                <a:cubicBezTo>
                  <a:pt x="4750" y="19112"/>
                  <a:pt x="5220" y="17220"/>
                  <a:pt x="5702" y="15543"/>
                </a:cubicBezTo>
                <a:cubicBezTo>
                  <a:pt x="5194" y="15671"/>
                  <a:pt x="4661" y="15798"/>
                  <a:pt x="4090" y="15886"/>
                </a:cubicBezTo>
                <a:cubicBezTo>
                  <a:pt x="4013" y="15899"/>
                  <a:pt x="3963" y="15925"/>
                  <a:pt x="3886" y="15925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1" name="Picture 561"/>
          <p:cNvPicPr>
            <a:picLocks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2273" y="3534829"/>
            <a:ext cx="162548" cy="218523"/>
          </a:xfrm>
          <a:prstGeom prst="rect">
            <a:avLst/>
          </a:prstGeom>
          <a:noFill/>
        </p:spPr>
      </p:pic>
      <p:sp>
        <p:nvSpPr>
          <p:cNvPr id="562" name="Freeform 562"/>
          <p:cNvSpPr/>
          <p:nvPr/>
        </p:nvSpPr>
        <p:spPr>
          <a:xfrm>
            <a:off x="3633737" y="3547529"/>
            <a:ext cx="138746" cy="193343"/>
          </a:xfrm>
          <a:custGeom>
            <a:avLst/>
            <a:gdLst/>
            <a:ahLst/>
            <a:cxnLst/>
            <a:rect l="0" t="0" r="0" b="0"/>
            <a:pathLst>
              <a:path w="138746" h="193343">
                <a:moveTo>
                  <a:pt x="114566" y="108457"/>
                </a:moveTo>
                <a:cubicBezTo>
                  <a:pt x="109944" y="104813"/>
                  <a:pt x="112954" y="98894"/>
                  <a:pt x="105677" y="99339"/>
                </a:cubicBezTo>
                <a:cubicBezTo>
                  <a:pt x="98387" y="99809"/>
                  <a:pt x="89674" y="88201"/>
                  <a:pt x="87020" y="74764"/>
                </a:cubicBezTo>
                <a:cubicBezTo>
                  <a:pt x="84340" y="61353"/>
                  <a:pt x="72974" y="60667"/>
                  <a:pt x="70129" y="52692"/>
                </a:cubicBezTo>
                <a:cubicBezTo>
                  <a:pt x="67284" y="44729"/>
                  <a:pt x="72809" y="43827"/>
                  <a:pt x="70307" y="37210"/>
                </a:cubicBezTo>
                <a:cubicBezTo>
                  <a:pt x="68935" y="33553"/>
                  <a:pt x="72009" y="30302"/>
                  <a:pt x="75603" y="28460"/>
                </a:cubicBezTo>
                <a:cubicBezTo>
                  <a:pt x="75324" y="21170"/>
                  <a:pt x="75806" y="13207"/>
                  <a:pt x="76251" y="8051"/>
                </a:cubicBezTo>
                <a:cubicBezTo>
                  <a:pt x="73431" y="7683"/>
                  <a:pt x="70993" y="7150"/>
                  <a:pt x="70129" y="6489"/>
                </a:cubicBezTo>
                <a:cubicBezTo>
                  <a:pt x="68808" y="5473"/>
                  <a:pt x="68529" y="0"/>
                  <a:pt x="67729" y="0"/>
                </a:cubicBezTo>
                <a:cubicBezTo>
                  <a:pt x="66929" y="0"/>
                  <a:pt x="59461" y="0"/>
                  <a:pt x="58128" y="1714"/>
                </a:cubicBezTo>
                <a:cubicBezTo>
                  <a:pt x="56794" y="3428"/>
                  <a:pt x="52806" y="6489"/>
                  <a:pt x="50673" y="4787"/>
                </a:cubicBezTo>
                <a:cubicBezTo>
                  <a:pt x="50216" y="4432"/>
                  <a:pt x="49695" y="4063"/>
                  <a:pt x="49187" y="3733"/>
                </a:cubicBezTo>
                <a:lnTo>
                  <a:pt x="46850" y="6489"/>
                </a:lnTo>
                <a:cubicBezTo>
                  <a:pt x="46850" y="6489"/>
                  <a:pt x="46507" y="10134"/>
                  <a:pt x="45059" y="10134"/>
                </a:cubicBezTo>
                <a:cubicBezTo>
                  <a:pt x="43650" y="10134"/>
                  <a:pt x="41529" y="8775"/>
                  <a:pt x="41529" y="11950"/>
                </a:cubicBezTo>
                <a:cubicBezTo>
                  <a:pt x="41529" y="15151"/>
                  <a:pt x="37605" y="14236"/>
                  <a:pt x="35839" y="13779"/>
                </a:cubicBezTo>
                <a:cubicBezTo>
                  <a:pt x="34061" y="13322"/>
                  <a:pt x="31572" y="14236"/>
                  <a:pt x="31572" y="16967"/>
                </a:cubicBezTo>
                <a:cubicBezTo>
                  <a:pt x="31572" y="19697"/>
                  <a:pt x="31204" y="25615"/>
                  <a:pt x="28372" y="22440"/>
                </a:cubicBezTo>
                <a:cubicBezTo>
                  <a:pt x="25527" y="19240"/>
                  <a:pt x="22657" y="11048"/>
                  <a:pt x="21602" y="11950"/>
                </a:cubicBezTo>
                <a:cubicBezTo>
                  <a:pt x="20548" y="12877"/>
                  <a:pt x="18059" y="22872"/>
                  <a:pt x="15583" y="22872"/>
                </a:cubicBezTo>
                <a:cubicBezTo>
                  <a:pt x="14021" y="22872"/>
                  <a:pt x="8953" y="23393"/>
                  <a:pt x="5308" y="23812"/>
                </a:cubicBezTo>
                <a:cubicBezTo>
                  <a:pt x="4356" y="27724"/>
                  <a:pt x="5372" y="30060"/>
                  <a:pt x="6667" y="31089"/>
                </a:cubicBezTo>
                <a:cubicBezTo>
                  <a:pt x="8013" y="32092"/>
                  <a:pt x="5867" y="36182"/>
                  <a:pt x="4267" y="37210"/>
                </a:cubicBezTo>
                <a:cubicBezTo>
                  <a:pt x="2679" y="38226"/>
                  <a:pt x="0" y="37210"/>
                  <a:pt x="1879" y="40970"/>
                </a:cubicBezTo>
                <a:cubicBezTo>
                  <a:pt x="3746" y="44729"/>
                  <a:pt x="7213" y="45072"/>
                  <a:pt x="5346" y="48818"/>
                </a:cubicBezTo>
                <a:cubicBezTo>
                  <a:pt x="3480" y="52577"/>
                  <a:pt x="5346" y="55994"/>
                  <a:pt x="8013" y="56337"/>
                </a:cubicBezTo>
                <a:cubicBezTo>
                  <a:pt x="10668" y="56667"/>
                  <a:pt x="14414" y="55994"/>
                  <a:pt x="13614" y="58737"/>
                </a:cubicBezTo>
                <a:cubicBezTo>
                  <a:pt x="13144" y="60325"/>
                  <a:pt x="12408" y="62153"/>
                  <a:pt x="12255" y="63944"/>
                </a:cubicBezTo>
                <a:cubicBezTo>
                  <a:pt x="14351" y="63157"/>
                  <a:pt x="16218" y="63030"/>
                  <a:pt x="18059" y="61798"/>
                </a:cubicBezTo>
                <a:cubicBezTo>
                  <a:pt x="21793" y="59309"/>
                  <a:pt x="20193" y="54952"/>
                  <a:pt x="26403" y="52692"/>
                </a:cubicBezTo>
                <a:cubicBezTo>
                  <a:pt x="32626" y="50418"/>
                  <a:pt x="40805" y="57022"/>
                  <a:pt x="43281" y="61798"/>
                </a:cubicBezTo>
                <a:cubicBezTo>
                  <a:pt x="45783" y="66586"/>
                  <a:pt x="46507" y="67030"/>
                  <a:pt x="47028" y="70904"/>
                </a:cubicBezTo>
                <a:cubicBezTo>
                  <a:pt x="47574" y="74764"/>
                  <a:pt x="49873" y="82511"/>
                  <a:pt x="58394" y="89560"/>
                </a:cubicBezTo>
                <a:cubicBezTo>
                  <a:pt x="66929" y="96621"/>
                  <a:pt x="70307" y="104584"/>
                  <a:pt x="74752" y="107530"/>
                </a:cubicBezTo>
                <a:cubicBezTo>
                  <a:pt x="79197" y="110501"/>
                  <a:pt x="83642" y="109815"/>
                  <a:pt x="86296" y="113905"/>
                </a:cubicBezTo>
                <a:cubicBezTo>
                  <a:pt x="88963" y="118020"/>
                  <a:pt x="92532" y="120293"/>
                  <a:pt x="96799" y="122782"/>
                </a:cubicBezTo>
                <a:cubicBezTo>
                  <a:pt x="101054" y="125297"/>
                  <a:pt x="101232" y="131215"/>
                  <a:pt x="105321" y="131901"/>
                </a:cubicBezTo>
                <a:cubicBezTo>
                  <a:pt x="109423" y="132574"/>
                  <a:pt x="106743" y="137120"/>
                  <a:pt x="109220" y="140994"/>
                </a:cubicBezTo>
                <a:cubicBezTo>
                  <a:pt x="111709" y="144867"/>
                  <a:pt x="112420" y="153046"/>
                  <a:pt x="109766" y="157618"/>
                </a:cubicBezTo>
                <a:cubicBezTo>
                  <a:pt x="107099" y="162165"/>
                  <a:pt x="108521" y="169899"/>
                  <a:pt x="110299" y="169899"/>
                </a:cubicBezTo>
                <a:cubicBezTo>
                  <a:pt x="112090" y="169899"/>
                  <a:pt x="115810" y="161695"/>
                  <a:pt x="116344" y="157148"/>
                </a:cubicBezTo>
                <a:cubicBezTo>
                  <a:pt x="116890" y="152602"/>
                  <a:pt x="120433" y="152843"/>
                  <a:pt x="123278" y="148068"/>
                </a:cubicBezTo>
                <a:cubicBezTo>
                  <a:pt x="126123" y="143280"/>
                  <a:pt x="119010" y="142124"/>
                  <a:pt x="117766" y="135990"/>
                </a:cubicBezTo>
                <a:cubicBezTo>
                  <a:pt x="116521" y="129831"/>
                  <a:pt x="123100" y="124382"/>
                  <a:pt x="129323" y="129386"/>
                </a:cubicBezTo>
                <a:cubicBezTo>
                  <a:pt x="135546" y="134390"/>
                  <a:pt x="138035" y="137819"/>
                  <a:pt x="138378" y="130072"/>
                </a:cubicBezTo>
                <a:cubicBezTo>
                  <a:pt x="138746" y="122338"/>
                  <a:pt x="119188" y="112101"/>
                  <a:pt x="114566" y="108457"/>
                </a:cubicBezTo>
                <a:close/>
                <a:moveTo>
                  <a:pt x="27470" y="115734"/>
                </a:moveTo>
                <a:cubicBezTo>
                  <a:pt x="23571" y="120064"/>
                  <a:pt x="20345" y="114984"/>
                  <a:pt x="18758" y="118451"/>
                </a:cubicBezTo>
                <a:cubicBezTo>
                  <a:pt x="16815" y="122782"/>
                  <a:pt x="24803" y="129386"/>
                  <a:pt x="23203" y="138263"/>
                </a:cubicBezTo>
                <a:cubicBezTo>
                  <a:pt x="21602" y="147141"/>
                  <a:pt x="24104" y="158291"/>
                  <a:pt x="28181" y="153046"/>
                </a:cubicBezTo>
                <a:cubicBezTo>
                  <a:pt x="32270" y="147826"/>
                  <a:pt x="34239" y="150328"/>
                  <a:pt x="36538" y="146442"/>
                </a:cubicBezTo>
                <a:cubicBezTo>
                  <a:pt x="38836" y="142594"/>
                  <a:pt x="36906" y="128256"/>
                  <a:pt x="38494" y="121423"/>
                </a:cubicBezTo>
                <a:cubicBezTo>
                  <a:pt x="40094" y="114591"/>
                  <a:pt x="31369" y="111416"/>
                  <a:pt x="27470" y="115734"/>
                </a:cubicBezTo>
                <a:close/>
                <a:moveTo>
                  <a:pt x="96240" y="167397"/>
                </a:moveTo>
                <a:cubicBezTo>
                  <a:pt x="88951" y="169442"/>
                  <a:pt x="85941" y="170128"/>
                  <a:pt x="81674" y="167397"/>
                </a:cubicBezTo>
                <a:cubicBezTo>
                  <a:pt x="77419" y="164679"/>
                  <a:pt x="70510" y="169886"/>
                  <a:pt x="71577" y="173531"/>
                </a:cubicBezTo>
                <a:cubicBezTo>
                  <a:pt x="72263" y="176046"/>
                  <a:pt x="75108" y="179221"/>
                  <a:pt x="83998" y="182180"/>
                </a:cubicBezTo>
                <a:cubicBezTo>
                  <a:pt x="92888" y="185139"/>
                  <a:pt x="93954" y="192873"/>
                  <a:pt x="97688" y="193115"/>
                </a:cubicBezTo>
                <a:cubicBezTo>
                  <a:pt x="101422" y="193343"/>
                  <a:pt x="101778" y="188771"/>
                  <a:pt x="100901" y="182650"/>
                </a:cubicBezTo>
                <a:cubicBezTo>
                  <a:pt x="99987" y="176490"/>
                  <a:pt x="105321" y="169442"/>
                  <a:pt x="105854" y="168299"/>
                </a:cubicBezTo>
                <a:cubicBezTo>
                  <a:pt x="106375" y="167169"/>
                  <a:pt x="103556" y="165340"/>
                  <a:pt x="96240" y="167397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Freeform 563"/>
          <p:cNvSpPr/>
          <p:nvPr/>
        </p:nvSpPr>
        <p:spPr>
          <a:xfrm>
            <a:off x="3772345" y="3618513"/>
            <a:ext cx="14528" cy="24701"/>
          </a:xfrm>
          <a:custGeom>
            <a:avLst/>
            <a:gdLst/>
            <a:ahLst/>
            <a:cxnLst/>
            <a:rect l="0" t="0" r="0" b="0"/>
            <a:pathLst>
              <a:path w="14528" h="24701">
                <a:moveTo>
                  <a:pt x="5080" y="0"/>
                </a:moveTo>
                <a:cubicBezTo>
                  <a:pt x="2629" y="4267"/>
                  <a:pt x="204" y="9651"/>
                  <a:pt x="496" y="11417"/>
                </a:cubicBezTo>
                <a:cubicBezTo>
                  <a:pt x="597" y="12204"/>
                  <a:pt x="394" y="13957"/>
                  <a:pt x="0" y="16192"/>
                </a:cubicBezTo>
                <a:cubicBezTo>
                  <a:pt x="3163" y="19469"/>
                  <a:pt x="6210" y="22771"/>
                  <a:pt x="8483" y="24269"/>
                </a:cubicBezTo>
                <a:cubicBezTo>
                  <a:pt x="8724" y="24434"/>
                  <a:pt x="8902" y="24561"/>
                  <a:pt x="9131" y="24701"/>
                </a:cubicBezTo>
                <a:cubicBezTo>
                  <a:pt x="9829" y="19646"/>
                  <a:pt x="12547" y="14427"/>
                  <a:pt x="14528" y="13817"/>
                </a:cubicBezTo>
                <a:cubicBezTo>
                  <a:pt x="11760" y="9486"/>
                  <a:pt x="7696" y="3352"/>
                  <a:pt x="5080" y="0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Freeform 564"/>
          <p:cNvSpPr/>
          <p:nvPr/>
        </p:nvSpPr>
        <p:spPr>
          <a:xfrm>
            <a:off x="3772345" y="3618513"/>
            <a:ext cx="14528" cy="24701"/>
          </a:xfrm>
          <a:custGeom>
            <a:avLst/>
            <a:gdLst/>
            <a:ahLst/>
            <a:cxnLst/>
            <a:rect l="0" t="0" r="0" b="0"/>
            <a:pathLst>
              <a:path w="14528" h="24701">
                <a:moveTo>
                  <a:pt x="5080" y="0"/>
                </a:moveTo>
                <a:cubicBezTo>
                  <a:pt x="2629" y="4267"/>
                  <a:pt x="204" y="9651"/>
                  <a:pt x="496" y="11417"/>
                </a:cubicBezTo>
                <a:cubicBezTo>
                  <a:pt x="597" y="12204"/>
                  <a:pt x="394" y="13957"/>
                  <a:pt x="0" y="16192"/>
                </a:cubicBezTo>
                <a:cubicBezTo>
                  <a:pt x="3163" y="19469"/>
                  <a:pt x="6210" y="22771"/>
                  <a:pt x="8483" y="24269"/>
                </a:cubicBezTo>
                <a:cubicBezTo>
                  <a:pt x="8724" y="24434"/>
                  <a:pt x="8902" y="24561"/>
                  <a:pt x="9131" y="24701"/>
                </a:cubicBezTo>
                <a:cubicBezTo>
                  <a:pt x="9829" y="19646"/>
                  <a:pt x="12547" y="14427"/>
                  <a:pt x="14528" y="13817"/>
                </a:cubicBezTo>
                <a:cubicBezTo>
                  <a:pt x="11760" y="9486"/>
                  <a:pt x="7696" y="3352"/>
                  <a:pt x="5080" y="0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Freeform 565"/>
          <p:cNvSpPr/>
          <p:nvPr/>
        </p:nvSpPr>
        <p:spPr>
          <a:xfrm>
            <a:off x="3775920" y="3563557"/>
            <a:ext cx="49783" cy="76783"/>
          </a:xfrm>
          <a:custGeom>
            <a:avLst/>
            <a:gdLst/>
            <a:ahLst/>
            <a:cxnLst/>
            <a:rect l="0" t="0" r="0" b="0"/>
            <a:pathLst>
              <a:path w="49783" h="76783">
                <a:moveTo>
                  <a:pt x="43649" y="51231"/>
                </a:moveTo>
                <a:cubicBezTo>
                  <a:pt x="40983" y="48145"/>
                  <a:pt x="41262" y="42697"/>
                  <a:pt x="43649" y="40652"/>
                </a:cubicBezTo>
                <a:cubicBezTo>
                  <a:pt x="46049" y="38582"/>
                  <a:pt x="43915" y="35864"/>
                  <a:pt x="43915" y="32461"/>
                </a:cubicBezTo>
                <a:cubicBezTo>
                  <a:pt x="43915" y="29045"/>
                  <a:pt x="32461" y="28016"/>
                  <a:pt x="30581" y="27330"/>
                </a:cubicBezTo>
                <a:cubicBezTo>
                  <a:pt x="28714" y="26657"/>
                  <a:pt x="31927" y="17767"/>
                  <a:pt x="28981" y="17767"/>
                </a:cubicBezTo>
                <a:cubicBezTo>
                  <a:pt x="26047" y="17767"/>
                  <a:pt x="24993" y="15049"/>
                  <a:pt x="24993" y="12319"/>
                </a:cubicBezTo>
                <a:cubicBezTo>
                  <a:pt x="24993" y="9601"/>
                  <a:pt x="20459" y="5156"/>
                  <a:pt x="20726" y="3429"/>
                </a:cubicBezTo>
                <a:cubicBezTo>
                  <a:pt x="20751" y="3200"/>
                  <a:pt x="20891" y="2959"/>
                  <a:pt x="21056" y="2730"/>
                </a:cubicBezTo>
                <a:cubicBezTo>
                  <a:pt x="19405" y="2413"/>
                  <a:pt x="18135" y="2159"/>
                  <a:pt x="17678" y="2032"/>
                </a:cubicBezTo>
                <a:cubicBezTo>
                  <a:pt x="15697" y="1536"/>
                  <a:pt x="12522" y="0"/>
                  <a:pt x="12522" y="0"/>
                </a:cubicBezTo>
                <a:cubicBezTo>
                  <a:pt x="12522" y="0"/>
                  <a:pt x="5118" y="3060"/>
                  <a:pt x="0" y="5067"/>
                </a:cubicBezTo>
                <a:cubicBezTo>
                  <a:pt x="330" y="9068"/>
                  <a:pt x="1168" y="13436"/>
                  <a:pt x="3136" y="14376"/>
                </a:cubicBezTo>
                <a:cubicBezTo>
                  <a:pt x="6934" y="16218"/>
                  <a:pt x="5511" y="21094"/>
                  <a:pt x="6934" y="25400"/>
                </a:cubicBezTo>
                <a:cubicBezTo>
                  <a:pt x="8382" y="29680"/>
                  <a:pt x="7899" y="49238"/>
                  <a:pt x="5994" y="49238"/>
                </a:cubicBezTo>
                <a:cubicBezTo>
                  <a:pt x="5181" y="49238"/>
                  <a:pt x="3340" y="51789"/>
                  <a:pt x="1498" y="54952"/>
                </a:cubicBezTo>
                <a:cubicBezTo>
                  <a:pt x="4127" y="58317"/>
                  <a:pt x="8191" y="64438"/>
                  <a:pt x="10947" y="68769"/>
                </a:cubicBezTo>
                <a:cubicBezTo>
                  <a:pt x="11074" y="68718"/>
                  <a:pt x="11201" y="68630"/>
                  <a:pt x="11315" y="68630"/>
                </a:cubicBezTo>
                <a:cubicBezTo>
                  <a:pt x="13703" y="68630"/>
                  <a:pt x="22453" y="76783"/>
                  <a:pt x="22453" y="76783"/>
                </a:cubicBezTo>
                <a:cubicBezTo>
                  <a:pt x="22453" y="76783"/>
                  <a:pt x="34810" y="73494"/>
                  <a:pt x="43154" y="71931"/>
                </a:cubicBezTo>
                <a:cubicBezTo>
                  <a:pt x="43281" y="70306"/>
                  <a:pt x="43535" y="68414"/>
                  <a:pt x="43383" y="67271"/>
                </a:cubicBezTo>
                <a:cubicBezTo>
                  <a:pt x="43116" y="65226"/>
                  <a:pt x="44995" y="61124"/>
                  <a:pt x="47370" y="61124"/>
                </a:cubicBezTo>
                <a:cubicBezTo>
                  <a:pt x="49783" y="61124"/>
                  <a:pt x="46315" y="54304"/>
                  <a:pt x="43649" y="51231"/>
                </a:cubicBezTo>
              </a:path>
            </a:pathLst>
          </a:custGeom>
          <a:solidFill>
            <a:srgbClr val="FFD527">
              <a:alpha val="100000"/>
            </a:srgbClr>
          </a:solidFill>
          <a:ln w="5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Freeform 566"/>
          <p:cNvSpPr/>
          <p:nvPr/>
        </p:nvSpPr>
        <p:spPr>
          <a:xfrm>
            <a:off x="3775920" y="3563557"/>
            <a:ext cx="49783" cy="76783"/>
          </a:xfrm>
          <a:custGeom>
            <a:avLst/>
            <a:gdLst/>
            <a:ahLst/>
            <a:cxnLst/>
            <a:rect l="0" t="0" r="0" b="0"/>
            <a:pathLst>
              <a:path w="49783" h="76783">
                <a:moveTo>
                  <a:pt x="43649" y="51231"/>
                </a:moveTo>
                <a:cubicBezTo>
                  <a:pt x="40983" y="48145"/>
                  <a:pt x="41262" y="42697"/>
                  <a:pt x="43649" y="40652"/>
                </a:cubicBezTo>
                <a:cubicBezTo>
                  <a:pt x="46049" y="38582"/>
                  <a:pt x="43915" y="35864"/>
                  <a:pt x="43915" y="32461"/>
                </a:cubicBezTo>
                <a:cubicBezTo>
                  <a:pt x="43915" y="29045"/>
                  <a:pt x="32461" y="28016"/>
                  <a:pt x="30581" y="27330"/>
                </a:cubicBezTo>
                <a:cubicBezTo>
                  <a:pt x="28714" y="26657"/>
                  <a:pt x="31927" y="17767"/>
                  <a:pt x="28981" y="17767"/>
                </a:cubicBezTo>
                <a:cubicBezTo>
                  <a:pt x="26047" y="17767"/>
                  <a:pt x="24993" y="15049"/>
                  <a:pt x="24993" y="12319"/>
                </a:cubicBezTo>
                <a:cubicBezTo>
                  <a:pt x="24993" y="9601"/>
                  <a:pt x="20459" y="5156"/>
                  <a:pt x="20726" y="3429"/>
                </a:cubicBezTo>
                <a:cubicBezTo>
                  <a:pt x="20751" y="3200"/>
                  <a:pt x="20891" y="2959"/>
                  <a:pt x="21056" y="2730"/>
                </a:cubicBezTo>
                <a:cubicBezTo>
                  <a:pt x="19405" y="2413"/>
                  <a:pt x="18135" y="2159"/>
                  <a:pt x="17678" y="2032"/>
                </a:cubicBezTo>
                <a:cubicBezTo>
                  <a:pt x="15697" y="1536"/>
                  <a:pt x="12522" y="0"/>
                  <a:pt x="12522" y="0"/>
                </a:cubicBezTo>
                <a:cubicBezTo>
                  <a:pt x="12522" y="0"/>
                  <a:pt x="5118" y="3060"/>
                  <a:pt x="0" y="5067"/>
                </a:cubicBezTo>
                <a:cubicBezTo>
                  <a:pt x="330" y="9068"/>
                  <a:pt x="1168" y="13436"/>
                  <a:pt x="3136" y="14376"/>
                </a:cubicBezTo>
                <a:cubicBezTo>
                  <a:pt x="6934" y="16218"/>
                  <a:pt x="5511" y="21094"/>
                  <a:pt x="6934" y="25400"/>
                </a:cubicBezTo>
                <a:cubicBezTo>
                  <a:pt x="8382" y="29680"/>
                  <a:pt x="7899" y="49238"/>
                  <a:pt x="5994" y="49238"/>
                </a:cubicBezTo>
                <a:cubicBezTo>
                  <a:pt x="5181" y="49238"/>
                  <a:pt x="3340" y="51789"/>
                  <a:pt x="1498" y="54952"/>
                </a:cubicBezTo>
                <a:cubicBezTo>
                  <a:pt x="4127" y="58317"/>
                  <a:pt x="8191" y="64438"/>
                  <a:pt x="10947" y="68769"/>
                </a:cubicBezTo>
                <a:cubicBezTo>
                  <a:pt x="11074" y="68718"/>
                  <a:pt x="11201" y="68630"/>
                  <a:pt x="11315" y="68630"/>
                </a:cubicBezTo>
                <a:cubicBezTo>
                  <a:pt x="13703" y="68630"/>
                  <a:pt x="22453" y="76783"/>
                  <a:pt x="22453" y="76783"/>
                </a:cubicBezTo>
                <a:cubicBezTo>
                  <a:pt x="22453" y="76783"/>
                  <a:pt x="34810" y="73494"/>
                  <a:pt x="43154" y="71931"/>
                </a:cubicBezTo>
                <a:cubicBezTo>
                  <a:pt x="43281" y="70306"/>
                  <a:pt x="43535" y="68414"/>
                  <a:pt x="43383" y="67271"/>
                </a:cubicBezTo>
                <a:cubicBezTo>
                  <a:pt x="43116" y="65226"/>
                  <a:pt x="44995" y="61124"/>
                  <a:pt x="47370" y="61124"/>
                </a:cubicBezTo>
                <a:cubicBezTo>
                  <a:pt x="49783" y="61124"/>
                  <a:pt x="46315" y="54304"/>
                  <a:pt x="43649" y="51231"/>
                </a:cubicBezTo>
                <a:close/>
              </a:path>
            </a:pathLst>
          </a:custGeom>
          <a:noFill/>
          <a:ln w="5600" cap="flat" cmpd="sng">
            <a:solidFill>
              <a:srgbClr val="7073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Freeform 567"/>
          <p:cNvSpPr/>
          <p:nvPr/>
        </p:nvSpPr>
        <p:spPr>
          <a:xfrm>
            <a:off x="2909895" y="4386811"/>
            <a:ext cx="139700" cy="140144"/>
          </a:xfrm>
          <a:custGeom>
            <a:avLst/>
            <a:gdLst/>
            <a:ahLst/>
            <a:cxnLst/>
            <a:rect l="0" t="0" r="0" b="0"/>
            <a:pathLst>
              <a:path w="139700" h="140144">
                <a:moveTo>
                  <a:pt x="69850" y="140144"/>
                </a:moveTo>
                <a:cubicBezTo>
                  <a:pt x="108432" y="140144"/>
                  <a:pt x="139700" y="108775"/>
                  <a:pt x="139700" y="70079"/>
                </a:cubicBezTo>
                <a:cubicBezTo>
                  <a:pt x="139700" y="31369"/>
                  <a:pt x="108432" y="0"/>
                  <a:pt x="69850" y="0"/>
                </a:cubicBezTo>
                <a:cubicBezTo>
                  <a:pt x="31268" y="0"/>
                  <a:pt x="0" y="31369"/>
                  <a:pt x="0" y="70079"/>
                </a:cubicBezTo>
                <a:cubicBezTo>
                  <a:pt x="0" y="108775"/>
                  <a:pt x="31268" y="140144"/>
                  <a:pt x="69850" y="140144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Freeform 568"/>
          <p:cNvSpPr/>
          <p:nvPr/>
        </p:nvSpPr>
        <p:spPr>
          <a:xfrm>
            <a:off x="2315218" y="3649357"/>
            <a:ext cx="139700" cy="140144"/>
          </a:xfrm>
          <a:custGeom>
            <a:avLst/>
            <a:gdLst/>
            <a:ahLst/>
            <a:cxnLst/>
            <a:rect l="0" t="0" r="0" b="0"/>
            <a:pathLst>
              <a:path w="139700" h="140144">
                <a:moveTo>
                  <a:pt x="69850" y="140144"/>
                </a:moveTo>
                <a:cubicBezTo>
                  <a:pt x="108432" y="140144"/>
                  <a:pt x="139700" y="108775"/>
                  <a:pt x="139700" y="70079"/>
                </a:cubicBezTo>
                <a:cubicBezTo>
                  <a:pt x="139700" y="31369"/>
                  <a:pt x="108432" y="0"/>
                  <a:pt x="69850" y="0"/>
                </a:cubicBezTo>
                <a:cubicBezTo>
                  <a:pt x="31268" y="0"/>
                  <a:pt x="0" y="31369"/>
                  <a:pt x="0" y="70079"/>
                </a:cubicBezTo>
                <a:cubicBezTo>
                  <a:pt x="0" y="108775"/>
                  <a:pt x="31268" y="140144"/>
                  <a:pt x="69850" y="140144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Freeform 569"/>
          <p:cNvSpPr/>
          <p:nvPr/>
        </p:nvSpPr>
        <p:spPr>
          <a:xfrm>
            <a:off x="2226307" y="3143300"/>
            <a:ext cx="139700" cy="140144"/>
          </a:xfrm>
          <a:custGeom>
            <a:avLst/>
            <a:gdLst/>
            <a:ahLst/>
            <a:cxnLst/>
            <a:rect l="0" t="0" r="0" b="0"/>
            <a:pathLst>
              <a:path w="139700" h="140144">
                <a:moveTo>
                  <a:pt x="69850" y="140144"/>
                </a:moveTo>
                <a:cubicBezTo>
                  <a:pt x="108432" y="140144"/>
                  <a:pt x="139700" y="108775"/>
                  <a:pt x="139700" y="70079"/>
                </a:cubicBezTo>
                <a:cubicBezTo>
                  <a:pt x="139700" y="31369"/>
                  <a:pt x="108432" y="0"/>
                  <a:pt x="69850" y="0"/>
                </a:cubicBezTo>
                <a:cubicBezTo>
                  <a:pt x="31268" y="0"/>
                  <a:pt x="0" y="31369"/>
                  <a:pt x="0" y="70079"/>
                </a:cubicBezTo>
                <a:cubicBezTo>
                  <a:pt x="0" y="108775"/>
                  <a:pt x="31268" y="140144"/>
                  <a:pt x="69850" y="140144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Freeform 570"/>
          <p:cNvSpPr/>
          <p:nvPr/>
        </p:nvSpPr>
        <p:spPr>
          <a:xfrm>
            <a:off x="3736478" y="3427455"/>
            <a:ext cx="139700" cy="140144"/>
          </a:xfrm>
          <a:custGeom>
            <a:avLst/>
            <a:gdLst/>
            <a:ahLst/>
            <a:cxnLst/>
            <a:rect l="0" t="0" r="0" b="0"/>
            <a:pathLst>
              <a:path w="139700" h="140144">
                <a:moveTo>
                  <a:pt x="69850" y="140144"/>
                </a:moveTo>
                <a:cubicBezTo>
                  <a:pt x="108432" y="140144"/>
                  <a:pt x="139700" y="108775"/>
                  <a:pt x="139700" y="70079"/>
                </a:cubicBezTo>
                <a:cubicBezTo>
                  <a:pt x="139700" y="31369"/>
                  <a:pt x="108432" y="0"/>
                  <a:pt x="69850" y="0"/>
                </a:cubicBezTo>
                <a:cubicBezTo>
                  <a:pt x="31268" y="0"/>
                  <a:pt x="0" y="31369"/>
                  <a:pt x="0" y="70079"/>
                </a:cubicBezTo>
                <a:cubicBezTo>
                  <a:pt x="0" y="108775"/>
                  <a:pt x="31268" y="140144"/>
                  <a:pt x="69850" y="140144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Freeform 571"/>
          <p:cNvSpPr/>
          <p:nvPr/>
        </p:nvSpPr>
        <p:spPr>
          <a:xfrm>
            <a:off x="4671707" y="3017056"/>
            <a:ext cx="139700" cy="140144"/>
          </a:xfrm>
          <a:custGeom>
            <a:avLst/>
            <a:gdLst/>
            <a:ahLst/>
            <a:cxnLst/>
            <a:rect l="0" t="0" r="0" b="0"/>
            <a:pathLst>
              <a:path w="139700" h="140144">
                <a:moveTo>
                  <a:pt x="69850" y="140144"/>
                </a:moveTo>
                <a:cubicBezTo>
                  <a:pt x="108432" y="140144"/>
                  <a:pt x="139700" y="108775"/>
                  <a:pt x="139700" y="70079"/>
                </a:cubicBezTo>
                <a:cubicBezTo>
                  <a:pt x="139700" y="31369"/>
                  <a:pt x="108432" y="0"/>
                  <a:pt x="69850" y="0"/>
                </a:cubicBezTo>
                <a:cubicBezTo>
                  <a:pt x="31268" y="0"/>
                  <a:pt x="0" y="31369"/>
                  <a:pt x="0" y="70079"/>
                </a:cubicBezTo>
                <a:cubicBezTo>
                  <a:pt x="0" y="108775"/>
                  <a:pt x="31268" y="140144"/>
                  <a:pt x="69850" y="140144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Freeform 572"/>
          <p:cNvSpPr/>
          <p:nvPr/>
        </p:nvSpPr>
        <p:spPr>
          <a:xfrm>
            <a:off x="4441306" y="3857300"/>
            <a:ext cx="139700" cy="140144"/>
          </a:xfrm>
          <a:custGeom>
            <a:avLst/>
            <a:gdLst/>
            <a:ahLst/>
            <a:cxnLst/>
            <a:rect l="0" t="0" r="0" b="0"/>
            <a:pathLst>
              <a:path w="139700" h="140144">
                <a:moveTo>
                  <a:pt x="69850" y="140144"/>
                </a:moveTo>
                <a:cubicBezTo>
                  <a:pt x="108432" y="140144"/>
                  <a:pt x="139700" y="108775"/>
                  <a:pt x="139700" y="70079"/>
                </a:cubicBezTo>
                <a:cubicBezTo>
                  <a:pt x="139700" y="31369"/>
                  <a:pt x="108432" y="0"/>
                  <a:pt x="69850" y="0"/>
                </a:cubicBezTo>
                <a:cubicBezTo>
                  <a:pt x="31268" y="0"/>
                  <a:pt x="0" y="31369"/>
                  <a:pt x="0" y="70079"/>
                </a:cubicBezTo>
                <a:cubicBezTo>
                  <a:pt x="0" y="108775"/>
                  <a:pt x="31268" y="140144"/>
                  <a:pt x="69850" y="140144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Freeform 573"/>
          <p:cNvSpPr/>
          <p:nvPr/>
        </p:nvSpPr>
        <p:spPr>
          <a:xfrm>
            <a:off x="5103707" y="4694448"/>
            <a:ext cx="139700" cy="140144"/>
          </a:xfrm>
          <a:custGeom>
            <a:avLst/>
            <a:gdLst/>
            <a:ahLst/>
            <a:cxnLst/>
            <a:rect l="0" t="0" r="0" b="0"/>
            <a:pathLst>
              <a:path w="139700" h="140144">
                <a:moveTo>
                  <a:pt x="69850" y="140144"/>
                </a:moveTo>
                <a:cubicBezTo>
                  <a:pt x="108432" y="140144"/>
                  <a:pt x="139700" y="108775"/>
                  <a:pt x="139700" y="70079"/>
                </a:cubicBezTo>
                <a:cubicBezTo>
                  <a:pt x="139700" y="31369"/>
                  <a:pt x="108432" y="0"/>
                  <a:pt x="69850" y="0"/>
                </a:cubicBezTo>
                <a:cubicBezTo>
                  <a:pt x="31268" y="0"/>
                  <a:pt x="0" y="31369"/>
                  <a:pt x="0" y="70079"/>
                </a:cubicBezTo>
                <a:cubicBezTo>
                  <a:pt x="0" y="108775"/>
                  <a:pt x="31268" y="140144"/>
                  <a:pt x="69850" y="140144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Freeform 574"/>
          <p:cNvSpPr/>
          <p:nvPr/>
        </p:nvSpPr>
        <p:spPr>
          <a:xfrm>
            <a:off x="3814907" y="4246667"/>
            <a:ext cx="139700" cy="140144"/>
          </a:xfrm>
          <a:custGeom>
            <a:avLst/>
            <a:gdLst/>
            <a:ahLst/>
            <a:cxnLst/>
            <a:rect l="0" t="0" r="0" b="0"/>
            <a:pathLst>
              <a:path w="139700" h="140144">
                <a:moveTo>
                  <a:pt x="69850" y="140144"/>
                </a:moveTo>
                <a:cubicBezTo>
                  <a:pt x="108432" y="140144"/>
                  <a:pt x="139700" y="108775"/>
                  <a:pt x="139700" y="70079"/>
                </a:cubicBezTo>
                <a:cubicBezTo>
                  <a:pt x="139700" y="31369"/>
                  <a:pt x="108432" y="0"/>
                  <a:pt x="69850" y="0"/>
                </a:cubicBezTo>
                <a:cubicBezTo>
                  <a:pt x="31268" y="0"/>
                  <a:pt x="0" y="31369"/>
                  <a:pt x="0" y="70079"/>
                </a:cubicBezTo>
                <a:cubicBezTo>
                  <a:pt x="0" y="108775"/>
                  <a:pt x="31268" y="140144"/>
                  <a:pt x="69850" y="140144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Freeform 575"/>
          <p:cNvSpPr/>
          <p:nvPr/>
        </p:nvSpPr>
        <p:spPr>
          <a:xfrm>
            <a:off x="4786901" y="3088206"/>
            <a:ext cx="1332001" cy="0"/>
          </a:xfrm>
          <a:custGeom>
            <a:avLst/>
            <a:gdLst/>
            <a:ahLst/>
            <a:cxnLst/>
            <a:rect l="0" t="0" r="0" b="0"/>
            <a:pathLst>
              <a:path w="1332001">
                <a:moveTo>
                  <a:pt x="0" y="0"/>
                </a:moveTo>
                <a:lnTo>
                  <a:pt x="1332001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Freeform 576"/>
          <p:cNvSpPr/>
          <p:nvPr/>
        </p:nvSpPr>
        <p:spPr>
          <a:xfrm>
            <a:off x="3814902" y="3507250"/>
            <a:ext cx="2303995" cy="0"/>
          </a:xfrm>
          <a:custGeom>
            <a:avLst/>
            <a:gdLst/>
            <a:ahLst/>
            <a:cxnLst/>
            <a:rect l="0" t="0" r="0" b="0"/>
            <a:pathLst>
              <a:path w="2303995">
                <a:moveTo>
                  <a:pt x="0" y="0"/>
                </a:moveTo>
                <a:lnTo>
                  <a:pt x="2303995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Freeform 577"/>
          <p:cNvSpPr/>
          <p:nvPr/>
        </p:nvSpPr>
        <p:spPr>
          <a:xfrm>
            <a:off x="4471901" y="3933723"/>
            <a:ext cx="1646999" cy="0"/>
          </a:xfrm>
          <a:custGeom>
            <a:avLst/>
            <a:gdLst/>
            <a:ahLst/>
            <a:cxnLst/>
            <a:rect l="0" t="0" r="0" b="0"/>
            <a:pathLst>
              <a:path w="1646999">
                <a:moveTo>
                  <a:pt x="0" y="0"/>
                </a:moveTo>
                <a:lnTo>
                  <a:pt x="16469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Freeform 578"/>
          <p:cNvSpPr/>
          <p:nvPr/>
        </p:nvSpPr>
        <p:spPr>
          <a:xfrm>
            <a:off x="3920757" y="4323089"/>
            <a:ext cx="2198141" cy="0"/>
          </a:xfrm>
          <a:custGeom>
            <a:avLst/>
            <a:gdLst/>
            <a:ahLst/>
            <a:cxnLst/>
            <a:rect l="0" t="0" r="0" b="0"/>
            <a:pathLst>
              <a:path w="2198141">
                <a:moveTo>
                  <a:pt x="0" y="0"/>
                </a:moveTo>
                <a:lnTo>
                  <a:pt x="2198141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Freeform 579"/>
          <p:cNvSpPr/>
          <p:nvPr/>
        </p:nvSpPr>
        <p:spPr>
          <a:xfrm>
            <a:off x="2092270" y="4450533"/>
            <a:ext cx="887475" cy="0"/>
          </a:xfrm>
          <a:custGeom>
            <a:avLst/>
            <a:gdLst/>
            <a:ahLst/>
            <a:cxnLst/>
            <a:rect l="0" t="0" r="0" b="0"/>
            <a:pathLst>
              <a:path w="887475">
                <a:moveTo>
                  <a:pt x="0" y="0"/>
                </a:moveTo>
                <a:lnTo>
                  <a:pt x="887475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Freeform 580"/>
          <p:cNvSpPr/>
          <p:nvPr/>
        </p:nvSpPr>
        <p:spPr>
          <a:xfrm>
            <a:off x="1298672" y="3719427"/>
            <a:ext cx="1096606" cy="0"/>
          </a:xfrm>
          <a:custGeom>
            <a:avLst/>
            <a:gdLst/>
            <a:ahLst/>
            <a:cxnLst/>
            <a:rect l="0" t="0" r="0" b="0"/>
            <a:pathLst>
              <a:path w="1096606">
                <a:moveTo>
                  <a:pt x="0" y="0"/>
                </a:moveTo>
                <a:lnTo>
                  <a:pt x="1096606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Freeform 581"/>
          <p:cNvSpPr/>
          <p:nvPr/>
        </p:nvSpPr>
        <p:spPr>
          <a:xfrm>
            <a:off x="1170363" y="3206587"/>
            <a:ext cx="1083348" cy="0"/>
          </a:xfrm>
          <a:custGeom>
            <a:avLst/>
            <a:gdLst/>
            <a:ahLst/>
            <a:cxnLst/>
            <a:rect l="0" t="0" r="0" b="0"/>
            <a:pathLst>
              <a:path w="1083348">
                <a:moveTo>
                  <a:pt x="0" y="0"/>
                </a:moveTo>
                <a:lnTo>
                  <a:pt x="1083348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Freeform 582"/>
          <p:cNvSpPr/>
          <p:nvPr/>
        </p:nvSpPr>
        <p:spPr>
          <a:xfrm>
            <a:off x="5173558" y="4778576"/>
            <a:ext cx="945349" cy="0"/>
          </a:xfrm>
          <a:custGeom>
            <a:avLst/>
            <a:gdLst/>
            <a:ahLst/>
            <a:cxnLst/>
            <a:rect l="0" t="0" r="0" b="0"/>
            <a:pathLst>
              <a:path w="945349">
                <a:moveTo>
                  <a:pt x="0" y="0"/>
                </a:moveTo>
                <a:lnTo>
                  <a:pt x="94534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Freeform 583"/>
          <p:cNvSpPr/>
          <p:nvPr/>
        </p:nvSpPr>
        <p:spPr>
          <a:xfrm>
            <a:off x="596734" y="656387"/>
            <a:ext cx="184506" cy="182232"/>
          </a:xfrm>
          <a:custGeom>
            <a:avLst/>
            <a:gdLst/>
            <a:ahLst/>
            <a:cxnLst/>
            <a:rect l="0" t="0" r="0" b="0"/>
            <a:pathLst>
              <a:path w="184506" h="182232">
                <a:moveTo>
                  <a:pt x="0" y="182232"/>
                </a:moveTo>
                <a:lnTo>
                  <a:pt x="184506" y="182232"/>
                </a:lnTo>
                <a:lnTo>
                  <a:pt x="184506" y="0"/>
                </a:lnTo>
                <a:lnTo>
                  <a:pt x="0" y="0"/>
                </a:lnTo>
                <a:lnTo>
                  <a:pt x="0" y="182232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Freeform 584"/>
          <p:cNvSpPr/>
          <p:nvPr/>
        </p:nvSpPr>
        <p:spPr>
          <a:xfrm>
            <a:off x="478231" y="555854"/>
            <a:ext cx="6605752" cy="683400"/>
          </a:xfrm>
          <a:custGeom>
            <a:avLst/>
            <a:gdLst/>
            <a:ahLst/>
            <a:cxnLst/>
            <a:rect l="0" t="0" r="0" b="0"/>
            <a:pathLst>
              <a:path w="6605752" h="683400">
                <a:moveTo>
                  <a:pt x="0" y="683400"/>
                </a:moveTo>
                <a:lnTo>
                  <a:pt x="6605752" y="683400"/>
                </a:lnTo>
                <a:lnTo>
                  <a:pt x="6605752" y="0"/>
                </a:lnTo>
                <a:lnTo>
                  <a:pt x="0" y="0"/>
                </a:lnTo>
                <a:lnTo>
                  <a:pt x="0" y="683400"/>
                </a:lnTo>
                <a:close/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Freeform 585"/>
          <p:cNvSpPr/>
          <p:nvPr/>
        </p:nvSpPr>
        <p:spPr>
          <a:xfrm>
            <a:off x="8312746" y="2606396"/>
            <a:ext cx="3798761" cy="2157133"/>
          </a:xfrm>
          <a:custGeom>
            <a:avLst/>
            <a:gdLst/>
            <a:ahLst/>
            <a:cxnLst/>
            <a:rect l="0" t="0" r="0" b="0"/>
            <a:pathLst>
              <a:path w="3798761" h="2157133">
                <a:moveTo>
                  <a:pt x="0" y="2157133"/>
                </a:moveTo>
                <a:lnTo>
                  <a:pt x="3798761" y="2157133"/>
                </a:lnTo>
                <a:lnTo>
                  <a:pt x="3798761" y="0"/>
                </a:lnTo>
                <a:lnTo>
                  <a:pt x="0" y="0"/>
                </a:lnTo>
                <a:lnTo>
                  <a:pt x="0" y="215713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Freeform 586"/>
          <p:cNvSpPr/>
          <p:nvPr/>
        </p:nvSpPr>
        <p:spPr>
          <a:xfrm>
            <a:off x="8305434" y="5736435"/>
            <a:ext cx="6615442" cy="4361688"/>
          </a:xfrm>
          <a:custGeom>
            <a:avLst/>
            <a:gdLst/>
            <a:ahLst/>
            <a:cxnLst/>
            <a:rect l="0" t="0" r="0" b="0"/>
            <a:pathLst>
              <a:path w="6615442" h="3583800">
                <a:moveTo>
                  <a:pt x="0" y="3583800"/>
                </a:moveTo>
                <a:lnTo>
                  <a:pt x="6615442" y="3583800"/>
                </a:lnTo>
                <a:lnTo>
                  <a:pt x="6615442" y="0"/>
                </a:lnTo>
                <a:lnTo>
                  <a:pt x="0" y="0"/>
                </a:lnTo>
                <a:lnTo>
                  <a:pt x="0" y="3583800"/>
                </a:lnTo>
                <a:close/>
              </a:path>
            </a:pathLst>
          </a:custGeom>
          <a:solidFill>
            <a:srgbClr val="5D6772">
              <a:alpha val="10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 dirty="0"/>
          </a:p>
        </p:txBody>
      </p:sp>
      <p:sp>
        <p:nvSpPr>
          <p:cNvPr id="587" name="Freeform 587"/>
          <p:cNvSpPr/>
          <p:nvPr/>
        </p:nvSpPr>
        <p:spPr>
          <a:xfrm>
            <a:off x="12395529" y="1145210"/>
            <a:ext cx="2552459" cy="3632720"/>
          </a:xfrm>
          <a:custGeom>
            <a:avLst/>
            <a:gdLst/>
            <a:ahLst/>
            <a:cxnLst/>
            <a:rect l="0" t="0" r="0" b="0"/>
            <a:pathLst>
              <a:path w="2552459" h="3632720">
                <a:moveTo>
                  <a:pt x="2552459" y="0"/>
                </a:moveTo>
                <a:lnTo>
                  <a:pt x="0" y="0"/>
                </a:lnTo>
                <a:lnTo>
                  <a:pt x="0" y="3632720"/>
                </a:lnTo>
                <a:lnTo>
                  <a:pt x="2552459" y="3632720"/>
                </a:lnTo>
                <a:lnTo>
                  <a:pt x="2552459" y="0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594" name="Freeform 594"/>
          <p:cNvSpPr/>
          <p:nvPr/>
        </p:nvSpPr>
        <p:spPr>
          <a:xfrm>
            <a:off x="8543252" y="7124387"/>
            <a:ext cx="519011" cy="2667313"/>
          </a:xfrm>
          <a:custGeom>
            <a:avLst/>
            <a:gdLst/>
            <a:ahLst/>
            <a:cxnLst/>
            <a:rect l="0" t="0" r="0" b="0"/>
            <a:pathLst>
              <a:path w="519011" h="2043608">
                <a:moveTo>
                  <a:pt x="0" y="2043608"/>
                </a:moveTo>
                <a:lnTo>
                  <a:pt x="519011" y="2043608"/>
                </a:lnTo>
                <a:lnTo>
                  <a:pt x="519011" y="0"/>
                </a:lnTo>
                <a:lnTo>
                  <a:pt x="0" y="0"/>
                </a:lnTo>
                <a:lnTo>
                  <a:pt x="0" y="2043608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pic>
        <p:nvPicPr>
          <p:cNvPr id="596" name="Picture 596"/>
          <p:cNvPicPr>
            <a:picLocks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3097" y="3426515"/>
            <a:ext cx="94437" cy="94437"/>
          </a:xfrm>
          <a:prstGeom prst="rect">
            <a:avLst/>
          </a:prstGeom>
          <a:noFill/>
        </p:spPr>
      </p:pic>
      <p:sp>
        <p:nvSpPr>
          <p:cNvPr id="597" name="Freeform 597"/>
          <p:cNvSpPr/>
          <p:nvPr/>
        </p:nvSpPr>
        <p:spPr>
          <a:xfrm>
            <a:off x="8737295" y="3496744"/>
            <a:ext cx="46037" cy="40588"/>
          </a:xfrm>
          <a:custGeom>
            <a:avLst/>
            <a:gdLst/>
            <a:ahLst/>
            <a:cxnLst/>
            <a:rect l="0" t="0" r="0" b="0"/>
            <a:pathLst>
              <a:path w="46037" h="40588">
                <a:moveTo>
                  <a:pt x="40284" y="40271"/>
                </a:moveTo>
                <a:cubicBezTo>
                  <a:pt x="39167" y="40271"/>
                  <a:pt x="38049" y="39954"/>
                  <a:pt x="37084" y="39306"/>
                </a:cubicBezTo>
                <a:lnTo>
                  <a:pt x="23025" y="29934"/>
                </a:lnTo>
                <a:lnTo>
                  <a:pt x="8954" y="39306"/>
                </a:lnTo>
                <a:cubicBezTo>
                  <a:pt x="7201" y="40486"/>
                  <a:pt x="4915" y="40588"/>
                  <a:pt x="3048" y="39586"/>
                </a:cubicBezTo>
                <a:cubicBezTo>
                  <a:pt x="1181" y="38595"/>
                  <a:pt x="0" y="36639"/>
                  <a:pt x="0" y="34518"/>
                </a:cubicBezTo>
                <a:lnTo>
                  <a:pt x="0" y="0"/>
                </a:lnTo>
                <a:lnTo>
                  <a:pt x="11506" y="0"/>
                </a:lnTo>
                <a:lnTo>
                  <a:pt x="11506" y="23774"/>
                </a:lnTo>
                <a:lnTo>
                  <a:pt x="19837" y="18224"/>
                </a:lnTo>
                <a:cubicBezTo>
                  <a:pt x="21755" y="16929"/>
                  <a:pt x="24270" y="16929"/>
                  <a:pt x="26213" y="18224"/>
                </a:cubicBezTo>
                <a:lnTo>
                  <a:pt x="34531" y="23774"/>
                </a:lnTo>
                <a:lnTo>
                  <a:pt x="34531" y="0"/>
                </a:lnTo>
                <a:lnTo>
                  <a:pt x="46037" y="0"/>
                </a:lnTo>
                <a:lnTo>
                  <a:pt x="46037" y="34518"/>
                </a:lnTo>
                <a:cubicBezTo>
                  <a:pt x="46037" y="36639"/>
                  <a:pt x="44868" y="38595"/>
                  <a:pt x="43001" y="39586"/>
                </a:cubicBezTo>
                <a:cubicBezTo>
                  <a:pt x="42138" y="40043"/>
                  <a:pt x="41211" y="40271"/>
                  <a:pt x="40284" y="40271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Freeform 598"/>
          <p:cNvSpPr/>
          <p:nvPr/>
        </p:nvSpPr>
        <p:spPr>
          <a:xfrm>
            <a:off x="8662504" y="3306877"/>
            <a:ext cx="74790" cy="11506"/>
          </a:xfrm>
          <a:custGeom>
            <a:avLst/>
            <a:gdLst/>
            <a:ahLst/>
            <a:cxnLst/>
            <a:rect l="0" t="0" r="0" b="0"/>
            <a:pathLst>
              <a:path w="74790" h="11506">
                <a:moveTo>
                  <a:pt x="0" y="0"/>
                </a:moveTo>
                <a:lnTo>
                  <a:pt x="74790" y="0"/>
                </a:lnTo>
                <a:lnTo>
                  <a:pt x="74790" y="11506"/>
                </a:lnTo>
                <a:lnTo>
                  <a:pt x="0" y="11506"/>
                </a:lnTo>
                <a:lnTo>
                  <a:pt x="0" y="0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Freeform 599"/>
          <p:cNvSpPr/>
          <p:nvPr/>
        </p:nvSpPr>
        <p:spPr>
          <a:xfrm>
            <a:off x="8610713" y="3341408"/>
            <a:ext cx="184112" cy="11506"/>
          </a:xfrm>
          <a:custGeom>
            <a:avLst/>
            <a:gdLst/>
            <a:ahLst/>
            <a:cxnLst/>
            <a:rect l="0" t="0" r="0" b="0"/>
            <a:pathLst>
              <a:path w="184112" h="11506">
                <a:moveTo>
                  <a:pt x="0" y="0"/>
                </a:moveTo>
                <a:lnTo>
                  <a:pt x="184112" y="0"/>
                </a:lnTo>
                <a:lnTo>
                  <a:pt x="184112" y="11506"/>
                </a:lnTo>
                <a:lnTo>
                  <a:pt x="0" y="11506"/>
                </a:lnTo>
                <a:lnTo>
                  <a:pt x="0" y="0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Freeform 600"/>
          <p:cNvSpPr/>
          <p:nvPr/>
        </p:nvSpPr>
        <p:spPr>
          <a:xfrm>
            <a:off x="8610713" y="3375926"/>
            <a:ext cx="126569" cy="11506"/>
          </a:xfrm>
          <a:custGeom>
            <a:avLst/>
            <a:gdLst/>
            <a:ahLst/>
            <a:cxnLst/>
            <a:rect l="0" t="0" r="0" b="0"/>
            <a:pathLst>
              <a:path w="126569" h="11506">
                <a:moveTo>
                  <a:pt x="0" y="0"/>
                </a:moveTo>
                <a:lnTo>
                  <a:pt x="126569" y="0"/>
                </a:lnTo>
                <a:lnTo>
                  <a:pt x="126569" y="11506"/>
                </a:lnTo>
                <a:lnTo>
                  <a:pt x="0" y="11506"/>
                </a:lnTo>
                <a:lnTo>
                  <a:pt x="0" y="0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Freeform 601"/>
          <p:cNvSpPr/>
          <p:nvPr/>
        </p:nvSpPr>
        <p:spPr>
          <a:xfrm>
            <a:off x="8760307" y="3375926"/>
            <a:ext cx="34519" cy="11506"/>
          </a:xfrm>
          <a:custGeom>
            <a:avLst/>
            <a:gdLst/>
            <a:ahLst/>
            <a:cxnLst/>
            <a:rect l="0" t="0" r="0" b="0"/>
            <a:pathLst>
              <a:path w="34519" h="11506">
                <a:moveTo>
                  <a:pt x="0" y="0"/>
                </a:moveTo>
                <a:lnTo>
                  <a:pt x="34519" y="0"/>
                </a:lnTo>
                <a:lnTo>
                  <a:pt x="34519" y="11506"/>
                </a:lnTo>
                <a:lnTo>
                  <a:pt x="0" y="11506"/>
                </a:lnTo>
                <a:lnTo>
                  <a:pt x="0" y="0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Freeform 602"/>
          <p:cNvSpPr/>
          <p:nvPr/>
        </p:nvSpPr>
        <p:spPr>
          <a:xfrm>
            <a:off x="8610713" y="3410445"/>
            <a:ext cx="184112" cy="11506"/>
          </a:xfrm>
          <a:custGeom>
            <a:avLst/>
            <a:gdLst/>
            <a:ahLst/>
            <a:cxnLst/>
            <a:rect l="0" t="0" r="0" b="0"/>
            <a:pathLst>
              <a:path w="184112" h="11506">
                <a:moveTo>
                  <a:pt x="0" y="0"/>
                </a:moveTo>
                <a:lnTo>
                  <a:pt x="184112" y="0"/>
                </a:lnTo>
                <a:lnTo>
                  <a:pt x="184112" y="11506"/>
                </a:lnTo>
                <a:lnTo>
                  <a:pt x="0" y="11506"/>
                </a:lnTo>
                <a:lnTo>
                  <a:pt x="0" y="0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Freeform 603"/>
          <p:cNvSpPr/>
          <p:nvPr/>
        </p:nvSpPr>
        <p:spPr>
          <a:xfrm>
            <a:off x="8610713" y="3444964"/>
            <a:ext cx="69050" cy="11493"/>
          </a:xfrm>
          <a:custGeom>
            <a:avLst/>
            <a:gdLst/>
            <a:ahLst/>
            <a:cxnLst/>
            <a:rect l="0" t="0" r="0" b="0"/>
            <a:pathLst>
              <a:path w="69050" h="11493">
                <a:moveTo>
                  <a:pt x="0" y="0"/>
                </a:moveTo>
                <a:lnTo>
                  <a:pt x="69050" y="0"/>
                </a:lnTo>
                <a:lnTo>
                  <a:pt x="69050" y="11493"/>
                </a:lnTo>
                <a:lnTo>
                  <a:pt x="0" y="11493"/>
                </a:lnTo>
                <a:lnTo>
                  <a:pt x="0" y="0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Freeform 604"/>
          <p:cNvSpPr/>
          <p:nvPr/>
        </p:nvSpPr>
        <p:spPr>
          <a:xfrm>
            <a:off x="8610713" y="3473730"/>
            <a:ext cx="28766" cy="11506"/>
          </a:xfrm>
          <a:custGeom>
            <a:avLst/>
            <a:gdLst/>
            <a:ahLst/>
            <a:cxnLst/>
            <a:rect l="0" t="0" r="0" b="0"/>
            <a:pathLst>
              <a:path w="28766" h="11506">
                <a:moveTo>
                  <a:pt x="0" y="0"/>
                </a:moveTo>
                <a:lnTo>
                  <a:pt x="28766" y="0"/>
                </a:lnTo>
                <a:lnTo>
                  <a:pt x="28766" y="11506"/>
                </a:lnTo>
                <a:lnTo>
                  <a:pt x="0" y="11506"/>
                </a:lnTo>
                <a:lnTo>
                  <a:pt x="0" y="0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Freeform 605"/>
          <p:cNvSpPr/>
          <p:nvPr/>
        </p:nvSpPr>
        <p:spPr>
          <a:xfrm>
            <a:off x="8662504" y="3473730"/>
            <a:ext cx="17259" cy="11506"/>
          </a:xfrm>
          <a:custGeom>
            <a:avLst/>
            <a:gdLst/>
            <a:ahLst/>
            <a:cxnLst/>
            <a:rect l="0" t="0" r="0" b="0"/>
            <a:pathLst>
              <a:path w="17259" h="11506">
                <a:moveTo>
                  <a:pt x="0" y="0"/>
                </a:moveTo>
                <a:lnTo>
                  <a:pt x="17259" y="0"/>
                </a:lnTo>
                <a:lnTo>
                  <a:pt x="17259" y="11506"/>
                </a:lnTo>
                <a:lnTo>
                  <a:pt x="0" y="11506"/>
                </a:lnTo>
                <a:lnTo>
                  <a:pt x="0" y="0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6" name="Picture 606"/>
          <p:cNvPicPr>
            <a:picLocks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154" y="3236646"/>
            <a:ext cx="82928" cy="71425"/>
          </a:xfrm>
          <a:prstGeom prst="rect">
            <a:avLst/>
          </a:prstGeom>
          <a:noFill/>
        </p:spPr>
      </p:pic>
      <p:sp>
        <p:nvSpPr>
          <p:cNvPr id="607" name="Freeform 607"/>
          <p:cNvSpPr/>
          <p:nvPr/>
        </p:nvSpPr>
        <p:spPr>
          <a:xfrm>
            <a:off x="8576203" y="3249340"/>
            <a:ext cx="276173" cy="345211"/>
          </a:xfrm>
          <a:custGeom>
            <a:avLst/>
            <a:gdLst/>
            <a:ahLst/>
            <a:cxnLst/>
            <a:rect l="0" t="0" r="0" b="0"/>
            <a:pathLst>
              <a:path w="276173" h="345211">
                <a:moveTo>
                  <a:pt x="224383" y="345211"/>
                </a:moveTo>
                <a:lnTo>
                  <a:pt x="5753" y="345211"/>
                </a:lnTo>
                <a:lnTo>
                  <a:pt x="5753" y="333705"/>
                </a:lnTo>
                <a:lnTo>
                  <a:pt x="224383" y="333705"/>
                </a:lnTo>
                <a:cubicBezTo>
                  <a:pt x="233908" y="333705"/>
                  <a:pt x="241642" y="325958"/>
                  <a:pt x="241642" y="316446"/>
                </a:cubicBezTo>
                <a:lnTo>
                  <a:pt x="241642" y="28766"/>
                </a:lnTo>
                <a:cubicBezTo>
                  <a:pt x="241642" y="22301"/>
                  <a:pt x="243788" y="16320"/>
                  <a:pt x="247408" y="11506"/>
                </a:cubicBezTo>
                <a:lnTo>
                  <a:pt x="28765" y="11506"/>
                </a:lnTo>
                <a:cubicBezTo>
                  <a:pt x="19253" y="11506"/>
                  <a:pt x="11506" y="19253"/>
                  <a:pt x="11506" y="28766"/>
                </a:cubicBezTo>
                <a:lnTo>
                  <a:pt x="11506" y="304940"/>
                </a:lnTo>
                <a:lnTo>
                  <a:pt x="0" y="304940"/>
                </a:lnTo>
                <a:lnTo>
                  <a:pt x="0" y="28766"/>
                </a:lnTo>
                <a:cubicBezTo>
                  <a:pt x="0" y="12903"/>
                  <a:pt x="12903" y="0"/>
                  <a:pt x="28765" y="0"/>
                </a:cubicBezTo>
                <a:lnTo>
                  <a:pt x="270420" y="0"/>
                </a:lnTo>
                <a:cubicBezTo>
                  <a:pt x="273595" y="0"/>
                  <a:pt x="276173" y="2578"/>
                  <a:pt x="276173" y="5753"/>
                </a:cubicBezTo>
                <a:cubicBezTo>
                  <a:pt x="276173" y="8928"/>
                  <a:pt x="273595" y="11506"/>
                  <a:pt x="270420" y="11506"/>
                </a:cubicBezTo>
                <a:cubicBezTo>
                  <a:pt x="260895" y="11506"/>
                  <a:pt x="253161" y="19253"/>
                  <a:pt x="253161" y="28766"/>
                </a:cubicBezTo>
                <a:lnTo>
                  <a:pt x="253161" y="316446"/>
                </a:lnTo>
                <a:cubicBezTo>
                  <a:pt x="253161" y="332308"/>
                  <a:pt x="240245" y="345211"/>
                  <a:pt x="224383" y="345211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8" name="Picture 608"/>
          <p:cNvPicPr>
            <a:picLocks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7474" y="3535828"/>
            <a:ext cx="301561" cy="71425"/>
          </a:xfrm>
          <a:prstGeom prst="rect">
            <a:avLst/>
          </a:prstGeom>
          <a:noFill/>
        </p:spPr>
      </p:pic>
      <p:pic>
        <p:nvPicPr>
          <p:cNvPr id="609" name="Picture 609"/>
          <p:cNvPicPr>
            <a:picLocks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9000" y="3732504"/>
            <a:ext cx="368300" cy="368300"/>
          </a:xfrm>
          <a:prstGeom prst="rect">
            <a:avLst/>
          </a:prstGeom>
          <a:noFill/>
        </p:spPr>
      </p:pic>
      <p:pic>
        <p:nvPicPr>
          <p:cNvPr id="610" name="Picture 610"/>
          <p:cNvPicPr>
            <a:picLocks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5518" y="4190762"/>
            <a:ext cx="370803" cy="374430"/>
          </a:xfrm>
          <a:prstGeom prst="rect">
            <a:avLst/>
          </a:prstGeom>
          <a:noFill/>
        </p:spPr>
      </p:pic>
      <p:sp>
        <p:nvSpPr>
          <p:cNvPr id="611" name="Freeform 611"/>
          <p:cNvSpPr/>
          <p:nvPr/>
        </p:nvSpPr>
        <p:spPr>
          <a:xfrm>
            <a:off x="10424934" y="3739776"/>
            <a:ext cx="139915" cy="139268"/>
          </a:xfrm>
          <a:custGeom>
            <a:avLst/>
            <a:gdLst/>
            <a:ahLst/>
            <a:cxnLst/>
            <a:rect l="0" t="0" r="0" b="0"/>
            <a:pathLst>
              <a:path w="139915" h="139268">
                <a:moveTo>
                  <a:pt x="69951" y="0"/>
                </a:moveTo>
                <a:cubicBezTo>
                  <a:pt x="31382" y="0"/>
                  <a:pt x="0" y="31381"/>
                  <a:pt x="0" y="69951"/>
                </a:cubicBezTo>
                <a:cubicBezTo>
                  <a:pt x="0" y="103428"/>
                  <a:pt x="23812" y="132308"/>
                  <a:pt x="56629" y="138658"/>
                </a:cubicBezTo>
                <a:cubicBezTo>
                  <a:pt x="59753" y="139255"/>
                  <a:pt x="62751" y="137210"/>
                  <a:pt x="63348" y="134099"/>
                </a:cubicBezTo>
                <a:cubicBezTo>
                  <a:pt x="63944" y="130987"/>
                  <a:pt x="61925" y="127990"/>
                  <a:pt x="58801" y="127393"/>
                </a:cubicBezTo>
                <a:cubicBezTo>
                  <a:pt x="31382" y="122097"/>
                  <a:pt x="11455" y="97942"/>
                  <a:pt x="11455" y="69951"/>
                </a:cubicBezTo>
                <a:cubicBezTo>
                  <a:pt x="11455" y="37693"/>
                  <a:pt x="37706" y="11468"/>
                  <a:pt x="69951" y="11468"/>
                </a:cubicBezTo>
                <a:cubicBezTo>
                  <a:pt x="102208" y="11468"/>
                  <a:pt x="128434" y="37693"/>
                  <a:pt x="128434" y="69951"/>
                </a:cubicBezTo>
                <a:cubicBezTo>
                  <a:pt x="128434" y="98882"/>
                  <a:pt x="106895" y="123774"/>
                  <a:pt x="78320" y="127850"/>
                </a:cubicBezTo>
                <a:cubicBezTo>
                  <a:pt x="75183" y="128295"/>
                  <a:pt x="72998" y="131216"/>
                  <a:pt x="73443" y="134340"/>
                </a:cubicBezTo>
                <a:cubicBezTo>
                  <a:pt x="73862" y="137198"/>
                  <a:pt x="76313" y="139268"/>
                  <a:pt x="79120" y="139268"/>
                </a:cubicBezTo>
                <a:cubicBezTo>
                  <a:pt x="79399" y="139268"/>
                  <a:pt x="79666" y="139242"/>
                  <a:pt x="79933" y="139204"/>
                </a:cubicBezTo>
                <a:cubicBezTo>
                  <a:pt x="96443" y="136842"/>
                  <a:pt x="111619" y="128587"/>
                  <a:pt x="122630" y="115976"/>
                </a:cubicBezTo>
                <a:cubicBezTo>
                  <a:pt x="133768" y="103238"/>
                  <a:pt x="139915" y="86893"/>
                  <a:pt x="139915" y="69951"/>
                </a:cubicBezTo>
                <a:cubicBezTo>
                  <a:pt x="139915" y="31381"/>
                  <a:pt x="108520" y="0"/>
                  <a:pt x="69951" y="0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2" name="Picture 612"/>
          <p:cNvPicPr>
            <a:picLocks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5047" y="3752313"/>
            <a:ext cx="79679" cy="116382"/>
          </a:xfrm>
          <a:prstGeom prst="rect">
            <a:avLst/>
          </a:prstGeom>
          <a:noFill/>
        </p:spPr>
      </p:pic>
      <p:sp>
        <p:nvSpPr>
          <p:cNvPr id="613" name="Freeform 613"/>
          <p:cNvSpPr/>
          <p:nvPr/>
        </p:nvSpPr>
        <p:spPr>
          <a:xfrm>
            <a:off x="10570970" y="3875543"/>
            <a:ext cx="139902" cy="139928"/>
          </a:xfrm>
          <a:custGeom>
            <a:avLst/>
            <a:gdLst/>
            <a:ahLst/>
            <a:cxnLst/>
            <a:rect l="0" t="0" r="0" b="0"/>
            <a:pathLst>
              <a:path w="139902" h="139928">
                <a:moveTo>
                  <a:pt x="69951" y="0"/>
                </a:moveTo>
                <a:cubicBezTo>
                  <a:pt x="47892" y="0"/>
                  <a:pt x="26886" y="10591"/>
                  <a:pt x="13729" y="28308"/>
                </a:cubicBezTo>
                <a:cubicBezTo>
                  <a:pt x="11849" y="30848"/>
                  <a:pt x="12382" y="34455"/>
                  <a:pt x="14922" y="36334"/>
                </a:cubicBezTo>
                <a:cubicBezTo>
                  <a:pt x="17462" y="38226"/>
                  <a:pt x="21057" y="37680"/>
                  <a:pt x="22936" y="35140"/>
                </a:cubicBezTo>
                <a:cubicBezTo>
                  <a:pt x="34099" y="20091"/>
                  <a:pt x="51244" y="11468"/>
                  <a:pt x="69951" y="11468"/>
                </a:cubicBezTo>
                <a:cubicBezTo>
                  <a:pt x="102208" y="11468"/>
                  <a:pt x="128447" y="37693"/>
                  <a:pt x="128447" y="69951"/>
                </a:cubicBezTo>
                <a:cubicBezTo>
                  <a:pt x="128447" y="102196"/>
                  <a:pt x="102208" y="128435"/>
                  <a:pt x="69951" y="128435"/>
                </a:cubicBezTo>
                <a:cubicBezTo>
                  <a:pt x="37694" y="128435"/>
                  <a:pt x="11455" y="102196"/>
                  <a:pt x="11455" y="69951"/>
                </a:cubicBezTo>
                <a:cubicBezTo>
                  <a:pt x="11455" y="64744"/>
                  <a:pt x="12141" y="59601"/>
                  <a:pt x="13500" y="54622"/>
                </a:cubicBezTo>
                <a:cubicBezTo>
                  <a:pt x="14313" y="51587"/>
                  <a:pt x="12509" y="48425"/>
                  <a:pt x="9449" y="47586"/>
                </a:cubicBezTo>
                <a:cubicBezTo>
                  <a:pt x="6401" y="46774"/>
                  <a:pt x="3238" y="48577"/>
                  <a:pt x="2413" y="51638"/>
                </a:cubicBezTo>
                <a:cubicBezTo>
                  <a:pt x="800" y="57581"/>
                  <a:pt x="0" y="63741"/>
                  <a:pt x="0" y="69951"/>
                </a:cubicBezTo>
                <a:cubicBezTo>
                  <a:pt x="0" y="108521"/>
                  <a:pt x="31369" y="139928"/>
                  <a:pt x="69951" y="139928"/>
                </a:cubicBezTo>
                <a:cubicBezTo>
                  <a:pt x="108520" y="139928"/>
                  <a:pt x="139902" y="108521"/>
                  <a:pt x="139902" y="69951"/>
                </a:cubicBezTo>
                <a:cubicBezTo>
                  <a:pt x="139902" y="31369"/>
                  <a:pt x="108520" y="0"/>
                  <a:pt x="69951" y="0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Freeform 614"/>
          <p:cNvSpPr/>
          <p:nvPr/>
        </p:nvSpPr>
        <p:spPr>
          <a:xfrm>
            <a:off x="10610721" y="3903075"/>
            <a:ext cx="64985" cy="80275"/>
          </a:xfrm>
          <a:custGeom>
            <a:avLst/>
            <a:gdLst/>
            <a:ahLst/>
            <a:cxnLst/>
            <a:rect l="0" t="0" r="0" b="0"/>
            <a:pathLst>
              <a:path w="64985" h="80275">
                <a:moveTo>
                  <a:pt x="59258" y="68795"/>
                </a:moveTo>
                <a:lnTo>
                  <a:pt x="26581" y="68795"/>
                </a:lnTo>
                <a:cubicBezTo>
                  <a:pt x="26785" y="68389"/>
                  <a:pt x="26975" y="67945"/>
                  <a:pt x="27166" y="67500"/>
                </a:cubicBezTo>
                <a:cubicBezTo>
                  <a:pt x="29617" y="61595"/>
                  <a:pt x="30125" y="54635"/>
                  <a:pt x="28664" y="46621"/>
                </a:cubicBezTo>
                <a:lnTo>
                  <a:pt x="36322" y="46621"/>
                </a:lnTo>
                <a:cubicBezTo>
                  <a:pt x="39485" y="46621"/>
                  <a:pt x="42050" y="44056"/>
                  <a:pt x="42050" y="40894"/>
                </a:cubicBezTo>
                <a:cubicBezTo>
                  <a:pt x="42050" y="37719"/>
                  <a:pt x="39485" y="35166"/>
                  <a:pt x="36322" y="35166"/>
                </a:cubicBezTo>
                <a:lnTo>
                  <a:pt x="25515" y="35166"/>
                </a:lnTo>
                <a:cubicBezTo>
                  <a:pt x="24829" y="33286"/>
                  <a:pt x="24080" y="31381"/>
                  <a:pt x="23216" y="29438"/>
                </a:cubicBezTo>
                <a:cubicBezTo>
                  <a:pt x="20955" y="24206"/>
                  <a:pt x="20930" y="19647"/>
                  <a:pt x="23165" y="16243"/>
                </a:cubicBezTo>
                <a:cubicBezTo>
                  <a:pt x="25324" y="12941"/>
                  <a:pt x="29032" y="11455"/>
                  <a:pt x="31725" y="11455"/>
                </a:cubicBezTo>
                <a:cubicBezTo>
                  <a:pt x="40475" y="11455"/>
                  <a:pt x="42812" y="23076"/>
                  <a:pt x="42926" y="23609"/>
                </a:cubicBezTo>
                <a:cubicBezTo>
                  <a:pt x="43485" y="26695"/>
                  <a:pt x="46470" y="28765"/>
                  <a:pt x="49568" y="28181"/>
                </a:cubicBezTo>
                <a:cubicBezTo>
                  <a:pt x="52693" y="27622"/>
                  <a:pt x="54750" y="24638"/>
                  <a:pt x="54191" y="21513"/>
                </a:cubicBezTo>
                <a:cubicBezTo>
                  <a:pt x="52832" y="14071"/>
                  <a:pt x="46406" y="0"/>
                  <a:pt x="31725" y="0"/>
                </a:cubicBezTo>
                <a:cubicBezTo>
                  <a:pt x="24664" y="0"/>
                  <a:pt x="17526" y="3898"/>
                  <a:pt x="13564" y="9969"/>
                </a:cubicBezTo>
                <a:cubicBezTo>
                  <a:pt x="9182" y="16662"/>
                  <a:pt x="8865" y="25196"/>
                  <a:pt x="12713" y="34010"/>
                </a:cubicBezTo>
                <a:cubicBezTo>
                  <a:pt x="12878" y="34391"/>
                  <a:pt x="13018" y="34785"/>
                  <a:pt x="13183" y="35166"/>
                </a:cubicBezTo>
                <a:lnTo>
                  <a:pt x="5728" y="35166"/>
                </a:lnTo>
                <a:cubicBezTo>
                  <a:pt x="2553" y="35166"/>
                  <a:pt x="0" y="37731"/>
                  <a:pt x="0" y="40906"/>
                </a:cubicBezTo>
                <a:cubicBezTo>
                  <a:pt x="0" y="44056"/>
                  <a:pt x="2553" y="46621"/>
                  <a:pt x="5728" y="46621"/>
                </a:cubicBezTo>
                <a:lnTo>
                  <a:pt x="16968" y="46621"/>
                </a:lnTo>
                <a:cubicBezTo>
                  <a:pt x="20930" y="64160"/>
                  <a:pt x="12180" y="68770"/>
                  <a:pt x="11265" y="69188"/>
                </a:cubicBezTo>
                <a:cubicBezTo>
                  <a:pt x="8636" y="70115"/>
                  <a:pt x="7150" y="72757"/>
                  <a:pt x="7595" y="75500"/>
                </a:cubicBezTo>
                <a:cubicBezTo>
                  <a:pt x="8065" y="78269"/>
                  <a:pt x="10567" y="80275"/>
                  <a:pt x="13386" y="80275"/>
                </a:cubicBezTo>
                <a:lnTo>
                  <a:pt x="59258" y="80275"/>
                </a:lnTo>
                <a:cubicBezTo>
                  <a:pt x="62420" y="80275"/>
                  <a:pt x="64985" y="77697"/>
                  <a:pt x="64985" y="74535"/>
                </a:cubicBezTo>
                <a:cubicBezTo>
                  <a:pt x="64985" y="71360"/>
                  <a:pt x="62420" y="68795"/>
                  <a:pt x="59258" y="68795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Freeform 615"/>
          <p:cNvSpPr/>
          <p:nvPr/>
        </p:nvSpPr>
        <p:spPr>
          <a:xfrm>
            <a:off x="10382111" y="3933661"/>
            <a:ext cx="139915" cy="139902"/>
          </a:xfrm>
          <a:custGeom>
            <a:avLst/>
            <a:gdLst/>
            <a:ahLst/>
            <a:cxnLst/>
            <a:rect l="0" t="0" r="0" b="0"/>
            <a:pathLst>
              <a:path w="139915" h="139902">
                <a:moveTo>
                  <a:pt x="124904" y="26631"/>
                </a:moveTo>
                <a:cubicBezTo>
                  <a:pt x="122936" y="24155"/>
                  <a:pt x="119329" y="23723"/>
                  <a:pt x="116840" y="25692"/>
                </a:cubicBezTo>
                <a:cubicBezTo>
                  <a:pt x="114364" y="27646"/>
                  <a:pt x="113944" y="31253"/>
                  <a:pt x="115900" y="33743"/>
                </a:cubicBezTo>
                <a:cubicBezTo>
                  <a:pt x="124104" y="44131"/>
                  <a:pt x="128447" y="56666"/>
                  <a:pt x="128447" y="69950"/>
                </a:cubicBezTo>
                <a:cubicBezTo>
                  <a:pt x="128447" y="102195"/>
                  <a:pt x="102210" y="128434"/>
                  <a:pt x="69964" y="128434"/>
                </a:cubicBezTo>
                <a:cubicBezTo>
                  <a:pt x="37719" y="128434"/>
                  <a:pt x="11481" y="102195"/>
                  <a:pt x="11481" y="69950"/>
                </a:cubicBezTo>
                <a:cubicBezTo>
                  <a:pt x="11481" y="37692"/>
                  <a:pt x="37719" y="11455"/>
                  <a:pt x="69964" y="11455"/>
                </a:cubicBezTo>
                <a:cubicBezTo>
                  <a:pt x="81394" y="11455"/>
                  <a:pt x="92469" y="14744"/>
                  <a:pt x="101994" y="20993"/>
                </a:cubicBezTo>
                <a:cubicBezTo>
                  <a:pt x="104635" y="22733"/>
                  <a:pt x="108191" y="21996"/>
                  <a:pt x="109931" y="19342"/>
                </a:cubicBezTo>
                <a:cubicBezTo>
                  <a:pt x="111658" y="16700"/>
                  <a:pt x="110934" y="13131"/>
                  <a:pt x="108280" y="11404"/>
                </a:cubicBezTo>
                <a:cubicBezTo>
                  <a:pt x="96876" y="3937"/>
                  <a:pt x="83642" y="0"/>
                  <a:pt x="69964" y="0"/>
                </a:cubicBezTo>
                <a:cubicBezTo>
                  <a:pt x="31394" y="0"/>
                  <a:pt x="0" y="31368"/>
                  <a:pt x="0" y="69950"/>
                </a:cubicBezTo>
                <a:cubicBezTo>
                  <a:pt x="0" y="108520"/>
                  <a:pt x="31394" y="139902"/>
                  <a:pt x="69964" y="139902"/>
                </a:cubicBezTo>
                <a:cubicBezTo>
                  <a:pt x="108534" y="139902"/>
                  <a:pt x="139915" y="108520"/>
                  <a:pt x="139915" y="69950"/>
                </a:cubicBezTo>
                <a:cubicBezTo>
                  <a:pt x="139915" y="54063"/>
                  <a:pt x="134733" y="39077"/>
                  <a:pt x="124904" y="26631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Freeform 616"/>
          <p:cNvSpPr/>
          <p:nvPr/>
        </p:nvSpPr>
        <p:spPr>
          <a:xfrm>
            <a:off x="10415757" y="3961923"/>
            <a:ext cx="64058" cy="76237"/>
          </a:xfrm>
          <a:custGeom>
            <a:avLst/>
            <a:gdLst/>
            <a:ahLst/>
            <a:cxnLst/>
            <a:rect l="0" t="0" r="0" b="0"/>
            <a:pathLst>
              <a:path w="64058" h="76237">
                <a:moveTo>
                  <a:pt x="56286" y="63652"/>
                </a:moveTo>
                <a:cubicBezTo>
                  <a:pt x="56121" y="63690"/>
                  <a:pt x="39535" y="67715"/>
                  <a:pt x="29820" y="60198"/>
                </a:cubicBezTo>
                <a:cubicBezTo>
                  <a:pt x="27623" y="58509"/>
                  <a:pt x="25895" y="56274"/>
                  <a:pt x="24651" y="53531"/>
                </a:cubicBezTo>
                <a:lnTo>
                  <a:pt x="42431" y="53531"/>
                </a:lnTo>
                <a:cubicBezTo>
                  <a:pt x="45593" y="53531"/>
                  <a:pt x="48159" y="50965"/>
                  <a:pt x="48159" y="47803"/>
                </a:cubicBezTo>
                <a:cubicBezTo>
                  <a:pt x="48159" y="44641"/>
                  <a:pt x="45593" y="42062"/>
                  <a:pt x="42431" y="42062"/>
                </a:cubicBezTo>
                <a:lnTo>
                  <a:pt x="22212" y="42062"/>
                </a:lnTo>
                <a:cubicBezTo>
                  <a:pt x="22187" y="41440"/>
                  <a:pt x="22174" y="40818"/>
                  <a:pt x="22174" y="40157"/>
                </a:cubicBezTo>
                <a:cubicBezTo>
                  <a:pt x="22174" y="39510"/>
                  <a:pt x="22187" y="38862"/>
                  <a:pt x="22212" y="38252"/>
                </a:cubicBezTo>
                <a:lnTo>
                  <a:pt x="42431" y="38252"/>
                </a:lnTo>
                <a:cubicBezTo>
                  <a:pt x="45593" y="38252"/>
                  <a:pt x="48159" y="35674"/>
                  <a:pt x="48159" y="32499"/>
                </a:cubicBezTo>
                <a:cubicBezTo>
                  <a:pt x="48159" y="29337"/>
                  <a:pt x="45593" y="26772"/>
                  <a:pt x="42431" y="26772"/>
                </a:cubicBezTo>
                <a:lnTo>
                  <a:pt x="24651" y="26772"/>
                </a:lnTo>
                <a:cubicBezTo>
                  <a:pt x="25895" y="24041"/>
                  <a:pt x="27597" y="21819"/>
                  <a:pt x="29782" y="20130"/>
                </a:cubicBezTo>
                <a:cubicBezTo>
                  <a:pt x="39561" y="12535"/>
                  <a:pt x="56083" y="16599"/>
                  <a:pt x="56298" y="16650"/>
                </a:cubicBezTo>
                <a:cubicBezTo>
                  <a:pt x="59359" y="17437"/>
                  <a:pt x="62483" y="15596"/>
                  <a:pt x="63283" y="12548"/>
                </a:cubicBezTo>
                <a:cubicBezTo>
                  <a:pt x="64058" y="9462"/>
                  <a:pt x="62229" y="6350"/>
                  <a:pt x="59156" y="5550"/>
                </a:cubicBezTo>
                <a:cubicBezTo>
                  <a:pt x="58267" y="5321"/>
                  <a:pt x="37071" y="0"/>
                  <a:pt x="22797" y="11036"/>
                </a:cubicBezTo>
                <a:cubicBezTo>
                  <a:pt x="17793" y="14910"/>
                  <a:pt x="14313" y="20168"/>
                  <a:pt x="12433" y="26772"/>
                </a:cubicBezTo>
                <a:lnTo>
                  <a:pt x="5728" y="26772"/>
                </a:lnTo>
                <a:cubicBezTo>
                  <a:pt x="2565" y="26772"/>
                  <a:pt x="0" y="29337"/>
                  <a:pt x="0" y="32499"/>
                </a:cubicBezTo>
                <a:cubicBezTo>
                  <a:pt x="0" y="35674"/>
                  <a:pt x="2565" y="38252"/>
                  <a:pt x="5728" y="38252"/>
                </a:cubicBezTo>
                <a:lnTo>
                  <a:pt x="10732" y="38252"/>
                </a:lnTo>
                <a:cubicBezTo>
                  <a:pt x="10719" y="38875"/>
                  <a:pt x="10694" y="39510"/>
                  <a:pt x="10694" y="40157"/>
                </a:cubicBezTo>
                <a:cubicBezTo>
                  <a:pt x="10694" y="40805"/>
                  <a:pt x="10719" y="41440"/>
                  <a:pt x="10732" y="42062"/>
                </a:cubicBezTo>
                <a:lnTo>
                  <a:pt x="5728" y="42062"/>
                </a:lnTo>
                <a:cubicBezTo>
                  <a:pt x="2565" y="42062"/>
                  <a:pt x="0" y="44641"/>
                  <a:pt x="0" y="47803"/>
                </a:cubicBezTo>
                <a:cubicBezTo>
                  <a:pt x="0" y="50965"/>
                  <a:pt x="2565" y="53531"/>
                  <a:pt x="5728" y="53531"/>
                </a:cubicBezTo>
                <a:lnTo>
                  <a:pt x="12433" y="53531"/>
                </a:lnTo>
                <a:cubicBezTo>
                  <a:pt x="14313" y="60135"/>
                  <a:pt x="17793" y="65391"/>
                  <a:pt x="22797" y="69265"/>
                </a:cubicBezTo>
                <a:cubicBezTo>
                  <a:pt x="29985" y="74827"/>
                  <a:pt x="38926" y="76237"/>
                  <a:pt x="46152" y="76237"/>
                </a:cubicBezTo>
                <a:cubicBezTo>
                  <a:pt x="53277" y="76237"/>
                  <a:pt x="58711" y="74866"/>
                  <a:pt x="59156" y="74751"/>
                </a:cubicBezTo>
                <a:cubicBezTo>
                  <a:pt x="62229" y="73964"/>
                  <a:pt x="64058" y="70840"/>
                  <a:pt x="63283" y="67754"/>
                </a:cubicBezTo>
                <a:cubicBezTo>
                  <a:pt x="62483" y="64706"/>
                  <a:pt x="59346" y="62852"/>
                  <a:pt x="56286" y="63652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Freeform 617"/>
          <p:cNvSpPr/>
          <p:nvPr/>
        </p:nvSpPr>
        <p:spPr>
          <a:xfrm>
            <a:off x="10350882" y="3819758"/>
            <a:ext cx="68008" cy="137591"/>
          </a:xfrm>
          <a:custGeom>
            <a:avLst/>
            <a:gdLst/>
            <a:ahLst/>
            <a:cxnLst/>
            <a:rect l="0" t="0" r="0" b="0"/>
            <a:pathLst>
              <a:path w="68008" h="137591">
                <a:moveTo>
                  <a:pt x="65100" y="1968"/>
                </a:moveTo>
                <a:cubicBezTo>
                  <a:pt x="62624" y="0"/>
                  <a:pt x="59005" y="432"/>
                  <a:pt x="57061" y="2920"/>
                </a:cubicBezTo>
                <a:cubicBezTo>
                  <a:pt x="35167" y="30695"/>
                  <a:pt x="23597" y="64172"/>
                  <a:pt x="23597" y="99745"/>
                </a:cubicBezTo>
                <a:cubicBezTo>
                  <a:pt x="23597" y="105168"/>
                  <a:pt x="23876" y="110616"/>
                  <a:pt x="24422" y="116001"/>
                </a:cubicBezTo>
                <a:lnTo>
                  <a:pt x="10668" y="100520"/>
                </a:lnTo>
                <a:cubicBezTo>
                  <a:pt x="8573" y="98157"/>
                  <a:pt x="4953" y="97941"/>
                  <a:pt x="2578" y="100050"/>
                </a:cubicBezTo>
                <a:cubicBezTo>
                  <a:pt x="203" y="102158"/>
                  <a:pt x="0" y="105777"/>
                  <a:pt x="2096" y="108139"/>
                </a:cubicBezTo>
                <a:lnTo>
                  <a:pt x="26569" y="135660"/>
                </a:lnTo>
                <a:cubicBezTo>
                  <a:pt x="27661" y="136892"/>
                  <a:pt x="29210" y="137591"/>
                  <a:pt x="30849" y="137591"/>
                </a:cubicBezTo>
                <a:cubicBezTo>
                  <a:pt x="32487" y="137591"/>
                  <a:pt x="34049" y="136892"/>
                  <a:pt x="35141" y="135660"/>
                </a:cubicBezTo>
                <a:lnTo>
                  <a:pt x="59614" y="108139"/>
                </a:lnTo>
                <a:cubicBezTo>
                  <a:pt x="61710" y="105777"/>
                  <a:pt x="61494" y="102158"/>
                  <a:pt x="59132" y="100050"/>
                </a:cubicBezTo>
                <a:cubicBezTo>
                  <a:pt x="56757" y="97941"/>
                  <a:pt x="53124" y="98157"/>
                  <a:pt x="51042" y="100520"/>
                </a:cubicBezTo>
                <a:lnTo>
                  <a:pt x="36119" y="117309"/>
                </a:lnTo>
                <a:cubicBezTo>
                  <a:pt x="35421" y="111505"/>
                  <a:pt x="35065" y="105612"/>
                  <a:pt x="35065" y="99745"/>
                </a:cubicBezTo>
                <a:cubicBezTo>
                  <a:pt x="35065" y="66776"/>
                  <a:pt x="45771" y="35750"/>
                  <a:pt x="66065" y="10007"/>
                </a:cubicBezTo>
                <a:cubicBezTo>
                  <a:pt x="68008" y="7530"/>
                  <a:pt x="67589" y="3936"/>
                  <a:pt x="65100" y="1968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Freeform 618"/>
          <p:cNvSpPr/>
          <p:nvPr/>
        </p:nvSpPr>
        <p:spPr>
          <a:xfrm>
            <a:off x="10499667" y="4016885"/>
            <a:ext cx="136029" cy="57111"/>
          </a:xfrm>
          <a:custGeom>
            <a:avLst/>
            <a:gdLst/>
            <a:ahLst/>
            <a:cxnLst/>
            <a:rect l="0" t="0" r="0" b="0"/>
            <a:pathLst>
              <a:path w="136029" h="57111">
                <a:moveTo>
                  <a:pt x="135039" y="10820"/>
                </a:moveTo>
                <a:cubicBezTo>
                  <a:pt x="134214" y="9411"/>
                  <a:pt x="132830" y="8408"/>
                  <a:pt x="131229" y="8077"/>
                </a:cubicBezTo>
                <a:lnTo>
                  <a:pt x="95161" y="648"/>
                </a:lnTo>
                <a:cubicBezTo>
                  <a:pt x="92050" y="0"/>
                  <a:pt x="89027" y="2007"/>
                  <a:pt x="88380" y="5106"/>
                </a:cubicBezTo>
                <a:cubicBezTo>
                  <a:pt x="87745" y="8217"/>
                  <a:pt x="89751" y="11239"/>
                  <a:pt x="92850" y="11886"/>
                </a:cubicBezTo>
                <a:lnTo>
                  <a:pt x="114834" y="16407"/>
                </a:lnTo>
                <a:cubicBezTo>
                  <a:pt x="110160" y="19900"/>
                  <a:pt x="105233" y="23177"/>
                  <a:pt x="100153" y="26098"/>
                </a:cubicBezTo>
                <a:cubicBezTo>
                  <a:pt x="71603" y="42595"/>
                  <a:pt x="39370" y="48831"/>
                  <a:pt x="6947" y="44132"/>
                </a:cubicBezTo>
                <a:cubicBezTo>
                  <a:pt x="3823" y="43674"/>
                  <a:pt x="902" y="45833"/>
                  <a:pt x="458" y="48983"/>
                </a:cubicBezTo>
                <a:cubicBezTo>
                  <a:pt x="0" y="52107"/>
                  <a:pt x="2172" y="55016"/>
                  <a:pt x="5309" y="55460"/>
                </a:cubicBezTo>
                <a:cubicBezTo>
                  <a:pt x="12878" y="56565"/>
                  <a:pt x="20447" y="57111"/>
                  <a:pt x="27966" y="57111"/>
                </a:cubicBezTo>
                <a:cubicBezTo>
                  <a:pt x="55169" y="57111"/>
                  <a:pt x="81750" y="49974"/>
                  <a:pt x="105906" y="36029"/>
                </a:cubicBezTo>
                <a:cubicBezTo>
                  <a:pt x="110592" y="33324"/>
                  <a:pt x="115164" y="30339"/>
                  <a:pt x="119558" y="27164"/>
                </a:cubicBezTo>
                <a:lnTo>
                  <a:pt x="113018" y="46837"/>
                </a:lnTo>
                <a:cubicBezTo>
                  <a:pt x="112027" y="49834"/>
                  <a:pt x="113653" y="53085"/>
                  <a:pt x="116650" y="54088"/>
                </a:cubicBezTo>
                <a:cubicBezTo>
                  <a:pt x="117260" y="54292"/>
                  <a:pt x="117869" y="54381"/>
                  <a:pt x="118466" y="54381"/>
                </a:cubicBezTo>
                <a:cubicBezTo>
                  <a:pt x="120879" y="54381"/>
                  <a:pt x="123102" y="52844"/>
                  <a:pt x="123914" y="50443"/>
                </a:cubicBezTo>
                <a:lnTo>
                  <a:pt x="135496" y="15493"/>
                </a:lnTo>
                <a:cubicBezTo>
                  <a:pt x="136029" y="13944"/>
                  <a:pt x="135851" y="12242"/>
                  <a:pt x="135039" y="10820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Freeform 619"/>
          <p:cNvSpPr/>
          <p:nvPr/>
        </p:nvSpPr>
        <p:spPr>
          <a:xfrm>
            <a:off x="10568166" y="3762639"/>
            <a:ext cx="105688" cy="108699"/>
          </a:xfrm>
          <a:custGeom>
            <a:avLst/>
            <a:gdLst/>
            <a:ahLst/>
            <a:cxnLst/>
            <a:rect l="0" t="0" r="0" b="0"/>
            <a:pathLst>
              <a:path w="105688" h="108699">
                <a:moveTo>
                  <a:pt x="104520" y="100838"/>
                </a:moveTo>
                <a:cubicBezTo>
                  <a:pt x="91414" y="67996"/>
                  <a:pt x="68199" y="41225"/>
                  <a:pt x="37401" y="23445"/>
                </a:cubicBezTo>
                <a:cubicBezTo>
                  <a:pt x="32689" y="20740"/>
                  <a:pt x="27825" y="18263"/>
                  <a:pt x="22898" y="16053"/>
                </a:cubicBezTo>
                <a:lnTo>
                  <a:pt x="43180" y="11862"/>
                </a:lnTo>
                <a:cubicBezTo>
                  <a:pt x="46278" y="11240"/>
                  <a:pt x="48272" y="8192"/>
                  <a:pt x="47624" y="5106"/>
                </a:cubicBezTo>
                <a:cubicBezTo>
                  <a:pt x="47002" y="1994"/>
                  <a:pt x="43967" y="0"/>
                  <a:pt x="40868" y="636"/>
                </a:cubicBezTo>
                <a:lnTo>
                  <a:pt x="4800" y="8065"/>
                </a:lnTo>
                <a:cubicBezTo>
                  <a:pt x="3187" y="8395"/>
                  <a:pt x="1803" y="9386"/>
                  <a:pt x="990" y="10821"/>
                </a:cubicBezTo>
                <a:cubicBezTo>
                  <a:pt x="165" y="12231"/>
                  <a:pt x="0" y="13932"/>
                  <a:pt x="508" y="15482"/>
                </a:cubicBezTo>
                <a:lnTo>
                  <a:pt x="12115" y="50432"/>
                </a:lnTo>
                <a:cubicBezTo>
                  <a:pt x="12903" y="52833"/>
                  <a:pt x="15151" y="54369"/>
                  <a:pt x="17551" y="54369"/>
                </a:cubicBezTo>
                <a:cubicBezTo>
                  <a:pt x="18160" y="54369"/>
                  <a:pt x="18757" y="54268"/>
                  <a:pt x="19354" y="54064"/>
                </a:cubicBezTo>
                <a:cubicBezTo>
                  <a:pt x="22377" y="53074"/>
                  <a:pt x="24002" y="49823"/>
                  <a:pt x="22986" y="46825"/>
                </a:cubicBezTo>
                <a:lnTo>
                  <a:pt x="15938" y="25515"/>
                </a:lnTo>
                <a:cubicBezTo>
                  <a:pt x="21297" y="27813"/>
                  <a:pt x="26581" y="30442"/>
                  <a:pt x="31648" y="33376"/>
                </a:cubicBezTo>
                <a:cubicBezTo>
                  <a:pt x="60210" y="49861"/>
                  <a:pt x="81724" y="74651"/>
                  <a:pt x="93865" y="105079"/>
                </a:cubicBezTo>
                <a:cubicBezTo>
                  <a:pt x="94754" y="107327"/>
                  <a:pt x="96913" y="108699"/>
                  <a:pt x="99199" y="108699"/>
                </a:cubicBezTo>
                <a:cubicBezTo>
                  <a:pt x="99898" y="108699"/>
                  <a:pt x="100622" y="108559"/>
                  <a:pt x="101307" y="108292"/>
                </a:cubicBezTo>
                <a:cubicBezTo>
                  <a:pt x="104254" y="107111"/>
                  <a:pt x="105688" y="103771"/>
                  <a:pt x="104520" y="100838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Freeform 620"/>
          <p:cNvSpPr/>
          <p:nvPr/>
        </p:nvSpPr>
        <p:spPr>
          <a:xfrm>
            <a:off x="8433714" y="656387"/>
            <a:ext cx="184506" cy="182232"/>
          </a:xfrm>
          <a:custGeom>
            <a:avLst/>
            <a:gdLst/>
            <a:ahLst/>
            <a:cxnLst/>
            <a:rect l="0" t="0" r="0" b="0"/>
            <a:pathLst>
              <a:path w="184506" h="182232">
                <a:moveTo>
                  <a:pt x="0" y="182232"/>
                </a:moveTo>
                <a:lnTo>
                  <a:pt x="184506" y="182232"/>
                </a:lnTo>
                <a:lnTo>
                  <a:pt x="184506" y="0"/>
                </a:lnTo>
                <a:lnTo>
                  <a:pt x="0" y="0"/>
                </a:lnTo>
                <a:lnTo>
                  <a:pt x="0" y="182232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Freeform 621"/>
          <p:cNvSpPr/>
          <p:nvPr/>
        </p:nvSpPr>
        <p:spPr>
          <a:xfrm>
            <a:off x="8433714" y="5273192"/>
            <a:ext cx="184506" cy="182233"/>
          </a:xfrm>
          <a:custGeom>
            <a:avLst/>
            <a:gdLst/>
            <a:ahLst/>
            <a:cxnLst/>
            <a:rect l="0" t="0" r="0" b="0"/>
            <a:pathLst>
              <a:path w="184506" h="182233">
                <a:moveTo>
                  <a:pt x="0" y="182233"/>
                </a:moveTo>
                <a:lnTo>
                  <a:pt x="184506" y="182233"/>
                </a:lnTo>
                <a:lnTo>
                  <a:pt x="184506" y="0"/>
                </a:lnTo>
                <a:lnTo>
                  <a:pt x="0" y="0"/>
                </a:lnTo>
                <a:lnTo>
                  <a:pt x="0" y="182233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Freeform 622"/>
          <p:cNvSpPr/>
          <p:nvPr/>
        </p:nvSpPr>
        <p:spPr>
          <a:xfrm>
            <a:off x="8475822" y="3034301"/>
            <a:ext cx="3545687" cy="0"/>
          </a:xfrm>
          <a:custGeom>
            <a:avLst/>
            <a:gdLst/>
            <a:ahLst/>
            <a:cxnLst/>
            <a:rect l="0" t="0" r="0" b="0"/>
            <a:pathLst>
              <a:path w="3545687">
                <a:moveTo>
                  <a:pt x="0" y="0"/>
                </a:moveTo>
                <a:lnTo>
                  <a:pt x="3545687" y="0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Freeform 623"/>
          <p:cNvSpPr/>
          <p:nvPr/>
        </p:nvSpPr>
        <p:spPr>
          <a:xfrm>
            <a:off x="12601811" y="1530333"/>
            <a:ext cx="2114486" cy="0"/>
          </a:xfrm>
          <a:custGeom>
            <a:avLst/>
            <a:gdLst/>
            <a:ahLst/>
            <a:cxnLst/>
            <a:rect l="0" t="0" r="0" b="0"/>
            <a:pathLst>
              <a:path w="2114486">
                <a:moveTo>
                  <a:pt x="0" y="0"/>
                </a:moveTo>
                <a:lnTo>
                  <a:pt x="2114486" y="0"/>
                </a:lnTo>
              </a:path>
            </a:pathLst>
          </a:custGeom>
          <a:noFill/>
          <a:ln w="381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Freeform 630"/>
          <p:cNvSpPr/>
          <p:nvPr/>
        </p:nvSpPr>
        <p:spPr>
          <a:xfrm>
            <a:off x="8314359" y="555854"/>
            <a:ext cx="6609537" cy="383299"/>
          </a:xfrm>
          <a:custGeom>
            <a:avLst/>
            <a:gdLst/>
            <a:ahLst/>
            <a:cxnLst/>
            <a:rect l="0" t="0" r="0" b="0"/>
            <a:pathLst>
              <a:path w="6609537" h="383299">
                <a:moveTo>
                  <a:pt x="0" y="383299"/>
                </a:moveTo>
                <a:lnTo>
                  <a:pt x="6609537" y="383299"/>
                </a:lnTo>
                <a:lnTo>
                  <a:pt x="6609537" y="0"/>
                </a:lnTo>
                <a:lnTo>
                  <a:pt x="0" y="0"/>
                </a:lnTo>
                <a:lnTo>
                  <a:pt x="0" y="383299"/>
                </a:lnTo>
                <a:close/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Freeform 631"/>
          <p:cNvSpPr/>
          <p:nvPr/>
        </p:nvSpPr>
        <p:spPr>
          <a:xfrm>
            <a:off x="8314359" y="5172646"/>
            <a:ext cx="6609537" cy="383299"/>
          </a:xfrm>
          <a:custGeom>
            <a:avLst/>
            <a:gdLst/>
            <a:ahLst/>
            <a:cxnLst/>
            <a:rect l="0" t="0" r="0" b="0"/>
            <a:pathLst>
              <a:path w="6609537" h="383299">
                <a:moveTo>
                  <a:pt x="0" y="383299"/>
                </a:moveTo>
                <a:lnTo>
                  <a:pt x="6609537" y="383299"/>
                </a:lnTo>
                <a:lnTo>
                  <a:pt x="6609537" y="0"/>
                </a:lnTo>
                <a:lnTo>
                  <a:pt x="0" y="0"/>
                </a:lnTo>
                <a:lnTo>
                  <a:pt x="0" y="383299"/>
                </a:lnTo>
                <a:close/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Freeform 638"/>
          <p:cNvSpPr/>
          <p:nvPr/>
        </p:nvSpPr>
        <p:spPr>
          <a:xfrm>
            <a:off x="12593098" y="3705804"/>
            <a:ext cx="402360" cy="402361"/>
          </a:xfrm>
          <a:custGeom>
            <a:avLst/>
            <a:gdLst/>
            <a:ahLst/>
            <a:cxnLst/>
            <a:rect l="0" t="0" r="0" b="0"/>
            <a:pathLst>
              <a:path w="402360" h="402361">
                <a:moveTo>
                  <a:pt x="201180" y="402361"/>
                </a:moveTo>
                <a:cubicBezTo>
                  <a:pt x="312292" y="402361"/>
                  <a:pt x="402360" y="312293"/>
                  <a:pt x="402360" y="201181"/>
                </a:cubicBezTo>
                <a:cubicBezTo>
                  <a:pt x="402360" y="90081"/>
                  <a:pt x="312292" y="0"/>
                  <a:pt x="201180" y="0"/>
                </a:cubicBezTo>
                <a:cubicBezTo>
                  <a:pt x="90068" y="0"/>
                  <a:pt x="0" y="90081"/>
                  <a:pt x="0" y="201181"/>
                </a:cubicBezTo>
                <a:cubicBezTo>
                  <a:pt x="0" y="312293"/>
                  <a:pt x="90068" y="402361"/>
                  <a:pt x="201180" y="402361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Freeform 639"/>
          <p:cNvSpPr/>
          <p:nvPr/>
        </p:nvSpPr>
        <p:spPr>
          <a:xfrm>
            <a:off x="12593098" y="4182857"/>
            <a:ext cx="402360" cy="402361"/>
          </a:xfrm>
          <a:custGeom>
            <a:avLst/>
            <a:gdLst/>
            <a:ahLst/>
            <a:cxnLst/>
            <a:rect l="0" t="0" r="0" b="0"/>
            <a:pathLst>
              <a:path w="402360" h="402361">
                <a:moveTo>
                  <a:pt x="201180" y="402361"/>
                </a:moveTo>
                <a:cubicBezTo>
                  <a:pt x="312292" y="402361"/>
                  <a:pt x="402360" y="312293"/>
                  <a:pt x="402360" y="201181"/>
                </a:cubicBezTo>
                <a:cubicBezTo>
                  <a:pt x="402360" y="90081"/>
                  <a:pt x="312292" y="0"/>
                  <a:pt x="201180" y="0"/>
                </a:cubicBezTo>
                <a:cubicBezTo>
                  <a:pt x="90068" y="0"/>
                  <a:pt x="0" y="90081"/>
                  <a:pt x="0" y="201181"/>
                </a:cubicBezTo>
                <a:cubicBezTo>
                  <a:pt x="0" y="312293"/>
                  <a:pt x="90068" y="402361"/>
                  <a:pt x="201180" y="402361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Freeform 640"/>
          <p:cNvSpPr/>
          <p:nvPr/>
        </p:nvSpPr>
        <p:spPr>
          <a:xfrm>
            <a:off x="12593098" y="3211519"/>
            <a:ext cx="402360" cy="402361"/>
          </a:xfrm>
          <a:custGeom>
            <a:avLst/>
            <a:gdLst/>
            <a:ahLst/>
            <a:cxnLst/>
            <a:rect l="0" t="0" r="0" b="0"/>
            <a:pathLst>
              <a:path w="402360" h="402361">
                <a:moveTo>
                  <a:pt x="201180" y="402361"/>
                </a:moveTo>
                <a:cubicBezTo>
                  <a:pt x="312292" y="402361"/>
                  <a:pt x="402360" y="312293"/>
                  <a:pt x="402360" y="201181"/>
                </a:cubicBezTo>
                <a:cubicBezTo>
                  <a:pt x="402360" y="90081"/>
                  <a:pt x="312292" y="0"/>
                  <a:pt x="201180" y="0"/>
                </a:cubicBezTo>
                <a:cubicBezTo>
                  <a:pt x="90068" y="0"/>
                  <a:pt x="0" y="90081"/>
                  <a:pt x="0" y="201181"/>
                </a:cubicBezTo>
                <a:cubicBezTo>
                  <a:pt x="0" y="312293"/>
                  <a:pt x="90068" y="402361"/>
                  <a:pt x="201180" y="402361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1" name="Picture 641"/>
          <p:cNvPicPr>
            <a:picLocks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48876" y="3778526"/>
            <a:ext cx="290803" cy="220700"/>
          </a:xfrm>
          <a:prstGeom prst="rect">
            <a:avLst/>
          </a:prstGeom>
          <a:noFill/>
        </p:spPr>
      </p:pic>
      <p:pic>
        <p:nvPicPr>
          <p:cNvPr id="642" name="Picture 642"/>
          <p:cNvPicPr>
            <a:picLocks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66443" y="3291648"/>
            <a:ext cx="255664" cy="220611"/>
          </a:xfrm>
          <a:prstGeom prst="rect">
            <a:avLst/>
          </a:prstGeom>
          <a:noFill/>
        </p:spPr>
      </p:pic>
      <p:sp>
        <p:nvSpPr>
          <p:cNvPr id="644" name="Freeform 644"/>
          <p:cNvSpPr/>
          <p:nvPr/>
        </p:nvSpPr>
        <p:spPr>
          <a:xfrm flipV="1">
            <a:off x="10362224" y="3330105"/>
            <a:ext cx="200179" cy="240545"/>
          </a:xfrm>
          <a:custGeom>
            <a:avLst/>
            <a:gdLst/>
            <a:ahLst/>
            <a:cxnLst/>
            <a:rect l="0" t="0" r="0" b="0"/>
            <a:pathLst>
              <a:path w="192239" h="231012">
                <a:moveTo>
                  <a:pt x="186486" y="199059"/>
                </a:moveTo>
                <a:cubicBezTo>
                  <a:pt x="152425" y="200633"/>
                  <a:pt x="123101" y="211111"/>
                  <a:pt x="98476" y="229437"/>
                </a:cubicBezTo>
                <a:cubicBezTo>
                  <a:pt x="96380" y="231012"/>
                  <a:pt x="94284" y="231012"/>
                  <a:pt x="92189" y="229437"/>
                </a:cubicBezTo>
                <a:cubicBezTo>
                  <a:pt x="68618" y="212673"/>
                  <a:pt x="39281" y="202729"/>
                  <a:pt x="4711" y="200113"/>
                </a:cubicBezTo>
                <a:cubicBezTo>
                  <a:pt x="2082" y="200113"/>
                  <a:pt x="0" y="198005"/>
                  <a:pt x="0" y="194868"/>
                </a:cubicBezTo>
                <a:lnTo>
                  <a:pt x="0" y="188061"/>
                </a:lnTo>
                <a:cubicBezTo>
                  <a:pt x="0" y="75438"/>
                  <a:pt x="65481" y="19913"/>
                  <a:pt x="93243" y="1041"/>
                </a:cubicBezTo>
                <a:cubicBezTo>
                  <a:pt x="94284" y="520"/>
                  <a:pt x="95339" y="0"/>
                  <a:pt x="96380" y="0"/>
                </a:cubicBezTo>
                <a:cubicBezTo>
                  <a:pt x="97434" y="0"/>
                  <a:pt x="98476" y="520"/>
                  <a:pt x="98996" y="1041"/>
                </a:cubicBezTo>
                <a:cubicBezTo>
                  <a:pt x="108953" y="7328"/>
                  <a:pt x="123622" y="18339"/>
                  <a:pt x="138290" y="35103"/>
                </a:cubicBezTo>
                <a:cubicBezTo>
                  <a:pt x="140385" y="37198"/>
                  <a:pt x="139865" y="40335"/>
                  <a:pt x="137769" y="42430"/>
                </a:cubicBezTo>
                <a:cubicBezTo>
                  <a:pt x="135674" y="44526"/>
                  <a:pt x="132524" y="44005"/>
                  <a:pt x="130429" y="41910"/>
                </a:cubicBezTo>
                <a:cubicBezTo>
                  <a:pt x="117856" y="27762"/>
                  <a:pt x="105283" y="17818"/>
                  <a:pt x="96380" y="11519"/>
                </a:cubicBezTo>
                <a:cubicBezTo>
                  <a:pt x="68097" y="31432"/>
                  <a:pt x="9944" y="84340"/>
                  <a:pt x="9944" y="188061"/>
                </a:cubicBezTo>
                <a:lnTo>
                  <a:pt x="9944" y="189623"/>
                </a:lnTo>
                <a:cubicBezTo>
                  <a:pt x="42951" y="192773"/>
                  <a:pt x="71755" y="202208"/>
                  <a:pt x="95326" y="218439"/>
                </a:cubicBezTo>
                <a:cubicBezTo>
                  <a:pt x="119430" y="201154"/>
                  <a:pt x="148247" y="191198"/>
                  <a:pt x="181241" y="188582"/>
                </a:cubicBezTo>
                <a:lnTo>
                  <a:pt x="181241" y="187541"/>
                </a:lnTo>
                <a:cubicBezTo>
                  <a:pt x="181241" y="155054"/>
                  <a:pt x="175476" y="124676"/>
                  <a:pt x="164490" y="97955"/>
                </a:cubicBezTo>
                <a:cubicBezTo>
                  <a:pt x="163436" y="95339"/>
                  <a:pt x="164490" y="92202"/>
                  <a:pt x="167106" y="91148"/>
                </a:cubicBezTo>
                <a:cubicBezTo>
                  <a:pt x="169722" y="90106"/>
                  <a:pt x="172859" y="91148"/>
                  <a:pt x="173913" y="93764"/>
                </a:cubicBezTo>
                <a:cubicBezTo>
                  <a:pt x="187006" y="125730"/>
                  <a:pt x="192239" y="162915"/>
                  <a:pt x="191197" y="193294"/>
                </a:cubicBezTo>
                <a:cubicBezTo>
                  <a:pt x="191197" y="196431"/>
                  <a:pt x="189102" y="198526"/>
                  <a:pt x="186486" y="199059"/>
                </a:cubicBezTo>
              </a:path>
            </a:pathLst>
          </a:custGeom>
          <a:solidFill>
            <a:srgbClr val="4E525E">
              <a:alpha val="100000"/>
            </a:srgbClr>
          </a:solidFill>
          <a:ln w="132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Freeform 645"/>
          <p:cNvSpPr/>
          <p:nvPr/>
        </p:nvSpPr>
        <p:spPr>
          <a:xfrm flipV="1">
            <a:off x="10540599" y="3511204"/>
            <a:ext cx="76357" cy="55077"/>
          </a:xfrm>
          <a:custGeom>
            <a:avLst/>
            <a:gdLst/>
            <a:ahLst/>
            <a:cxnLst/>
            <a:rect l="0" t="0" r="0" b="0"/>
            <a:pathLst>
              <a:path w="73329" h="52895">
                <a:moveTo>
                  <a:pt x="17272" y="2095"/>
                </a:moveTo>
                <a:cubicBezTo>
                  <a:pt x="18326" y="1041"/>
                  <a:pt x="19367" y="0"/>
                  <a:pt x="20942" y="0"/>
                </a:cubicBezTo>
                <a:lnTo>
                  <a:pt x="21463" y="0"/>
                </a:lnTo>
                <a:cubicBezTo>
                  <a:pt x="22517" y="0"/>
                  <a:pt x="24091" y="521"/>
                  <a:pt x="25133" y="1575"/>
                </a:cubicBezTo>
                <a:lnTo>
                  <a:pt x="71234" y="43471"/>
                </a:lnTo>
                <a:cubicBezTo>
                  <a:pt x="73329" y="45567"/>
                  <a:pt x="73329" y="48716"/>
                  <a:pt x="71754" y="50812"/>
                </a:cubicBezTo>
                <a:cubicBezTo>
                  <a:pt x="69659" y="52895"/>
                  <a:pt x="66522" y="52895"/>
                  <a:pt x="64427" y="51332"/>
                </a:cubicBezTo>
                <a:lnTo>
                  <a:pt x="22517" y="13093"/>
                </a:lnTo>
                <a:lnTo>
                  <a:pt x="9945" y="28815"/>
                </a:lnTo>
                <a:cubicBezTo>
                  <a:pt x="8383" y="30911"/>
                  <a:pt x="4712" y="31431"/>
                  <a:pt x="2617" y="29857"/>
                </a:cubicBezTo>
                <a:cubicBezTo>
                  <a:pt x="521" y="28295"/>
                  <a:pt x="0" y="24612"/>
                  <a:pt x="1563" y="22516"/>
                </a:cubicBezTo>
                <a:close/>
              </a:path>
            </a:pathLst>
          </a:custGeom>
          <a:solidFill>
            <a:srgbClr val="4E525E">
              <a:alpha val="100000"/>
            </a:srgbClr>
          </a:solidFill>
          <a:ln w="132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6" name="Picture 646"/>
          <p:cNvPicPr>
            <a:picLocks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2400" y="3237204"/>
            <a:ext cx="393700" cy="381000"/>
          </a:xfrm>
          <a:prstGeom prst="rect">
            <a:avLst/>
          </a:prstGeom>
          <a:noFill/>
        </p:spPr>
      </p:pic>
      <p:sp>
        <p:nvSpPr>
          <p:cNvPr id="648" name="Freeform 648"/>
          <p:cNvSpPr/>
          <p:nvPr/>
        </p:nvSpPr>
        <p:spPr>
          <a:xfrm>
            <a:off x="15895910" y="5273208"/>
            <a:ext cx="184506" cy="182233"/>
          </a:xfrm>
          <a:custGeom>
            <a:avLst/>
            <a:gdLst/>
            <a:ahLst/>
            <a:cxnLst/>
            <a:rect l="0" t="0" r="0" b="0"/>
            <a:pathLst>
              <a:path w="184506" h="182233">
                <a:moveTo>
                  <a:pt x="0" y="182233"/>
                </a:moveTo>
                <a:lnTo>
                  <a:pt x="184506" y="182233"/>
                </a:lnTo>
                <a:lnTo>
                  <a:pt x="184506" y="0"/>
                </a:lnTo>
                <a:lnTo>
                  <a:pt x="0" y="0"/>
                </a:lnTo>
                <a:lnTo>
                  <a:pt x="0" y="182233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Freeform 650"/>
          <p:cNvSpPr/>
          <p:nvPr/>
        </p:nvSpPr>
        <p:spPr>
          <a:xfrm>
            <a:off x="18204632" y="6093606"/>
            <a:ext cx="1416900" cy="0"/>
          </a:xfrm>
          <a:custGeom>
            <a:avLst/>
            <a:gdLst/>
            <a:ahLst/>
            <a:cxnLst/>
            <a:rect l="0" t="0" r="0" b="0"/>
            <a:pathLst>
              <a:path w="1416900">
                <a:moveTo>
                  <a:pt x="0" y="0"/>
                </a:moveTo>
                <a:lnTo>
                  <a:pt x="0" y="0"/>
                </a:lnTo>
                <a:moveTo>
                  <a:pt x="1416900" y="0"/>
                </a:moveTo>
                <a:lnTo>
                  <a:pt x="1416900" y="0"/>
                </a:lnTo>
              </a:path>
            </a:pathLst>
          </a:custGeom>
          <a:noFill/>
          <a:ln w="12700" cap="rnd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Freeform 652"/>
          <p:cNvSpPr/>
          <p:nvPr/>
        </p:nvSpPr>
        <p:spPr>
          <a:xfrm>
            <a:off x="16615587" y="6093606"/>
            <a:ext cx="1505838" cy="0"/>
          </a:xfrm>
          <a:custGeom>
            <a:avLst/>
            <a:gdLst/>
            <a:ahLst/>
            <a:cxnLst/>
            <a:rect l="0" t="0" r="0" b="0"/>
            <a:pathLst>
              <a:path w="1505838">
                <a:moveTo>
                  <a:pt x="0" y="0"/>
                </a:moveTo>
                <a:lnTo>
                  <a:pt x="0" y="0"/>
                </a:lnTo>
                <a:moveTo>
                  <a:pt x="1505838" y="0"/>
                </a:moveTo>
                <a:lnTo>
                  <a:pt x="1505838" y="0"/>
                </a:lnTo>
              </a:path>
            </a:pathLst>
          </a:custGeom>
          <a:noFill/>
          <a:ln w="12700" cap="rnd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Freeform 656"/>
          <p:cNvSpPr/>
          <p:nvPr/>
        </p:nvSpPr>
        <p:spPr>
          <a:xfrm>
            <a:off x="20005162" y="6093606"/>
            <a:ext cx="1443304" cy="0"/>
          </a:xfrm>
          <a:custGeom>
            <a:avLst/>
            <a:gdLst/>
            <a:ahLst/>
            <a:cxnLst/>
            <a:rect l="0" t="0" r="0" b="0"/>
            <a:pathLst>
              <a:path w="1443304">
                <a:moveTo>
                  <a:pt x="0" y="0"/>
                </a:moveTo>
                <a:lnTo>
                  <a:pt x="0" y="0"/>
                </a:lnTo>
                <a:moveTo>
                  <a:pt x="1443304" y="0"/>
                </a:moveTo>
                <a:lnTo>
                  <a:pt x="1443304" y="0"/>
                </a:lnTo>
              </a:path>
            </a:pathLst>
          </a:custGeom>
          <a:noFill/>
          <a:ln w="12700" cap="rnd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Freeform 657"/>
          <p:cNvSpPr/>
          <p:nvPr/>
        </p:nvSpPr>
        <p:spPr>
          <a:xfrm>
            <a:off x="15771567" y="5172646"/>
            <a:ext cx="6987011" cy="381915"/>
          </a:xfrm>
          <a:custGeom>
            <a:avLst/>
            <a:gdLst/>
            <a:ahLst/>
            <a:cxnLst/>
            <a:rect l="0" t="0" r="0" b="0"/>
            <a:pathLst>
              <a:path w="6586322" h="381915">
                <a:moveTo>
                  <a:pt x="0" y="381915"/>
                </a:moveTo>
                <a:lnTo>
                  <a:pt x="6586322" y="381915"/>
                </a:lnTo>
                <a:lnTo>
                  <a:pt x="6586322" y="0"/>
                </a:lnTo>
                <a:lnTo>
                  <a:pt x="0" y="0"/>
                </a:lnTo>
                <a:lnTo>
                  <a:pt x="0" y="381915"/>
                </a:lnTo>
                <a:close/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Freeform 658"/>
          <p:cNvSpPr/>
          <p:nvPr/>
        </p:nvSpPr>
        <p:spPr>
          <a:xfrm>
            <a:off x="15895910" y="663131"/>
            <a:ext cx="184506" cy="182232"/>
          </a:xfrm>
          <a:custGeom>
            <a:avLst/>
            <a:gdLst/>
            <a:ahLst/>
            <a:cxnLst/>
            <a:rect l="0" t="0" r="0" b="0"/>
            <a:pathLst>
              <a:path w="184506" h="182232">
                <a:moveTo>
                  <a:pt x="0" y="182232"/>
                </a:moveTo>
                <a:lnTo>
                  <a:pt x="184506" y="182232"/>
                </a:lnTo>
                <a:lnTo>
                  <a:pt x="184506" y="0"/>
                </a:lnTo>
                <a:lnTo>
                  <a:pt x="0" y="0"/>
                </a:lnTo>
                <a:lnTo>
                  <a:pt x="0" y="182232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59" name="Freeform 659"/>
          <p:cNvSpPr/>
          <p:nvPr/>
        </p:nvSpPr>
        <p:spPr>
          <a:xfrm>
            <a:off x="15771567" y="555854"/>
            <a:ext cx="6986016" cy="381914"/>
          </a:xfrm>
          <a:custGeom>
            <a:avLst/>
            <a:gdLst/>
            <a:ahLst/>
            <a:cxnLst/>
            <a:rect l="0" t="0" r="0" b="0"/>
            <a:pathLst>
              <a:path w="6586322" h="381914">
                <a:moveTo>
                  <a:pt x="0" y="381914"/>
                </a:moveTo>
                <a:lnTo>
                  <a:pt x="6586322" y="381914"/>
                </a:lnTo>
                <a:lnTo>
                  <a:pt x="6586322" y="0"/>
                </a:lnTo>
                <a:lnTo>
                  <a:pt x="0" y="0"/>
                </a:lnTo>
                <a:lnTo>
                  <a:pt x="0" y="381914"/>
                </a:lnTo>
                <a:close/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Freeform 660"/>
          <p:cNvSpPr/>
          <p:nvPr/>
        </p:nvSpPr>
        <p:spPr>
          <a:xfrm>
            <a:off x="15771567" y="1548003"/>
            <a:ext cx="6987011" cy="3249536"/>
          </a:xfrm>
          <a:custGeom>
            <a:avLst/>
            <a:gdLst/>
            <a:ahLst/>
            <a:cxnLst/>
            <a:rect l="0" t="0" r="0" b="0"/>
            <a:pathLst>
              <a:path w="6598997" h="3249536">
                <a:moveTo>
                  <a:pt x="0" y="3249536"/>
                </a:moveTo>
                <a:lnTo>
                  <a:pt x="6598997" y="3249536"/>
                </a:lnTo>
                <a:lnTo>
                  <a:pt x="6598997" y="0"/>
                </a:lnTo>
                <a:lnTo>
                  <a:pt x="0" y="0"/>
                </a:lnTo>
                <a:lnTo>
                  <a:pt x="0" y="3249536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661" name="Freeform 661"/>
          <p:cNvSpPr/>
          <p:nvPr/>
        </p:nvSpPr>
        <p:spPr>
          <a:xfrm>
            <a:off x="16740335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Freeform 662"/>
          <p:cNvSpPr/>
          <p:nvPr/>
        </p:nvSpPr>
        <p:spPr>
          <a:xfrm>
            <a:off x="16815939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Freeform 663"/>
          <p:cNvSpPr/>
          <p:nvPr/>
        </p:nvSpPr>
        <p:spPr>
          <a:xfrm>
            <a:off x="16740335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Freeform 664"/>
          <p:cNvSpPr/>
          <p:nvPr/>
        </p:nvSpPr>
        <p:spPr>
          <a:xfrm>
            <a:off x="16815939" y="3135032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Freeform 665"/>
          <p:cNvSpPr/>
          <p:nvPr/>
        </p:nvSpPr>
        <p:spPr>
          <a:xfrm>
            <a:off x="16740335" y="3706200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Freeform 666"/>
          <p:cNvSpPr/>
          <p:nvPr/>
        </p:nvSpPr>
        <p:spPr>
          <a:xfrm>
            <a:off x="16740335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Freeform 667"/>
          <p:cNvSpPr/>
          <p:nvPr/>
        </p:nvSpPr>
        <p:spPr>
          <a:xfrm>
            <a:off x="16815939" y="4394919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63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Freeform 668"/>
          <p:cNvSpPr/>
          <p:nvPr/>
        </p:nvSpPr>
        <p:spPr>
          <a:xfrm>
            <a:off x="18426423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Freeform 669"/>
          <p:cNvSpPr/>
          <p:nvPr/>
        </p:nvSpPr>
        <p:spPr>
          <a:xfrm>
            <a:off x="18502025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Freeform 670"/>
          <p:cNvSpPr/>
          <p:nvPr/>
        </p:nvSpPr>
        <p:spPr>
          <a:xfrm>
            <a:off x="18426423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Freeform 671"/>
          <p:cNvSpPr/>
          <p:nvPr/>
        </p:nvSpPr>
        <p:spPr>
          <a:xfrm>
            <a:off x="18502025" y="3135032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Freeform 672"/>
          <p:cNvSpPr/>
          <p:nvPr/>
        </p:nvSpPr>
        <p:spPr>
          <a:xfrm>
            <a:off x="18426423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Freeform 673"/>
          <p:cNvSpPr/>
          <p:nvPr/>
        </p:nvSpPr>
        <p:spPr>
          <a:xfrm>
            <a:off x="18426423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Freeform 674"/>
          <p:cNvSpPr/>
          <p:nvPr/>
        </p:nvSpPr>
        <p:spPr>
          <a:xfrm>
            <a:off x="18502025" y="4394919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63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Freeform 675"/>
          <p:cNvSpPr/>
          <p:nvPr/>
        </p:nvSpPr>
        <p:spPr>
          <a:xfrm>
            <a:off x="19535605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Freeform 676"/>
          <p:cNvSpPr/>
          <p:nvPr/>
        </p:nvSpPr>
        <p:spPr>
          <a:xfrm>
            <a:off x="19611207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Freeform 677"/>
          <p:cNvSpPr/>
          <p:nvPr/>
        </p:nvSpPr>
        <p:spPr>
          <a:xfrm>
            <a:off x="19535605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Freeform 678"/>
          <p:cNvSpPr/>
          <p:nvPr/>
        </p:nvSpPr>
        <p:spPr>
          <a:xfrm>
            <a:off x="19611207" y="3135032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Freeform 679"/>
          <p:cNvSpPr/>
          <p:nvPr/>
        </p:nvSpPr>
        <p:spPr>
          <a:xfrm>
            <a:off x="19535605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Freeform 680"/>
          <p:cNvSpPr/>
          <p:nvPr/>
        </p:nvSpPr>
        <p:spPr>
          <a:xfrm>
            <a:off x="19611207" y="3773116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Freeform 681"/>
          <p:cNvSpPr/>
          <p:nvPr/>
        </p:nvSpPr>
        <p:spPr>
          <a:xfrm>
            <a:off x="19535605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Freeform 682"/>
          <p:cNvSpPr/>
          <p:nvPr/>
        </p:nvSpPr>
        <p:spPr>
          <a:xfrm>
            <a:off x="20580194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Freeform 683"/>
          <p:cNvSpPr/>
          <p:nvPr/>
        </p:nvSpPr>
        <p:spPr>
          <a:xfrm>
            <a:off x="20655796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Freeform 684"/>
          <p:cNvSpPr/>
          <p:nvPr/>
        </p:nvSpPr>
        <p:spPr>
          <a:xfrm>
            <a:off x="20580194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Freeform 685"/>
          <p:cNvSpPr/>
          <p:nvPr/>
        </p:nvSpPr>
        <p:spPr>
          <a:xfrm>
            <a:off x="20655796" y="3135032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Freeform 686"/>
          <p:cNvSpPr/>
          <p:nvPr/>
        </p:nvSpPr>
        <p:spPr>
          <a:xfrm>
            <a:off x="20580194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Freeform 687"/>
          <p:cNvSpPr/>
          <p:nvPr/>
        </p:nvSpPr>
        <p:spPr>
          <a:xfrm>
            <a:off x="20655796" y="3773116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Freeform 688"/>
          <p:cNvSpPr/>
          <p:nvPr/>
        </p:nvSpPr>
        <p:spPr>
          <a:xfrm>
            <a:off x="20580194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BEC0C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Freeform 689"/>
          <p:cNvSpPr/>
          <p:nvPr/>
        </p:nvSpPr>
        <p:spPr>
          <a:xfrm>
            <a:off x="21625372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Freeform 690"/>
          <p:cNvSpPr/>
          <p:nvPr/>
        </p:nvSpPr>
        <p:spPr>
          <a:xfrm>
            <a:off x="21700974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Freeform 691"/>
          <p:cNvSpPr/>
          <p:nvPr/>
        </p:nvSpPr>
        <p:spPr>
          <a:xfrm>
            <a:off x="21625372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Freeform 692"/>
          <p:cNvSpPr/>
          <p:nvPr/>
        </p:nvSpPr>
        <p:spPr>
          <a:xfrm>
            <a:off x="21625372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Freeform 693"/>
          <p:cNvSpPr/>
          <p:nvPr/>
        </p:nvSpPr>
        <p:spPr>
          <a:xfrm>
            <a:off x="21625372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Freeform 694"/>
          <p:cNvSpPr/>
          <p:nvPr/>
        </p:nvSpPr>
        <p:spPr>
          <a:xfrm>
            <a:off x="17264186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Freeform 695"/>
          <p:cNvSpPr/>
          <p:nvPr/>
        </p:nvSpPr>
        <p:spPr>
          <a:xfrm>
            <a:off x="17341059" y="2525432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63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Freeform 696"/>
          <p:cNvSpPr/>
          <p:nvPr/>
        </p:nvSpPr>
        <p:spPr>
          <a:xfrm>
            <a:off x="17264186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Freeform 697"/>
          <p:cNvSpPr/>
          <p:nvPr/>
        </p:nvSpPr>
        <p:spPr>
          <a:xfrm>
            <a:off x="17264186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Freeform 698"/>
          <p:cNvSpPr/>
          <p:nvPr/>
        </p:nvSpPr>
        <p:spPr>
          <a:xfrm>
            <a:off x="17339789" y="3773116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Freeform 699"/>
          <p:cNvSpPr/>
          <p:nvPr/>
        </p:nvSpPr>
        <p:spPr>
          <a:xfrm>
            <a:off x="17264186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Freeform 700"/>
          <p:cNvSpPr/>
          <p:nvPr/>
        </p:nvSpPr>
        <p:spPr>
          <a:xfrm>
            <a:off x="17339789" y="4394919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63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Freeform 701"/>
          <p:cNvSpPr/>
          <p:nvPr/>
        </p:nvSpPr>
        <p:spPr>
          <a:xfrm>
            <a:off x="17845304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Freeform 702"/>
          <p:cNvSpPr/>
          <p:nvPr/>
        </p:nvSpPr>
        <p:spPr>
          <a:xfrm>
            <a:off x="17920907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Freeform 703"/>
          <p:cNvSpPr/>
          <p:nvPr/>
        </p:nvSpPr>
        <p:spPr>
          <a:xfrm>
            <a:off x="17845304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Freeform 704"/>
          <p:cNvSpPr/>
          <p:nvPr/>
        </p:nvSpPr>
        <p:spPr>
          <a:xfrm>
            <a:off x="17845304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Freeform 705"/>
          <p:cNvSpPr/>
          <p:nvPr/>
        </p:nvSpPr>
        <p:spPr>
          <a:xfrm>
            <a:off x="17920907" y="3773116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Freeform 706"/>
          <p:cNvSpPr/>
          <p:nvPr/>
        </p:nvSpPr>
        <p:spPr>
          <a:xfrm>
            <a:off x="17845304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210" y="265214"/>
                </a:lnTo>
                <a:cubicBezTo>
                  <a:pt x="241210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210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Freeform 707"/>
          <p:cNvSpPr/>
          <p:nvPr/>
        </p:nvSpPr>
        <p:spPr>
          <a:xfrm>
            <a:off x="17920907" y="4394919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63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Freeform 708"/>
          <p:cNvSpPr/>
          <p:nvPr/>
        </p:nvSpPr>
        <p:spPr>
          <a:xfrm>
            <a:off x="18954487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Freeform 709"/>
          <p:cNvSpPr/>
          <p:nvPr/>
        </p:nvSpPr>
        <p:spPr>
          <a:xfrm>
            <a:off x="19031361" y="2525432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63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Freeform 710"/>
          <p:cNvSpPr/>
          <p:nvPr/>
        </p:nvSpPr>
        <p:spPr>
          <a:xfrm>
            <a:off x="18954487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Freeform 711"/>
          <p:cNvSpPr/>
          <p:nvPr/>
        </p:nvSpPr>
        <p:spPr>
          <a:xfrm>
            <a:off x="19030089" y="3135032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Freeform 712"/>
          <p:cNvSpPr/>
          <p:nvPr/>
        </p:nvSpPr>
        <p:spPr>
          <a:xfrm>
            <a:off x="18954487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Freeform 713"/>
          <p:cNvSpPr/>
          <p:nvPr/>
        </p:nvSpPr>
        <p:spPr>
          <a:xfrm>
            <a:off x="19030089" y="3773116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Freeform 714"/>
          <p:cNvSpPr/>
          <p:nvPr/>
        </p:nvSpPr>
        <p:spPr>
          <a:xfrm>
            <a:off x="18954487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Freeform 715"/>
          <p:cNvSpPr/>
          <p:nvPr/>
        </p:nvSpPr>
        <p:spPr>
          <a:xfrm>
            <a:off x="19030089" y="4394919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63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Freeform 716"/>
          <p:cNvSpPr/>
          <p:nvPr/>
        </p:nvSpPr>
        <p:spPr>
          <a:xfrm>
            <a:off x="20057604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Freeform 717"/>
          <p:cNvSpPr/>
          <p:nvPr/>
        </p:nvSpPr>
        <p:spPr>
          <a:xfrm>
            <a:off x="20133207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Freeform 718"/>
          <p:cNvSpPr/>
          <p:nvPr/>
        </p:nvSpPr>
        <p:spPr>
          <a:xfrm>
            <a:off x="20057604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Freeform 719"/>
          <p:cNvSpPr/>
          <p:nvPr/>
        </p:nvSpPr>
        <p:spPr>
          <a:xfrm>
            <a:off x="20057604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Freeform 720"/>
          <p:cNvSpPr/>
          <p:nvPr/>
        </p:nvSpPr>
        <p:spPr>
          <a:xfrm>
            <a:off x="20057604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Freeform 721"/>
          <p:cNvSpPr/>
          <p:nvPr/>
        </p:nvSpPr>
        <p:spPr>
          <a:xfrm>
            <a:off x="21102782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Freeform 722"/>
          <p:cNvSpPr/>
          <p:nvPr/>
        </p:nvSpPr>
        <p:spPr>
          <a:xfrm>
            <a:off x="21178385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Freeform 723"/>
          <p:cNvSpPr/>
          <p:nvPr/>
        </p:nvSpPr>
        <p:spPr>
          <a:xfrm>
            <a:off x="21102782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Freeform 724"/>
          <p:cNvSpPr/>
          <p:nvPr/>
        </p:nvSpPr>
        <p:spPr>
          <a:xfrm>
            <a:off x="21102782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Freeform 725"/>
          <p:cNvSpPr/>
          <p:nvPr/>
        </p:nvSpPr>
        <p:spPr>
          <a:xfrm>
            <a:off x="21102782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Freeform 726"/>
          <p:cNvSpPr/>
          <p:nvPr/>
        </p:nvSpPr>
        <p:spPr>
          <a:xfrm>
            <a:off x="22145283" y="24566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Freeform 727"/>
          <p:cNvSpPr/>
          <p:nvPr/>
        </p:nvSpPr>
        <p:spPr>
          <a:xfrm>
            <a:off x="22220885" y="2524117"/>
            <a:ext cx="125996" cy="130327"/>
          </a:xfrm>
          <a:custGeom>
            <a:avLst/>
            <a:gdLst/>
            <a:ahLst/>
            <a:cxnLst/>
            <a:rect l="0" t="0" r="0" b="0"/>
            <a:pathLst>
              <a:path w="125996" h="130327">
                <a:moveTo>
                  <a:pt x="47282" y="130327"/>
                </a:moveTo>
                <a:cubicBezTo>
                  <a:pt x="43282" y="130327"/>
                  <a:pt x="39510" y="128461"/>
                  <a:pt x="37084" y="125247"/>
                </a:cubicBezTo>
                <a:lnTo>
                  <a:pt x="4268" y="81928"/>
                </a:lnTo>
                <a:cubicBezTo>
                  <a:pt x="0" y="76289"/>
                  <a:pt x="1105" y="68275"/>
                  <a:pt x="6744" y="63995"/>
                </a:cubicBezTo>
                <a:cubicBezTo>
                  <a:pt x="12396" y="59728"/>
                  <a:pt x="20409" y="60846"/>
                  <a:pt x="24677" y="66472"/>
                </a:cubicBezTo>
                <a:lnTo>
                  <a:pt x="46267" y="94971"/>
                </a:lnTo>
                <a:lnTo>
                  <a:pt x="100533" y="7823"/>
                </a:lnTo>
                <a:cubicBezTo>
                  <a:pt x="104266" y="1829"/>
                  <a:pt x="112153" y="0"/>
                  <a:pt x="118160" y="3734"/>
                </a:cubicBezTo>
                <a:cubicBezTo>
                  <a:pt x="124155" y="7468"/>
                  <a:pt x="125996" y="15367"/>
                  <a:pt x="122262" y="21362"/>
                </a:cubicBezTo>
                <a:lnTo>
                  <a:pt x="58140" y="124295"/>
                </a:lnTo>
                <a:cubicBezTo>
                  <a:pt x="55930" y="127876"/>
                  <a:pt x="52082" y="130124"/>
                  <a:pt x="47866" y="130315"/>
                </a:cubicBezTo>
                <a:cubicBezTo>
                  <a:pt x="47662" y="130315"/>
                  <a:pt x="47485" y="130327"/>
                  <a:pt x="47282" y="130327"/>
                </a:cubicBezTo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Freeform 728"/>
          <p:cNvSpPr/>
          <p:nvPr/>
        </p:nvSpPr>
        <p:spPr>
          <a:xfrm>
            <a:off x="22145283" y="3067589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Freeform 729"/>
          <p:cNvSpPr/>
          <p:nvPr/>
        </p:nvSpPr>
        <p:spPr>
          <a:xfrm>
            <a:off x="22145283" y="3705674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Freeform 730"/>
          <p:cNvSpPr/>
          <p:nvPr/>
        </p:nvSpPr>
        <p:spPr>
          <a:xfrm>
            <a:off x="22145283" y="4327475"/>
            <a:ext cx="277202" cy="265214"/>
          </a:xfrm>
          <a:custGeom>
            <a:avLst/>
            <a:gdLst/>
            <a:ahLst/>
            <a:cxnLst/>
            <a:rect l="0" t="0" r="0" b="0"/>
            <a:pathLst>
              <a:path w="277202" h="265214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229209"/>
                </a:lnTo>
                <a:cubicBezTo>
                  <a:pt x="0" y="229209"/>
                  <a:pt x="0" y="265214"/>
                  <a:pt x="36004" y="265214"/>
                </a:cubicBezTo>
                <a:lnTo>
                  <a:pt x="241197" y="265214"/>
                </a:lnTo>
                <a:cubicBezTo>
                  <a:pt x="241197" y="265214"/>
                  <a:pt x="277202" y="265214"/>
                  <a:pt x="277202" y="229209"/>
                </a:cubicBezTo>
                <a:lnTo>
                  <a:pt x="277202" y="36004"/>
                </a:lnTo>
                <a:cubicBezTo>
                  <a:pt x="277202" y="36004"/>
                  <a:pt x="277202" y="0"/>
                  <a:pt x="241197" y="0"/>
                </a:cubicBezTo>
                <a:close/>
              </a:path>
            </a:pathLst>
          </a:custGeom>
          <a:solidFill>
            <a:srgbClr val="C1C8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Freeform 731"/>
          <p:cNvSpPr/>
          <p:nvPr/>
        </p:nvSpPr>
        <p:spPr>
          <a:xfrm>
            <a:off x="17731904" y="1623473"/>
            <a:ext cx="503998" cy="182245"/>
          </a:xfrm>
          <a:custGeom>
            <a:avLst/>
            <a:gdLst/>
            <a:ahLst/>
            <a:cxnLst/>
            <a:rect l="0" t="0" r="0" b="0"/>
            <a:pathLst>
              <a:path w="503998" h="182245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146240"/>
                </a:lnTo>
                <a:cubicBezTo>
                  <a:pt x="0" y="146240"/>
                  <a:pt x="0" y="182245"/>
                  <a:pt x="36004" y="182245"/>
                </a:cubicBezTo>
                <a:lnTo>
                  <a:pt x="468007" y="182245"/>
                </a:lnTo>
                <a:cubicBezTo>
                  <a:pt x="468007" y="182245"/>
                  <a:pt x="503998" y="182245"/>
                  <a:pt x="503998" y="146240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Freeform 732"/>
          <p:cNvSpPr/>
          <p:nvPr/>
        </p:nvSpPr>
        <p:spPr>
          <a:xfrm>
            <a:off x="16626936" y="1623473"/>
            <a:ext cx="1027861" cy="182245"/>
          </a:xfrm>
          <a:custGeom>
            <a:avLst/>
            <a:gdLst/>
            <a:ahLst/>
            <a:cxnLst/>
            <a:rect l="0" t="0" r="0" b="0"/>
            <a:pathLst>
              <a:path w="1027861" h="182245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146240"/>
                </a:lnTo>
                <a:cubicBezTo>
                  <a:pt x="0" y="146240"/>
                  <a:pt x="0" y="182245"/>
                  <a:pt x="36004" y="182245"/>
                </a:cubicBezTo>
                <a:lnTo>
                  <a:pt x="991856" y="182245"/>
                </a:lnTo>
                <a:cubicBezTo>
                  <a:pt x="991856" y="182245"/>
                  <a:pt x="1027861" y="182245"/>
                  <a:pt x="1027861" y="146240"/>
                </a:cubicBezTo>
                <a:lnTo>
                  <a:pt x="1027861" y="36004"/>
                </a:lnTo>
                <a:cubicBezTo>
                  <a:pt x="1027861" y="36004"/>
                  <a:pt x="1027861" y="0"/>
                  <a:pt x="991856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Freeform 733"/>
          <p:cNvSpPr/>
          <p:nvPr/>
        </p:nvSpPr>
        <p:spPr>
          <a:xfrm>
            <a:off x="18313022" y="1623473"/>
            <a:ext cx="1032065" cy="182245"/>
          </a:xfrm>
          <a:custGeom>
            <a:avLst/>
            <a:gdLst/>
            <a:ahLst/>
            <a:cxnLst/>
            <a:rect l="0" t="0" r="0" b="0"/>
            <a:pathLst>
              <a:path w="1032065" h="182245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146240"/>
                </a:lnTo>
                <a:cubicBezTo>
                  <a:pt x="0" y="146240"/>
                  <a:pt x="0" y="182245"/>
                  <a:pt x="36004" y="182245"/>
                </a:cubicBezTo>
                <a:lnTo>
                  <a:pt x="996073" y="182245"/>
                </a:lnTo>
                <a:cubicBezTo>
                  <a:pt x="996073" y="182245"/>
                  <a:pt x="1032065" y="182245"/>
                  <a:pt x="1032065" y="146240"/>
                </a:cubicBezTo>
                <a:lnTo>
                  <a:pt x="1032065" y="36004"/>
                </a:lnTo>
                <a:cubicBezTo>
                  <a:pt x="1032065" y="36004"/>
                  <a:pt x="1032065" y="0"/>
                  <a:pt x="996073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Freeform 734"/>
          <p:cNvSpPr/>
          <p:nvPr/>
        </p:nvSpPr>
        <p:spPr>
          <a:xfrm>
            <a:off x="16626936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Freeform 735"/>
          <p:cNvSpPr/>
          <p:nvPr/>
        </p:nvSpPr>
        <p:spPr>
          <a:xfrm>
            <a:off x="17150786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Freeform 736"/>
          <p:cNvSpPr/>
          <p:nvPr/>
        </p:nvSpPr>
        <p:spPr>
          <a:xfrm>
            <a:off x="17731904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Freeform 737"/>
          <p:cNvSpPr/>
          <p:nvPr/>
        </p:nvSpPr>
        <p:spPr>
          <a:xfrm>
            <a:off x="18313022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Freeform 738"/>
          <p:cNvSpPr/>
          <p:nvPr/>
        </p:nvSpPr>
        <p:spPr>
          <a:xfrm>
            <a:off x="18841086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Freeform 739"/>
          <p:cNvSpPr/>
          <p:nvPr/>
        </p:nvSpPr>
        <p:spPr>
          <a:xfrm>
            <a:off x="19422204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Freeform 740"/>
          <p:cNvSpPr/>
          <p:nvPr/>
        </p:nvSpPr>
        <p:spPr>
          <a:xfrm>
            <a:off x="19944203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Freeform 741"/>
          <p:cNvSpPr/>
          <p:nvPr/>
        </p:nvSpPr>
        <p:spPr>
          <a:xfrm>
            <a:off x="20466793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Freeform 742"/>
          <p:cNvSpPr/>
          <p:nvPr/>
        </p:nvSpPr>
        <p:spPr>
          <a:xfrm>
            <a:off x="20989383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Freeform 743"/>
          <p:cNvSpPr/>
          <p:nvPr/>
        </p:nvSpPr>
        <p:spPr>
          <a:xfrm>
            <a:off x="21511971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Freeform 744"/>
          <p:cNvSpPr/>
          <p:nvPr/>
        </p:nvSpPr>
        <p:spPr>
          <a:xfrm>
            <a:off x="22031882" y="1855986"/>
            <a:ext cx="503998" cy="478713"/>
          </a:xfrm>
          <a:custGeom>
            <a:avLst/>
            <a:gdLst/>
            <a:ahLst/>
            <a:cxnLst/>
            <a:rect l="0" t="0" r="0" b="0"/>
            <a:pathLst>
              <a:path w="503998" h="478713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442722"/>
                </a:lnTo>
                <a:cubicBezTo>
                  <a:pt x="0" y="442722"/>
                  <a:pt x="0" y="478713"/>
                  <a:pt x="36004" y="478713"/>
                </a:cubicBezTo>
                <a:lnTo>
                  <a:pt x="468007" y="478713"/>
                </a:lnTo>
                <a:cubicBezTo>
                  <a:pt x="468007" y="478713"/>
                  <a:pt x="503998" y="478713"/>
                  <a:pt x="503998" y="442722"/>
                </a:cubicBezTo>
                <a:lnTo>
                  <a:pt x="503998" y="36004"/>
                </a:lnTo>
                <a:cubicBezTo>
                  <a:pt x="503998" y="36004"/>
                  <a:pt x="503998" y="0"/>
                  <a:pt x="468007" y="0"/>
                </a:cubicBezTo>
                <a:close/>
              </a:path>
            </a:pathLst>
          </a:custGeom>
          <a:solidFill>
            <a:srgbClr val="81899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Freeform 745"/>
          <p:cNvSpPr/>
          <p:nvPr/>
        </p:nvSpPr>
        <p:spPr>
          <a:xfrm>
            <a:off x="19422204" y="1623473"/>
            <a:ext cx="3113683" cy="182245"/>
          </a:xfrm>
          <a:custGeom>
            <a:avLst/>
            <a:gdLst/>
            <a:ahLst/>
            <a:cxnLst/>
            <a:rect l="0" t="0" r="0" b="0"/>
            <a:pathLst>
              <a:path w="3113683" h="182245">
                <a:moveTo>
                  <a:pt x="36004" y="0"/>
                </a:moveTo>
                <a:cubicBezTo>
                  <a:pt x="36004" y="0"/>
                  <a:pt x="0" y="0"/>
                  <a:pt x="0" y="36004"/>
                </a:cubicBezTo>
                <a:lnTo>
                  <a:pt x="0" y="146240"/>
                </a:lnTo>
                <a:cubicBezTo>
                  <a:pt x="0" y="146240"/>
                  <a:pt x="0" y="182245"/>
                  <a:pt x="36004" y="182245"/>
                </a:cubicBezTo>
                <a:lnTo>
                  <a:pt x="3077679" y="182245"/>
                </a:lnTo>
                <a:cubicBezTo>
                  <a:pt x="3077679" y="182245"/>
                  <a:pt x="3113683" y="182245"/>
                  <a:pt x="3113683" y="146240"/>
                </a:cubicBezTo>
                <a:lnTo>
                  <a:pt x="3113683" y="36004"/>
                </a:lnTo>
                <a:cubicBezTo>
                  <a:pt x="3113683" y="36004"/>
                  <a:pt x="3113683" y="0"/>
                  <a:pt x="3077679" y="0"/>
                </a:cubicBez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Freeform 746"/>
          <p:cNvSpPr/>
          <p:nvPr/>
        </p:nvSpPr>
        <p:spPr>
          <a:xfrm>
            <a:off x="16098217" y="2889585"/>
            <a:ext cx="6398920" cy="0"/>
          </a:xfrm>
          <a:custGeom>
            <a:avLst/>
            <a:gdLst/>
            <a:ahLst/>
            <a:cxnLst/>
            <a:rect l="0" t="0" r="0" b="0"/>
            <a:pathLst>
              <a:path w="6398920">
                <a:moveTo>
                  <a:pt x="0" y="0"/>
                </a:moveTo>
                <a:lnTo>
                  <a:pt x="6398920" y="0"/>
                </a:lnTo>
              </a:path>
            </a:pathLst>
          </a:custGeom>
          <a:noFill/>
          <a:ln w="8889" cap="rnd" cmpd="sng">
            <a:solidFill>
              <a:srgbClr val="4C4C4D">
                <a:alpha val="100000"/>
              </a:srgbClr>
            </a:solidFill>
            <a:custDash>
              <a:ds d="0" sp="200285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Freeform 747"/>
          <p:cNvSpPr/>
          <p:nvPr/>
        </p:nvSpPr>
        <p:spPr>
          <a:xfrm>
            <a:off x="16080416" y="2889585"/>
            <a:ext cx="6425628" cy="0"/>
          </a:xfrm>
          <a:custGeom>
            <a:avLst/>
            <a:gdLst/>
            <a:ahLst/>
            <a:cxnLst/>
            <a:rect l="0" t="0" r="0" b="0"/>
            <a:pathLst>
              <a:path w="6425628">
                <a:moveTo>
                  <a:pt x="0" y="0"/>
                </a:moveTo>
                <a:lnTo>
                  <a:pt x="0" y="0"/>
                </a:lnTo>
                <a:moveTo>
                  <a:pt x="6425628" y="0"/>
                </a:moveTo>
                <a:lnTo>
                  <a:pt x="6425628" y="0"/>
                </a:lnTo>
              </a:path>
            </a:pathLst>
          </a:custGeom>
          <a:noFill/>
          <a:ln w="8889" cap="rnd" cmpd="sng">
            <a:solidFill>
              <a:srgbClr val="4C4C4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Freeform 748"/>
          <p:cNvSpPr/>
          <p:nvPr/>
        </p:nvSpPr>
        <p:spPr>
          <a:xfrm>
            <a:off x="16098217" y="3522398"/>
            <a:ext cx="6398920" cy="0"/>
          </a:xfrm>
          <a:custGeom>
            <a:avLst/>
            <a:gdLst/>
            <a:ahLst/>
            <a:cxnLst/>
            <a:rect l="0" t="0" r="0" b="0"/>
            <a:pathLst>
              <a:path w="6398920">
                <a:moveTo>
                  <a:pt x="0" y="0"/>
                </a:moveTo>
                <a:lnTo>
                  <a:pt x="6398920" y="0"/>
                </a:lnTo>
              </a:path>
            </a:pathLst>
          </a:custGeom>
          <a:noFill/>
          <a:ln w="8889" cap="rnd" cmpd="sng">
            <a:solidFill>
              <a:srgbClr val="4C4C4D">
                <a:alpha val="100000"/>
              </a:srgbClr>
            </a:solidFill>
            <a:custDash>
              <a:ds d="0" sp="200285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Freeform 749"/>
          <p:cNvSpPr/>
          <p:nvPr/>
        </p:nvSpPr>
        <p:spPr>
          <a:xfrm>
            <a:off x="16080416" y="3522398"/>
            <a:ext cx="6425628" cy="0"/>
          </a:xfrm>
          <a:custGeom>
            <a:avLst/>
            <a:gdLst/>
            <a:ahLst/>
            <a:cxnLst/>
            <a:rect l="0" t="0" r="0" b="0"/>
            <a:pathLst>
              <a:path w="6425628">
                <a:moveTo>
                  <a:pt x="0" y="0"/>
                </a:moveTo>
                <a:lnTo>
                  <a:pt x="0" y="0"/>
                </a:lnTo>
                <a:moveTo>
                  <a:pt x="6425628" y="0"/>
                </a:moveTo>
                <a:lnTo>
                  <a:pt x="6425628" y="0"/>
                </a:lnTo>
              </a:path>
            </a:pathLst>
          </a:custGeom>
          <a:noFill/>
          <a:ln w="8889" cap="rnd" cmpd="sng">
            <a:solidFill>
              <a:srgbClr val="4C4C4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Freeform 750"/>
          <p:cNvSpPr/>
          <p:nvPr/>
        </p:nvSpPr>
        <p:spPr>
          <a:xfrm>
            <a:off x="16124677" y="4159021"/>
            <a:ext cx="6398933" cy="0"/>
          </a:xfrm>
          <a:custGeom>
            <a:avLst/>
            <a:gdLst/>
            <a:ahLst/>
            <a:cxnLst/>
            <a:rect l="0" t="0" r="0" b="0"/>
            <a:pathLst>
              <a:path w="6398933">
                <a:moveTo>
                  <a:pt x="0" y="0"/>
                </a:moveTo>
                <a:lnTo>
                  <a:pt x="6398933" y="0"/>
                </a:lnTo>
              </a:path>
            </a:pathLst>
          </a:custGeom>
          <a:noFill/>
          <a:ln w="8889" cap="rnd" cmpd="sng">
            <a:solidFill>
              <a:srgbClr val="4C4C4D">
                <a:alpha val="100000"/>
              </a:srgbClr>
            </a:solidFill>
            <a:custDash>
              <a:ds d="0" sp="200285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Freeform 751"/>
          <p:cNvSpPr/>
          <p:nvPr/>
        </p:nvSpPr>
        <p:spPr>
          <a:xfrm>
            <a:off x="16106878" y="4159021"/>
            <a:ext cx="6425628" cy="0"/>
          </a:xfrm>
          <a:custGeom>
            <a:avLst/>
            <a:gdLst/>
            <a:ahLst/>
            <a:cxnLst/>
            <a:rect l="0" t="0" r="0" b="0"/>
            <a:pathLst>
              <a:path w="6425628">
                <a:moveTo>
                  <a:pt x="0" y="0"/>
                </a:moveTo>
                <a:lnTo>
                  <a:pt x="0" y="0"/>
                </a:lnTo>
                <a:moveTo>
                  <a:pt x="6425628" y="0"/>
                </a:moveTo>
                <a:lnTo>
                  <a:pt x="6425628" y="0"/>
                </a:lnTo>
              </a:path>
            </a:pathLst>
          </a:custGeom>
          <a:noFill/>
          <a:ln w="8889" cap="rnd" cmpd="sng">
            <a:solidFill>
              <a:srgbClr val="4C4C4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Freeform 752"/>
          <p:cNvSpPr/>
          <p:nvPr/>
        </p:nvSpPr>
        <p:spPr>
          <a:xfrm>
            <a:off x="16639223" y="2372405"/>
            <a:ext cx="0" cy="2355164"/>
          </a:xfrm>
          <a:custGeom>
            <a:avLst/>
            <a:gdLst/>
            <a:ahLst/>
            <a:cxnLst/>
            <a:rect l="0" t="0" r="0" b="0"/>
            <a:pathLst>
              <a:path h="2355164">
                <a:moveTo>
                  <a:pt x="0" y="0"/>
                </a:moveTo>
                <a:lnTo>
                  <a:pt x="0" y="2355164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Freeform 753"/>
          <p:cNvSpPr/>
          <p:nvPr/>
        </p:nvSpPr>
        <p:spPr>
          <a:xfrm>
            <a:off x="17693351" y="2372405"/>
            <a:ext cx="0" cy="2355164"/>
          </a:xfrm>
          <a:custGeom>
            <a:avLst/>
            <a:gdLst/>
            <a:ahLst/>
            <a:cxnLst/>
            <a:rect l="0" t="0" r="0" b="0"/>
            <a:pathLst>
              <a:path h="2355164">
                <a:moveTo>
                  <a:pt x="0" y="0"/>
                </a:moveTo>
                <a:lnTo>
                  <a:pt x="0" y="2355164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Freeform 754"/>
          <p:cNvSpPr/>
          <p:nvPr/>
        </p:nvSpPr>
        <p:spPr>
          <a:xfrm>
            <a:off x="18274467" y="2372405"/>
            <a:ext cx="0" cy="2355164"/>
          </a:xfrm>
          <a:custGeom>
            <a:avLst/>
            <a:gdLst/>
            <a:ahLst/>
            <a:cxnLst/>
            <a:rect l="0" t="0" r="0" b="0"/>
            <a:pathLst>
              <a:path h="2355164">
                <a:moveTo>
                  <a:pt x="0" y="0"/>
                </a:moveTo>
                <a:lnTo>
                  <a:pt x="0" y="2355164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Freeform 755"/>
          <p:cNvSpPr/>
          <p:nvPr/>
        </p:nvSpPr>
        <p:spPr>
          <a:xfrm>
            <a:off x="19383650" y="2376118"/>
            <a:ext cx="0" cy="2355164"/>
          </a:xfrm>
          <a:custGeom>
            <a:avLst/>
            <a:gdLst/>
            <a:ahLst/>
            <a:cxnLst/>
            <a:rect l="0" t="0" r="0" b="0"/>
            <a:pathLst>
              <a:path h="2355164">
                <a:moveTo>
                  <a:pt x="0" y="0"/>
                </a:moveTo>
                <a:lnTo>
                  <a:pt x="0" y="2355164"/>
                </a:lnTo>
              </a:path>
            </a:pathLst>
          </a:custGeom>
          <a:noFill/>
          <a:ln w="12700" cap="flat" cmpd="sng">
            <a:solidFill>
              <a:srgbClr val="FFD527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56" name="Picture 756"/>
          <p:cNvPicPr>
            <a:picLocks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389" y="2964383"/>
            <a:ext cx="320839" cy="325437"/>
          </a:xfrm>
          <a:prstGeom prst="rect">
            <a:avLst/>
          </a:prstGeom>
          <a:noFill/>
        </p:spPr>
      </p:pic>
      <p:pic>
        <p:nvPicPr>
          <p:cNvPr id="757" name="Picture 757"/>
          <p:cNvPicPr>
            <a:picLocks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54899" y="3615327"/>
            <a:ext cx="300328" cy="328396"/>
          </a:xfrm>
          <a:prstGeom prst="rect">
            <a:avLst/>
          </a:prstGeom>
          <a:noFill/>
        </p:spPr>
      </p:pic>
      <p:sp>
        <p:nvSpPr>
          <p:cNvPr id="758" name="Freeform 758"/>
          <p:cNvSpPr/>
          <p:nvPr/>
        </p:nvSpPr>
        <p:spPr>
          <a:xfrm>
            <a:off x="16414618" y="3632423"/>
            <a:ext cx="33401" cy="103441"/>
          </a:xfrm>
          <a:custGeom>
            <a:avLst/>
            <a:gdLst/>
            <a:ahLst/>
            <a:cxnLst/>
            <a:rect l="0" t="0" r="0" b="0"/>
            <a:pathLst>
              <a:path w="33401" h="103441">
                <a:moveTo>
                  <a:pt x="0" y="101003"/>
                </a:moveTo>
                <a:lnTo>
                  <a:pt x="22440" y="0"/>
                </a:lnTo>
                <a:lnTo>
                  <a:pt x="33401" y="2439"/>
                </a:lnTo>
                <a:lnTo>
                  <a:pt x="10947" y="103441"/>
                </a:ln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Freeform 759"/>
          <p:cNvSpPr/>
          <p:nvPr/>
        </p:nvSpPr>
        <p:spPr>
          <a:xfrm>
            <a:off x="16251765" y="3611199"/>
            <a:ext cx="56107" cy="124739"/>
          </a:xfrm>
          <a:custGeom>
            <a:avLst/>
            <a:gdLst/>
            <a:ahLst/>
            <a:cxnLst/>
            <a:rect l="0" t="0" r="0" b="0"/>
            <a:pathLst>
              <a:path w="56107" h="124739">
                <a:moveTo>
                  <a:pt x="28206" y="124739"/>
                </a:moveTo>
                <a:lnTo>
                  <a:pt x="39128" y="122136"/>
                </a:lnTo>
                <a:lnTo>
                  <a:pt x="12712" y="11214"/>
                </a:lnTo>
                <a:lnTo>
                  <a:pt x="56107" y="11214"/>
                </a:lnTo>
                <a:lnTo>
                  <a:pt x="56107" y="0"/>
                </a:lnTo>
                <a:lnTo>
                  <a:pt x="5613" y="0"/>
                </a:lnTo>
                <a:cubicBezTo>
                  <a:pt x="2514" y="0"/>
                  <a:pt x="0" y="2515"/>
                  <a:pt x="0" y="5613"/>
                </a:cubicBezTo>
                <a:cubicBezTo>
                  <a:pt x="0" y="6045"/>
                  <a:pt x="51" y="6490"/>
                  <a:pt x="152" y="6909"/>
                </a:cubicBezTo>
                <a:close/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0" name="Picture 760"/>
          <p:cNvPicPr>
            <a:picLocks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37718" y="4210528"/>
            <a:ext cx="333375" cy="333366"/>
          </a:xfrm>
          <a:prstGeom prst="rect">
            <a:avLst/>
          </a:prstGeom>
          <a:noFill/>
        </p:spPr>
      </p:pic>
      <p:sp>
        <p:nvSpPr>
          <p:cNvPr id="761" name="Freeform 761"/>
          <p:cNvSpPr/>
          <p:nvPr/>
        </p:nvSpPr>
        <p:spPr>
          <a:xfrm>
            <a:off x="16240247" y="4250107"/>
            <a:ext cx="142023" cy="63080"/>
          </a:xfrm>
          <a:custGeom>
            <a:avLst/>
            <a:gdLst/>
            <a:ahLst/>
            <a:cxnLst/>
            <a:rect l="0" t="0" r="0" b="0"/>
            <a:pathLst>
              <a:path w="142023" h="63080">
                <a:moveTo>
                  <a:pt x="141147" y="58508"/>
                </a:moveTo>
                <a:cubicBezTo>
                  <a:pt x="142023" y="55867"/>
                  <a:pt x="141084" y="52971"/>
                  <a:pt x="138849" y="51333"/>
                </a:cubicBezTo>
                <a:lnTo>
                  <a:pt x="68262" y="0"/>
                </a:lnTo>
                <a:lnTo>
                  <a:pt x="60375" y="10388"/>
                </a:lnTo>
                <a:lnTo>
                  <a:pt x="114973" y="50101"/>
                </a:lnTo>
                <a:lnTo>
                  <a:pt x="0" y="50101"/>
                </a:lnTo>
                <a:lnTo>
                  <a:pt x="0" y="62927"/>
                </a:lnTo>
                <a:lnTo>
                  <a:pt x="134734" y="62927"/>
                </a:lnTo>
                <a:cubicBezTo>
                  <a:pt x="137630" y="63080"/>
                  <a:pt x="140258" y="61263"/>
                  <a:pt x="141147" y="58508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Freeform 762"/>
          <p:cNvSpPr/>
          <p:nvPr/>
        </p:nvSpPr>
        <p:spPr>
          <a:xfrm>
            <a:off x="16362150" y="4415707"/>
            <a:ext cx="51332" cy="89813"/>
          </a:xfrm>
          <a:custGeom>
            <a:avLst/>
            <a:gdLst/>
            <a:ahLst/>
            <a:cxnLst/>
            <a:rect l="0" t="0" r="0" b="0"/>
            <a:pathLst>
              <a:path w="51332" h="89813">
                <a:moveTo>
                  <a:pt x="38493" y="12826"/>
                </a:moveTo>
                <a:lnTo>
                  <a:pt x="32080" y="12826"/>
                </a:lnTo>
                <a:lnTo>
                  <a:pt x="32080" y="0"/>
                </a:lnTo>
                <a:lnTo>
                  <a:pt x="19253" y="0"/>
                </a:lnTo>
                <a:lnTo>
                  <a:pt x="19253" y="12826"/>
                </a:lnTo>
                <a:lnTo>
                  <a:pt x="12827" y="12826"/>
                </a:lnTo>
                <a:cubicBezTo>
                  <a:pt x="5753" y="12826"/>
                  <a:pt x="0" y="18579"/>
                  <a:pt x="0" y="25665"/>
                </a:cubicBezTo>
                <a:lnTo>
                  <a:pt x="0" y="38492"/>
                </a:lnTo>
                <a:cubicBezTo>
                  <a:pt x="0" y="45579"/>
                  <a:pt x="5753" y="51319"/>
                  <a:pt x="12827" y="51319"/>
                </a:cubicBezTo>
                <a:lnTo>
                  <a:pt x="38493" y="51319"/>
                </a:lnTo>
                <a:lnTo>
                  <a:pt x="38493" y="64159"/>
                </a:lnTo>
                <a:lnTo>
                  <a:pt x="12827" y="64159"/>
                </a:lnTo>
                <a:lnTo>
                  <a:pt x="12827" y="57745"/>
                </a:lnTo>
                <a:lnTo>
                  <a:pt x="0" y="57745"/>
                </a:lnTo>
                <a:lnTo>
                  <a:pt x="0" y="64159"/>
                </a:lnTo>
                <a:cubicBezTo>
                  <a:pt x="0" y="71245"/>
                  <a:pt x="5753" y="76999"/>
                  <a:pt x="12827" y="76999"/>
                </a:cubicBezTo>
                <a:lnTo>
                  <a:pt x="19253" y="76999"/>
                </a:lnTo>
                <a:lnTo>
                  <a:pt x="19253" y="89813"/>
                </a:lnTo>
                <a:lnTo>
                  <a:pt x="32080" y="89813"/>
                </a:lnTo>
                <a:lnTo>
                  <a:pt x="32080" y="76999"/>
                </a:lnTo>
                <a:lnTo>
                  <a:pt x="38493" y="76999"/>
                </a:lnTo>
                <a:cubicBezTo>
                  <a:pt x="45579" y="76999"/>
                  <a:pt x="51332" y="71245"/>
                  <a:pt x="51332" y="64159"/>
                </a:cubicBezTo>
                <a:lnTo>
                  <a:pt x="51332" y="51319"/>
                </a:lnTo>
                <a:cubicBezTo>
                  <a:pt x="51332" y="44233"/>
                  <a:pt x="45579" y="38492"/>
                  <a:pt x="38493" y="38492"/>
                </a:cubicBezTo>
                <a:lnTo>
                  <a:pt x="12827" y="38492"/>
                </a:lnTo>
                <a:lnTo>
                  <a:pt x="12827" y="25665"/>
                </a:lnTo>
                <a:lnTo>
                  <a:pt x="38493" y="25665"/>
                </a:lnTo>
                <a:lnTo>
                  <a:pt x="38493" y="32066"/>
                </a:lnTo>
                <a:lnTo>
                  <a:pt x="51332" y="32066"/>
                </a:lnTo>
                <a:lnTo>
                  <a:pt x="51332" y="25665"/>
                </a:lnTo>
                <a:cubicBezTo>
                  <a:pt x="51332" y="18579"/>
                  <a:pt x="45579" y="12826"/>
                  <a:pt x="38493" y="12826"/>
                </a:cubicBezTo>
              </a:path>
            </a:pathLst>
          </a:custGeom>
          <a:solidFill>
            <a:srgbClr val="4E525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Freeform 763"/>
          <p:cNvSpPr/>
          <p:nvPr/>
        </p:nvSpPr>
        <p:spPr>
          <a:xfrm>
            <a:off x="16145899" y="2372405"/>
            <a:ext cx="390791" cy="142633"/>
          </a:xfrm>
          <a:custGeom>
            <a:avLst/>
            <a:gdLst/>
            <a:ahLst/>
            <a:cxnLst/>
            <a:rect l="0" t="0" r="0" b="0"/>
            <a:pathLst>
              <a:path w="390791" h="142633">
                <a:moveTo>
                  <a:pt x="390791" y="0"/>
                </a:moveTo>
                <a:lnTo>
                  <a:pt x="0" y="142633"/>
                </a:lnTo>
                <a:lnTo>
                  <a:pt x="390791" y="73596"/>
                </a:lnTo>
                <a:close/>
              </a:path>
            </a:pathLst>
          </a:custGeom>
          <a:solidFill>
            <a:srgbClr val="FFD52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4" name="Picture 764"/>
          <p:cNvPicPr>
            <a:picLocks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36619" y="2561627"/>
            <a:ext cx="353491" cy="223075"/>
          </a:xfrm>
          <a:prstGeom prst="rect">
            <a:avLst/>
          </a:prstGeom>
          <a:noFill/>
        </p:spPr>
      </p:pic>
      <p:sp>
        <p:nvSpPr>
          <p:cNvPr id="765" name="Freeform 765"/>
          <p:cNvSpPr/>
          <p:nvPr/>
        </p:nvSpPr>
        <p:spPr>
          <a:xfrm flipV="1">
            <a:off x="2884214" y="7850145"/>
            <a:ext cx="240608" cy="209871"/>
          </a:xfrm>
          <a:custGeom>
            <a:avLst/>
            <a:gdLst/>
            <a:ahLst/>
            <a:cxnLst/>
            <a:rect l="0" t="0" r="0" b="0"/>
            <a:pathLst>
              <a:path w="178625" h="148183">
                <a:moveTo>
                  <a:pt x="159715" y="49212"/>
                </a:moveTo>
                <a:cubicBezTo>
                  <a:pt x="155639" y="49961"/>
                  <a:pt x="150394" y="52171"/>
                  <a:pt x="152134" y="55168"/>
                </a:cubicBezTo>
                <a:cubicBezTo>
                  <a:pt x="152248" y="55358"/>
                  <a:pt x="152489" y="55739"/>
                  <a:pt x="152654" y="56019"/>
                </a:cubicBezTo>
                <a:cubicBezTo>
                  <a:pt x="147206" y="61670"/>
                  <a:pt x="145771" y="79958"/>
                  <a:pt x="149251" y="84429"/>
                </a:cubicBezTo>
                <a:cubicBezTo>
                  <a:pt x="153683" y="90131"/>
                  <a:pt x="142113" y="111784"/>
                  <a:pt x="136779" y="119760"/>
                </a:cubicBezTo>
                <a:cubicBezTo>
                  <a:pt x="134290" y="123506"/>
                  <a:pt x="128867" y="135952"/>
                  <a:pt x="123800" y="148183"/>
                </a:cubicBezTo>
                <a:cubicBezTo>
                  <a:pt x="119190" y="146265"/>
                  <a:pt x="115088" y="144106"/>
                  <a:pt x="114288" y="142404"/>
                </a:cubicBezTo>
                <a:cubicBezTo>
                  <a:pt x="112548" y="138696"/>
                  <a:pt x="106706" y="134937"/>
                  <a:pt x="103226" y="134937"/>
                </a:cubicBezTo>
                <a:cubicBezTo>
                  <a:pt x="99733" y="134937"/>
                  <a:pt x="96228" y="137184"/>
                  <a:pt x="93320" y="133463"/>
                </a:cubicBezTo>
                <a:cubicBezTo>
                  <a:pt x="90412" y="129742"/>
                  <a:pt x="86348" y="128244"/>
                  <a:pt x="84582" y="130466"/>
                </a:cubicBezTo>
                <a:cubicBezTo>
                  <a:pt x="82842" y="132714"/>
                  <a:pt x="77013" y="134937"/>
                  <a:pt x="72936" y="134937"/>
                </a:cubicBezTo>
                <a:cubicBezTo>
                  <a:pt x="68872" y="134937"/>
                  <a:pt x="56058" y="139432"/>
                  <a:pt x="53150" y="139432"/>
                </a:cubicBezTo>
                <a:cubicBezTo>
                  <a:pt x="51423" y="139432"/>
                  <a:pt x="48616" y="139115"/>
                  <a:pt x="45568" y="138594"/>
                </a:cubicBezTo>
                <a:cubicBezTo>
                  <a:pt x="46216" y="136968"/>
                  <a:pt x="45708" y="135038"/>
                  <a:pt x="43676" y="133082"/>
                </a:cubicBezTo>
                <a:cubicBezTo>
                  <a:pt x="40183" y="129742"/>
                  <a:pt x="33198" y="124700"/>
                  <a:pt x="30569" y="122465"/>
                </a:cubicBezTo>
                <a:cubicBezTo>
                  <a:pt x="27953" y="120230"/>
                  <a:pt x="18771" y="92277"/>
                  <a:pt x="12662" y="84441"/>
                </a:cubicBezTo>
                <a:cubicBezTo>
                  <a:pt x="6553" y="76618"/>
                  <a:pt x="864" y="75488"/>
                  <a:pt x="432" y="72719"/>
                </a:cubicBezTo>
                <a:cubicBezTo>
                  <a:pt x="0" y="69900"/>
                  <a:pt x="7417" y="62635"/>
                  <a:pt x="7417" y="58152"/>
                </a:cubicBezTo>
                <a:cubicBezTo>
                  <a:pt x="7417" y="53682"/>
                  <a:pt x="9170" y="49212"/>
                  <a:pt x="13970" y="49212"/>
                </a:cubicBezTo>
                <a:cubicBezTo>
                  <a:pt x="18771" y="49212"/>
                  <a:pt x="13538" y="34658"/>
                  <a:pt x="16586" y="33553"/>
                </a:cubicBezTo>
                <a:cubicBezTo>
                  <a:pt x="19660" y="32436"/>
                  <a:pt x="38430" y="30759"/>
                  <a:pt x="38430" y="25159"/>
                </a:cubicBezTo>
                <a:cubicBezTo>
                  <a:pt x="38430" y="20815"/>
                  <a:pt x="40501" y="17158"/>
                  <a:pt x="39599" y="14135"/>
                </a:cubicBezTo>
                <a:cubicBezTo>
                  <a:pt x="44882" y="12992"/>
                  <a:pt x="48743" y="3810"/>
                  <a:pt x="50813" y="4483"/>
                </a:cubicBezTo>
                <a:cubicBezTo>
                  <a:pt x="53150" y="5207"/>
                  <a:pt x="68872" y="749"/>
                  <a:pt x="71768" y="1486"/>
                </a:cubicBezTo>
                <a:cubicBezTo>
                  <a:pt x="74676" y="2235"/>
                  <a:pt x="88088" y="1486"/>
                  <a:pt x="92748" y="749"/>
                </a:cubicBezTo>
                <a:cubicBezTo>
                  <a:pt x="97397" y="0"/>
                  <a:pt x="102629" y="2972"/>
                  <a:pt x="106706" y="8204"/>
                </a:cubicBezTo>
                <a:cubicBezTo>
                  <a:pt x="110795" y="13437"/>
                  <a:pt x="125362" y="14161"/>
                  <a:pt x="130023" y="13437"/>
                </a:cubicBezTo>
                <a:cubicBezTo>
                  <a:pt x="134658" y="12662"/>
                  <a:pt x="143993" y="11176"/>
                  <a:pt x="145733" y="7442"/>
                </a:cubicBezTo>
                <a:cubicBezTo>
                  <a:pt x="146660" y="5512"/>
                  <a:pt x="152134" y="2578"/>
                  <a:pt x="157684" y="191"/>
                </a:cubicBezTo>
                <a:cubicBezTo>
                  <a:pt x="158344" y="3886"/>
                  <a:pt x="157493" y="8699"/>
                  <a:pt x="157671" y="13437"/>
                </a:cubicBezTo>
                <a:cubicBezTo>
                  <a:pt x="157950" y="21260"/>
                  <a:pt x="161442" y="33172"/>
                  <a:pt x="167563" y="33934"/>
                </a:cubicBezTo>
                <a:cubicBezTo>
                  <a:pt x="173672" y="34658"/>
                  <a:pt x="178625" y="34658"/>
                  <a:pt x="177748" y="47714"/>
                </a:cubicBezTo>
                <a:cubicBezTo>
                  <a:pt x="177736" y="48158"/>
                  <a:pt x="177736" y="48489"/>
                  <a:pt x="177710" y="48920"/>
                </a:cubicBezTo>
                <a:cubicBezTo>
                  <a:pt x="174612" y="52298"/>
                  <a:pt x="171716" y="55168"/>
                  <a:pt x="170776" y="55168"/>
                </a:cubicBezTo>
                <a:cubicBezTo>
                  <a:pt x="168439" y="55168"/>
                  <a:pt x="161442" y="48908"/>
                  <a:pt x="159715" y="49212"/>
                </a:cubicBezTo>
              </a:path>
            </a:pathLst>
          </a:custGeom>
          <a:solidFill>
            <a:srgbClr val="FFD62B">
              <a:alpha val="100000"/>
            </a:srgbClr>
          </a:solidFill>
          <a:ln w="1710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Freeform 766"/>
          <p:cNvSpPr/>
          <p:nvPr/>
        </p:nvSpPr>
        <p:spPr>
          <a:xfrm flipV="1">
            <a:off x="2884214" y="7850145"/>
            <a:ext cx="240608" cy="209871"/>
          </a:xfrm>
          <a:custGeom>
            <a:avLst/>
            <a:gdLst/>
            <a:ahLst/>
            <a:cxnLst/>
            <a:rect l="0" t="0" r="0" b="0"/>
            <a:pathLst>
              <a:path w="178625" h="148183">
                <a:moveTo>
                  <a:pt x="159715" y="49212"/>
                </a:moveTo>
                <a:cubicBezTo>
                  <a:pt x="155639" y="49961"/>
                  <a:pt x="150394" y="52171"/>
                  <a:pt x="152134" y="55168"/>
                </a:cubicBezTo>
                <a:cubicBezTo>
                  <a:pt x="152248" y="55358"/>
                  <a:pt x="152489" y="55739"/>
                  <a:pt x="152654" y="56019"/>
                </a:cubicBezTo>
                <a:cubicBezTo>
                  <a:pt x="147206" y="61670"/>
                  <a:pt x="145771" y="79958"/>
                  <a:pt x="149251" y="84429"/>
                </a:cubicBezTo>
                <a:cubicBezTo>
                  <a:pt x="153683" y="90131"/>
                  <a:pt x="142113" y="111784"/>
                  <a:pt x="136779" y="119760"/>
                </a:cubicBezTo>
                <a:cubicBezTo>
                  <a:pt x="134290" y="123506"/>
                  <a:pt x="128867" y="135952"/>
                  <a:pt x="123800" y="148183"/>
                </a:cubicBezTo>
                <a:cubicBezTo>
                  <a:pt x="119190" y="146265"/>
                  <a:pt x="115088" y="144106"/>
                  <a:pt x="114288" y="142404"/>
                </a:cubicBezTo>
                <a:cubicBezTo>
                  <a:pt x="112548" y="138696"/>
                  <a:pt x="106706" y="134937"/>
                  <a:pt x="103226" y="134937"/>
                </a:cubicBezTo>
                <a:cubicBezTo>
                  <a:pt x="99733" y="134937"/>
                  <a:pt x="96228" y="137184"/>
                  <a:pt x="93320" y="133463"/>
                </a:cubicBezTo>
                <a:cubicBezTo>
                  <a:pt x="90412" y="129742"/>
                  <a:pt x="86348" y="128244"/>
                  <a:pt x="84582" y="130466"/>
                </a:cubicBezTo>
                <a:cubicBezTo>
                  <a:pt x="82842" y="132714"/>
                  <a:pt x="77013" y="134937"/>
                  <a:pt x="72936" y="134937"/>
                </a:cubicBezTo>
                <a:cubicBezTo>
                  <a:pt x="68872" y="134937"/>
                  <a:pt x="56058" y="139432"/>
                  <a:pt x="53150" y="139432"/>
                </a:cubicBezTo>
                <a:cubicBezTo>
                  <a:pt x="51423" y="139432"/>
                  <a:pt x="48616" y="139115"/>
                  <a:pt x="45568" y="138594"/>
                </a:cubicBezTo>
                <a:cubicBezTo>
                  <a:pt x="46216" y="136968"/>
                  <a:pt x="45708" y="135038"/>
                  <a:pt x="43676" y="133082"/>
                </a:cubicBezTo>
                <a:cubicBezTo>
                  <a:pt x="40183" y="129742"/>
                  <a:pt x="33198" y="124700"/>
                  <a:pt x="30569" y="122465"/>
                </a:cubicBezTo>
                <a:cubicBezTo>
                  <a:pt x="27953" y="120230"/>
                  <a:pt x="18771" y="92277"/>
                  <a:pt x="12662" y="84441"/>
                </a:cubicBezTo>
                <a:cubicBezTo>
                  <a:pt x="6553" y="76618"/>
                  <a:pt x="864" y="75488"/>
                  <a:pt x="432" y="72719"/>
                </a:cubicBezTo>
                <a:cubicBezTo>
                  <a:pt x="0" y="69900"/>
                  <a:pt x="7417" y="62635"/>
                  <a:pt x="7417" y="58152"/>
                </a:cubicBezTo>
                <a:cubicBezTo>
                  <a:pt x="7417" y="53682"/>
                  <a:pt x="9170" y="49212"/>
                  <a:pt x="13970" y="49212"/>
                </a:cubicBezTo>
                <a:cubicBezTo>
                  <a:pt x="18771" y="49212"/>
                  <a:pt x="13538" y="34658"/>
                  <a:pt x="16586" y="33553"/>
                </a:cubicBezTo>
                <a:cubicBezTo>
                  <a:pt x="19660" y="32436"/>
                  <a:pt x="38430" y="30759"/>
                  <a:pt x="38430" y="25159"/>
                </a:cubicBezTo>
                <a:cubicBezTo>
                  <a:pt x="38430" y="20815"/>
                  <a:pt x="40501" y="17158"/>
                  <a:pt x="39599" y="14135"/>
                </a:cubicBezTo>
                <a:cubicBezTo>
                  <a:pt x="44882" y="12992"/>
                  <a:pt x="48743" y="3810"/>
                  <a:pt x="50813" y="4483"/>
                </a:cubicBezTo>
                <a:cubicBezTo>
                  <a:pt x="53150" y="5207"/>
                  <a:pt x="68872" y="749"/>
                  <a:pt x="71768" y="1486"/>
                </a:cubicBezTo>
                <a:cubicBezTo>
                  <a:pt x="74676" y="2235"/>
                  <a:pt x="88088" y="1486"/>
                  <a:pt x="92748" y="749"/>
                </a:cubicBezTo>
                <a:cubicBezTo>
                  <a:pt x="97397" y="0"/>
                  <a:pt x="102629" y="2972"/>
                  <a:pt x="106706" y="8204"/>
                </a:cubicBezTo>
                <a:cubicBezTo>
                  <a:pt x="110795" y="13437"/>
                  <a:pt x="125362" y="14161"/>
                  <a:pt x="130023" y="13437"/>
                </a:cubicBezTo>
                <a:cubicBezTo>
                  <a:pt x="134658" y="12662"/>
                  <a:pt x="143993" y="11176"/>
                  <a:pt x="145733" y="7442"/>
                </a:cubicBezTo>
                <a:cubicBezTo>
                  <a:pt x="146660" y="5512"/>
                  <a:pt x="152134" y="2578"/>
                  <a:pt x="157684" y="191"/>
                </a:cubicBezTo>
                <a:cubicBezTo>
                  <a:pt x="158344" y="3886"/>
                  <a:pt x="157493" y="8699"/>
                  <a:pt x="157671" y="13437"/>
                </a:cubicBezTo>
                <a:cubicBezTo>
                  <a:pt x="157950" y="21260"/>
                  <a:pt x="161442" y="33172"/>
                  <a:pt x="167563" y="33934"/>
                </a:cubicBezTo>
                <a:cubicBezTo>
                  <a:pt x="173672" y="34658"/>
                  <a:pt x="178625" y="34658"/>
                  <a:pt x="177748" y="47714"/>
                </a:cubicBezTo>
                <a:cubicBezTo>
                  <a:pt x="177736" y="48158"/>
                  <a:pt x="177736" y="48489"/>
                  <a:pt x="177710" y="48920"/>
                </a:cubicBezTo>
                <a:cubicBezTo>
                  <a:pt x="174612" y="52298"/>
                  <a:pt x="171716" y="55168"/>
                  <a:pt x="170776" y="55168"/>
                </a:cubicBezTo>
                <a:cubicBezTo>
                  <a:pt x="168439" y="55168"/>
                  <a:pt x="161442" y="48908"/>
                  <a:pt x="159715" y="49212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Freeform 767"/>
          <p:cNvSpPr/>
          <p:nvPr/>
        </p:nvSpPr>
        <p:spPr>
          <a:xfrm flipV="1">
            <a:off x="4188325" y="8086424"/>
            <a:ext cx="290286" cy="170227"/>
          </a:xfrm>
          <a:custGeom>
            <a:avLst/>
            <a:gdLst/>
            <a:ahLst/>
            <a:cxnLst/>
            <a:rect l="0" t="0" r="0" b="0"/>
            <a:pathLst>
              <a:path w="215505" h="120192">
                <a:moveTo>
                  <a:pt x="198996" y="97078"/>
                </a:moveTo>
                <a:cubicBezTo>
                  <a:pt x="191427" y="108253"/>
                  <a:pt x="189103" y="100824"/>
                  <a:pt x="180378" y="103770"/>
                </a:cubicBezTo>
                <a:cubicBezTo>
                  <a:pt x="171628" y="106768"/>
                  <a:pt x="136690" y="111238"/>
                  <a:pt x="129705" y="107517"/>
                </a:cubicBezTo>
                <a:cubicBezTo>
                  <a:pt x="122708" y="103770"/>
                  <a:pt x="108153" y="114235"/>
                  <a:pt x="103493" y="117207"/>
                </a:cubicBezTo>
                <a:cubicBezTo>
                  <a:pt x="98819" y="120192"/>
                  <a:pt x="83693" y="117207"/>
                  <a:pt x="83109" y="106768"/>
                </a:cubicBezTo>
                <a:cubicBezTo>
                  <a:pt x="82537" y="96304"/>
                  <a:pt x="76124" y="96329"/>
                  <a:pt x="65646" y="103059"/>
                </a:cubicBezTo>
                <a:cubicBezTo>
                  <a:pt x="55169" y="109752"/>
                  <a:pt x="39434" y="109752"/>
                  <a:pt x="38862" y="102284"/>
                </a:cubicBezTo>
                <a:cubicBezTo>
                  <a:pt x="38265" y="94831"/>
                  <a:pt x="30696" y="87376"/>
                  <a:pt x="26632" y="85166"/>
                </a:cubicBezTo>
                <a:cubicBezTo>
                  <a:pt x="25083" y="84302"/>
                  <a:pt x="22848" y="78257"/>
                  <a:pt x="20676" y="71107"/>
                </a:cubicBezTo>
                <a:cubicBezTo>
                  <a:pt x="23889" y="69545"/>
                  <a:pt x="25857" y="66014"/>
                  <a:pt x="27991" y="62725"/>
                </a:cubicBezTo>
                <a:cubicBezTo>
                  <a:pt x="31865" y="56769"/>
                  <a:pt x="41986" y="57747"/>
                  <a:pt x="43536" y="63716"/>
                </a:cubicBezTo>
                <a:cubicBezTo>
                  <a:pt x="45098" y="69697"/>
                  <a:pt x="61417" y="57747"/>
                  <a:pt x="70752" y="47815"/>
                </a:cubicBezTo>
                <a:cubicBezTo>
                  <a:pt x="80086" y="37846"/>
                  <a:pt x="66091" y="44831"/>
                  <a:pt x="62192" y="34861"/>
                </a:cubicBezTo>
                <a:cubicBezTo>
                  <a:pt x="58306" y="24904"/>
                  <a:pt x="46660" y="34861"/>
                  <a:pt x="43536" y="30873"/>
                </a:cubicBezTo>
                <a:cubicBezTo>
                  <a:pt x="40437" y="26898"/>
                  <a:pt x="20219" y="24904"/>
                  <a:pt x="14770" y="25908"/>
                </a:cubicBezTo>
                <a:cubicBezTo>
                  <a:pt x="9322" y="26898"/>
                  <a:pt x="0" y="15951"/>
                  <a:pt x="775" y="10972"/>
                </a:cubicBezTo>
                <a:cubicBezTo>
                  <a:pt x="1562" y="5981"/>
                  <a:pt x="21781" y="13957"/>
                  <a:pt x="28766" y="7975"/>
                </a:cubicBezTo>
                <a:cubicBezTo>
                  <a:pt x="35763" y="2006"/>
                  <a:pt x="42761" y="13957"/>
                  <a:pt x="46660" y="6985"/>
                </a:cubicBezTo>
                <a:cubicBezTo>
                  <a:pt x="50534" y="0"/>
                  <a:pt x="59093" y="4991"/>
                  <a:pt x="62979" y="2997"/>
                </a:cubicBezTo>
                <a:cubicBezTo>
                  <a:pt x="66853" y="1016"/>
                  <a:pt x="88430" y="4953"/>
                  <a:pt x="88621" y="4991"/>
                </a:cubicBezTo>
                <a:cubicBezTo>
                  <a:pt x="91008" y="8560"/>
                  <a:pt x="91834" y="13347"/>
                  <a:pt x="91834" y="17475"/>
                </a:cubicBezTo>
                <a:cubicBezTo>
                  <a:pt x="91834" y="24206"/>
                  <a:pt x="96203" y="22517"/>
                  <a:pt x="100584" y="24206"/>
                </a:cubicBezTo>
                <a:cubicBezTo>
                  <a:pt x="104940" y="25895"/>
                  <a:pt x="108001" y="33147"/>
                  <a:pt x="111494" y="33147"/>
                </a:cubicBezTo>
                <a:cubicBezTo>
                  <a:pt x="114986" y="33147"/>
                  <a:pt x="119799" y="39865"/>
                  <a:pt x="123292" y="38163"/>
                </a:cubicBezTo>
                <a:cubicBezTo>
                  <a:pt x="126772" y="36487"/>
                  <a:pt x="131153" y="28664"/>
                  <a:pt x="135509" y="33147"/>
                </a:cubicBezTo>
                <a:cubicBezTo>
                  <a:pt x="139878" y="37617"/>
                  <a:pt x="141186" y="33718"/>
                  <a:pt x="147307" y="43218"/>
                </a:cubicBezTo>
                <a:cubicBezTo>
                  <a:pt x="153429" y="52730"/>
                  <a:pt x="157353" y="51041"/>
                  <a:pt x="165214" y="49911"/>
                </a:cubicBezTo>
                <a:cubicBezTo>
                  <a:pt x="174384" y="48615"/>
                  <a:pt x="178321" y="54407"/>
                  <a:pt x="180937" y="61099"/>
                </a:cubicBezTo>
                <a:cubicBezTo>
                  <a:pt x="183566" y="67805"/>
                  <a:pt x="191427" y="67805"/>
                  <a:pt x="196228" y="72288"/>
                </a:cubicBezTo>
                <a:cubicBezTo>
                  <a:pt x="201027" y="76758"/>
                  <a:pt x="210641" y="81788"/>
                  <a:pt x="213702" y="83464"/>
                </a:cubicBezTo>
                <a:cubicBezTo>
                  <a:pt x="215175" y="84290"/>
                  <a:pt x="215505" y="86258"/>
                  <a:pt x="215493" y="88887"/>
                </a:cubicBezTo>
                <a:cubicBezTo>
                  <a:pt x="208444" y="96139"/>
                  <a:pt x="205346" y="87680"/>
                  <a:pt x="198996" y="97078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Freeform 768"/>
          <p:cNvSpPr/>
          <p:nvPr/>
        </p:nvSpPr>
        <p:spPr>
          <a:xfrm flipV="1">
            <a:off x="4188325" y="8086424"/>
            <a:ext cx="290286" cy="170227"/>
          </a:xfrm>
          <a:custGeom>
            <a:avLst/>
            <a:gdLst/>
            <a:ahLst/>
            <a:cxnLst/>
            <a:rect l="0" t="0" r="0" b="0"/>
            <a:pathLst>
              <a:path w="215505" h="120192">
                <a:moveTo>
                  <a:pt x="198996" y="97078"/>
                </a:moveTo>
                <a:cubicBezTo>
                  <a:pt x="191427" y="108253"/>
                  <a:pt x="189103" y="100824"/>
                  <a:pt x="180378" y="103770"/>
                </a:cubicBezTo>
                <a:cubicBezTo>
                  <a:pt x="171628" y="106768"/>
                  <a:pt x="136690" y="111238"/>
                  <a:pt x="129705" y="107517"/>
                </a:cubicBezTo>
                <a:cubicBezTo>
                  <a:pt x="122708" y="103770"/>
                  <a:pt x="108153" y="114235"/>
                  <a:pt x="103493" y="117207"/>
                </a:cubicBezTo>
                <a:cubicBezTo>
                  <a:pt x="98819" y="120192"/>
                  <a:pt x="83693" y="117207"/>
                  <a:pt x="83109" y="106768"/>
                </a:cubicBezTo>
                <a:cubicBezTo>
                  <a:pt x="82537" y="96304"/>
                  <a:pt x="76124" y="96329"/>
                  <a:pt x="65646" y="103059"/>
                </a:cubicBezTo>
                <a:cubicBezTo>
                  <a:pt x="55169" y="109752"/>
                  <a:pt x="39434" y="109752"/>
                  <a:pt x="38862" y="102284"/>
                </a:cubicBezTo>
                <a:cubicBezTo>
                  <a:pt x="38265" y="94831"/>
                  <a:pt x="30696" y="87376"/>
                  <a:pt x="26632" y="85166"/>
                </a:cubicBezTo>
                <a:cubicBezTo>
                  <a:pt x="25083" y="84302"/>
                  <a:pt x="22848" y="78257"/>
                  <a:pt x="20676" y="71107"/>
                </a:cubicBezTo>
                <a:cubicBezTo>
                  <a:pt x="23889" y="69545"/>
                  <a:pt x="25857" y="66014"/>
                  <a:pt x="27991" y="62725"/>
                </a:cubicBezTo>
                <a:cubicBezTo>
                  <a:pt x="31865" y="56769"/>
                  <a:pt x="41986" y="57747"/>
                  <a:pt x="43536" y="63716"/>
                </a:cubicBezTo>
                <a:cubicBezTo>
                  <a:pt x="45098" y="69697"/>
                  <a:pt x="61417" y="57747"/>
                  <a:pt x="70752" y="47815"/>
                </a:cubicBezTo>
                <a:cubicBezTo>
                  <a:pt x="80086" y="37846"/>
                  <a:pt x="66091" y="44831"/>
                  <a:pt x="62192" y="34861"/>
                </a:cubicBezTo>
                <a:cubicBezTo>
                  <a:pt x="58306" y="24904"/>
                  <a:pt x="46660" y="34861"/>
                  <a:pt x="43536" y="30873"/>
                </a:cubicBezTo>
                <a:cubicBezTo>
                  <a:pt x="40437" y="26898"/>
                  <a:pt x="20219" y="24904"/>
                  <a:pt x="14770" y="25908"/>
                </a:cubicBezTo>
                <a:cubicBezTo>
                  <a:pt x="9322" y="26898"/>
                  <a:pt x="0" y="15951"/>
                  <a:pt x="775" y="10972"/>
                </a:cubicBezTo>
                <a:cubicBezTo>
                  <a:pt x="1562" y="5981"/>
                  <a:pt x="21781" y="13957"/>
                  <a:pt x="28766" y="7975"/>
                </a:cubicBezTo>
                <a:cubicBezTo>
                  <a:pt x="35763" y="2006"/>
                  <a:pt x="42761" y="13957"/>
                  <a:pt x="46660" y="6985"/>
                </a:cubicBezTo>
                <a:cubicBezTo>
                  <a:pt x="50534" y="0"/>
                  <a:pt x="59093" y="4991"/>
                  <a:pt x="62979" y="2997"/>
                </a:cubicBezTo>
                <a:cubicBezTo>
                  <a:pt x="66853" y="1016"/>
                  <a:pt x="88430" y="4953"/>
                  <a:pt x="88621" y="4991"/>
                </a:cubicBezTo>
                <a:cubicBezTo>
                  <a:pt x="91008" y="8560"/>
                  <a:pt x="91834" y="13347"/>
                  <a:pt x="91834" y="17475"/>
                </a:cubicBezTo>
                <a:cubicBezTo>
                  <a:pt x="91834" y="24206"/>
                  <a:pt x="96203" y="22517"/>
                  <a:pt x="100584" y="24206"/>
                </a:cubicBezTo>
                <a:cubicBezTo>
                  <a:pt x="104940" y="25895"/>
                  <a:pt x="108001" y="33147"/>
                  <a:pt x="111494" y="33147"/>
                </a:cubicBezTo>
                <a:cubicBezTo>
                  <a:pt x="114986" y="33147"/>
                  <a:pt x="119799" y="39865"/>
                  <a:pt x="123292" y="38163"/>
                </a:cubicBezTo>
                <a:cubicBezTo>
                  <a:pt x="126772" y="36487"/>
                  <a:pt x="131153" y="28664"/>
                  <a:pt x="135509" y="33147"/>
                </a:cubicBezTo>
                <a:cubicBezTo>
                  <a:pt x="139878" y="37617"/>
                  <a:pt x="141186" y="33718"/>
                  <a:pt x="147307" y="43218"/>
                </a:cubicBezTo>
                <a:cubicBezTo>
                  <a:pt x="153429" y="52730"/>
                  <a:pt x="157353" y="51041"/>
                  <a:pt x="165214" y="49911"/>
                </a:cubicBezTo>
                <a:cubicBezTo>
                  <a:pt x="174384" y="48615"/>
                  <a:pt x="178321" y="54407"/>
                  <a:pt x="180937" y="61099"/>
                </a:cubicBezTo>
                <a:cubicBezTo>
                  <a:pt x="183566" y="67805"/>
                  <a:pt x="191427" y="67805"/>
                  <a:pt x="196228" y="72288"/>
                </a:cubicBezTo>
                <a:cubicBezTo>
                  <a:pt x="201027" y="76758"/>
                  <a:pt x="210641" y="81788"/>
                  <a:pt x="213702" y="83464"/>
                </a:cubicBezTo>
                <a:cubicBezTo>
                  <a:pt x="215175" y="84290"/>
                  <a:pt x="215505" y="86258"/>
                  <a:pt x="215493" y="88887"/>
                </a:cubicBezTo>
                <a:cubicBezTo>
                  <a:pt x="208444" y="96139"/>
                  <a:pt x="205346" y="87680"/>
                  <a:pt x="198996" y="97078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Freeform 769"/>
          <p:cNvSpPr/>
          <p:nvPr/>
        </p:nvSpPr>
        <p:spPr>
          <a:xfrm flipV="1">
            <a:off x="3393737" y="8066366"/>
            <a:ext cx="184087" cy="111931"/>
          </a:xfrm>
          <a:custGeom>
            <a:avLst/>
            <a:gdLst/>
            <a:ahLst/>
            <a:cxnLst/>
            <a:rect l="0" t="0" r="0" b="0"/>
            <a:pathLst>
              <a:path w="136664" h="79031">
                <a:moveTo>
                  <a:pt x="53987" y="17906"/>
                </a:moveTo>
                <a:cubicBezTo>
                  <a:pt x="60387" y="21614"/>
                  <a:pt x="62711" y="12661"/>
                  <a:pt x="67957" y="3733"/>
                </a:cubicBezTo>
                <a:cubicBezTo>
                  <a:pt x="68312" y="3111"/>
                  <a:pt x="68541" y="2616"/>
                  <a:pt x="68807" y="2070"/>
                </a:cubicBezTo>
                <a:cubicBezTo>
                  <a:pt x="75996" y="3467"/>
                  <a:pt x="81457" y="6134"/>
                  <a:pt x="88759" y="7239"/>
                </a:cubicBezTo>
                <a:cubicBezTo>
                  <a:pt x="94004" y="8039"/>
                  <a:pt x="100850" y="6540"/>
                  <a:pt x="106222" y="4940"/>
                </a:cubicBezTo>
                <a:cubicBezTo>
                  <a:pt x="105256" y="7086"/>
                  <a:pt x="104672" y="9042"/>
                  <a:pt x="105218" y="10426"/>
                </a:cubicBezTo>
                <a:cubicBezTo>
                  <a:pt x="106958" y="14922"/>
                  <a:pt x="115696" y="8953"/>
                  <a:pt x="118617" y="5232"/>
                </a:cubicBezTo>
                <a:cubicBezTo>
                  <a:pt x="121525" y="1485"/>
                  <a:pt x="130847" y="0"/>
                  <a:pt x="133755" y="3733"/>
                </a:cubicBezTo>
                <a:cubicBezTo>
                  <a:pt x="136664" y="7454"/>
                  <a:pt x="129107" y="11201"/>
                  <a:pt x="127354" y="14922"/>
                </a:cubicBezTo>
                <a:cubicBezTo>
                  <a:pt x="126478" y="16776"/>
                  <a:pt x="128789" y="20636"/>
                  <a:pt x="131304" y="24090"/>
                </a:cubicBezTo>
                <a:cubicBezTo>
                  <a:pt x="126250" y="27697"/>
                  <a:pt x="121030" y="32841"/>
                  <a:pt x="119201" y="32053"/>
                </a:cubicBezTo>
                <a:cubicBezTo>
                  <a:pt x="116572" y="30948"/>
                  <a:pt x="116572" y="47738"/>
                  <a:pt x="113080" y="47738"/>
                </a:cubicBezTo>
                <a:cubicBezTo>
                  <a:pt x="109587" y="47738"/>
                  <a:pt x="109587" y="51078"/>
                  <a:pt x="106095" y="51078"/>
                </a:cubicBezTo>
                <a:cubicBezTo>
                  <a:pt x="102589" y="51078"/>
                  <a:pt x="89496" y="51078"/>
                  <a:pt x="86003" y="47738"/>
                </a:cubicBezTo>
                <a:cubicBezTo>
                  <a:pt x="82511" y="44372"/>
                  <a:pt x="78142" y="55561"/>
                  <a:pt x="73786" y="55561"/>
                </a:cubicBezTo>
                <a:cubicBezTo>
                  <a:pt x="69404" y="55561"/>
                  <a:pt x="64159" y="61149"/>
                  <a:pt x="61543" y="65619"/>
                </a:cubicBezTo>
                <a:cubicBezTo>
                  <a:pt x="58927" y="70090"/>
                  <a:pt x="37096" y="63384"/>
                  <a:pt x="30975" y="68972"/>
                </a:cubicBezTo>
                <a:cubicBezTo>
                  <a:pt x="24866" y="74560"/>
                  <a:pt x="13500" y="79031"/>
                  <a:pt x="7378" y="77926"/>
                </a:cubicBezTo>
                <a:cubicBezTo>
                  <a:pt x="5816" y="77621"/>
                  <a:pt x="3111" y="75894"/>
                  <a:pt x="0" y="73506"/>
                </a:cubicBezTo>
                <a:cubicBezTo>
                  <a:pt x="11481" y="64972"/>
                  <a:pt x="28143" y="67207"/>
                  <a:pt x="30404" y="51802"/>
                </a:cubicBezTo>
                <a:cubicBezTo>
                  <a:pt x="33020" y="33933"/>
                  <a:pt x="40881" y="41007"/>
                  <a:pt x="37960" y="25729"/>
                </a:cubicBezTo>
                <a:cubicBezTo>
                  <a:pt x="37376" y="22719"/>
                  <a:pt x="35725" y="19798"/>
                  <a:pt x="33413" y="17119"/>
                </a:cubicBezTo>
                <a:cubicBezTo>
                  <a:pt x="42494" y="16217"/>
                  <a:pt x="51028" y="16192"/>
                  <a:pt x="53987" y="17906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Freeform 770"/>
          <p:cNvSpPr/>
          <p:nvPr/>
        </p:nvSpPr>
        <p:spPr>
          <a:xfrm flipV="1">
            <a:off x="3393737" y="8066366"/>
            <a:ext cx="184087" cy="111931"/>
          </a:xfrm>
          <a:custGeom>
            <a:avLst/>
            <a:gdLst/>
            <a:ahLst/>
            <a:cxnLst/>
            <a:rect l="0" t="0" r="0" b="0"/>
            <a:pathLst>
              <a:path w="136664" h="79031">
                <a:moveTo>
                  <a:pt x="53987" y="17906"/>
                </a:moveTo>
                <a:cubicBezTo>
                  <a:pt x="60387" y="21614"/>
                  <a:pt x="62711" y="12661"/>
                  <a:pt x="67957" y="3733"/>
                </a:cubicBezTo>
                <a:cubicBezTo>
                  <a:pt x="68312" y="3111"/>
                  <a:pt x="68541" y="2616"/>
                  <a:pt x="68807" y="2070"/>
                </a:cubicBezTo>
                <a:cubicBezTo>
                  <a:pt x="75996" y="3467"/>
                  <a:pt x="81457" y="6134"/>
                  <a:pt x="88759" y="7239"/>
                </a:cubicBezTo>
                <a:cubicBezTo>
                  <a:pt x="94004" y="8039"/>
                  <a:pt x="100850" y="6540"/>
                  <a:pt x="106222" y="4940"/>
                </a:cubicBezTo>
                <a:cubicBezTo>
                  <a:pt x="105256" y="7086"/>
                  <a:pt x="104672" y="9042"/>
                  <a:pt x="105218" y="10426"/>
                </a:cubicBezTo>
                <a:cubicBezTo>
                  <a:pt x="106958" y="14922"/>
                  <a:pt x="115696" y="8953"/>
                  <a:pt x="118617" y="5232"/>
                </a:cubicBezTo>
                <a:cubicBezTo>
                  <a:pt x="121525" y="1485"/>
                  <a:pt x="130847" y="0"/>
                  <a:pt x="133755" y="3733"/>
                </a:cubicBezTo>
                <a:cubicBezTo>
                  <a:pt x="136664" y="7454"/>
                  <a:pt x="129107" y="11201"/>
                  <a:pt x="127354" y="14922"/>
                </a:cubicBezTo>
                <a:cubicBezTo>
                  <a:pt x="126478" y="16776"/>
                  <a:pt x="128789" y="20636"/>
                  <a:pt x="131304" y="24090"/>
                </a:cubicBezTo>
                <a:cubicBezTo>
                  <a:pt x="126250" y="27697"/>
                  <a:pt x="121030" y="32841"/>
                  <a:pt x="119201" y="32053"/>
                </a:cubicBezTo>
                <a:cubicBezTo>
                  <a:pt x="116572" y="30948"/>
                  <a:pt x="116572" y="47738"/>
                  <a:pt x="113080" y="47738"/>
                </a:cubicBezTo>
                <a:cubicBezTo>
                  <a:pt x="109587" y="47738"/>
                  <a:pt x="109587" y="51078"/>
                  <a:pt x="106095" y="51078"/>
                </a:cubicBezTo>
                <a:cubicBezTo>
                  <a:pt x="102589" y="51078"/>
                  <a:pt x="89496" y="51078"/>
                  <a:pt x="86003" y="47738"/>
                </a:cubicBezTo>
                <a:cubicBezTo>
                  <a:pt x="82511" y="44372"/>
                  <a:pt x="78142" y="55561"/>
                  <a:pt x="73786" y="55561"/>
                </a:cubicBezTo>
                <a:cubicBezTo>
                  <a:pt x="69404" y="55561"/>
                  <a:pt x="64159" y="61149"/>
                  <a:pt x="61543" y="65619"/>
                </a:cubicBezTo>
                <a:cubicBezTo>
                  <a:pt x="58927" y="70090"/>
                  <a:pt x="37096" y="63384"/>
                  <a:pt x="30975" y="68972"/>
                </a:cubicBezTo>
                <a:cubicBezTo>
                  <a:pt x="24866" y="74560"/>
                  <a:pt x="13500" y="79031"/>
                  <a:pt x="7378" y="77926"/>
                </a:cubicBezTo>
                <a:cubicBezTo>
                  <a:pt x="5816" y="77621"/>
                  <a:pt x="3111" y="75894"/>
                  <a:pt x="0" y="73506"/>
                </a:cubicBezTo>
                <a:cubicBezTo>
                  <a:pt x="11481" y="64972"/>
                  <a:pt x="28143" y="67207"/>
                  <a:pt x="30404" y="51802"/>
                </a:cubicBezTo>
                <a:cubicBezTo>
                  <a:pt x="33020" y="33933"/>
                  <a:pt x="40881" y="41007"/>
                  <a:pt x="37960" y="25729"/>
                </a:cubicBezTo>
                <a:cubicBezTo>
                  <a:pt x="37376" y="22719"/>
                  <a:pt x="35725" y="19798"/>
                  <a:pt x="33413" y="17119"/>
                </a:cubicBezTo>
                <a:cubicBezTo>
                  <a:pt x="42494" y="16217"/>
                  <a:pt x="51028" y="16192"/>
                  <a:pt x="53987" y="17906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1" name="Picture 771"/>
          <p:cNvPicPr>
            <a:picLocks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7082" y="8120652"/>
            <a:ext cx="519957" cy="286283"/>
          </a:xfrm>
          <a:prstGeom prst="rect">
            <a:avLst/>
          </a:prstGeom>
          <a:noFill/>
        </p:spPr>
      </p:pic>
      <p:sp>
        <p:nvSpPr>
          <p:cNvPr id="772" name="Freeform 772"/>
          <p:cNvSpPr/>
          <p:nvPr/>
        </p:nvSpPr>
        <p:spPr>
          <a:xfrm flipV="1">
            <a:off x="3026789" y="8129197"/>
            <a:ext cx="498513" cy="265037"/>
          </a:xfrm>
          <a:custGeom>
            <a:avLst/>
            <a:gdLst/>
            <a:ahLst/>
            <a:cxnLst/>
            <a:rect l="0" t="0" r="0" b="0"/>
            <a:pathLst>
              <a:path w="370090" h="187134">
                <a:moveTo>
                  <a:pt x="32016" y="152463"/>
                </a:moveTo>
                <a:cubicBezTo>
                  <a:pt x="39001" y="155828"/>
                  <a:pt x="54723" y="151346"/>
                  <a:pt x="58520" y="155828"/>
                </a:cubicBezTo>
                <a:cubicBezTo>
                  <a:pt x="62305" y="160286"/>
                  <a:pt x="48602" y="165886"/>
                  <a:pt x="43661" y="171106"/>
                </a:cubicBezTo>
                <a:cubicBezTo>
                  <a:pt x="40791" y="174154"/>
                  <a:pt x="39788" y="179806"/>
                  <a:pt x="38810" y="184200"/>
                </a:cubicBezTo>
                <a:cubicBezTo>
                  <a:pt x="36511" y="182206"/>
                  <a:pt x="33514" y="180580"/>
                  <a:pt x="30848" y="182307"/>
                </a:cubicBezTo>
                <a:cubicBezTo>
                  <a:pt x="25616" y="185648"/>
                  <a:pt x="12941" y="183425"/>
                  <a:pt x="10769" y="182307"/>
                </a:cubicBezTo>
                <a:cubicBezTo>
                  <a:pt x="8585" y="181190"/>
                  <a:pt x="12509" y="171678"/>
                  <a:pt x="12509" y="165518"/>
                </a:cubicBezTo>
                <a:cubicBezTo>
                  <a:pt x="12509" y="159371"/>
                  <a:pt x="6832" y="157695"/>
                  <a:pt x="6832" y="153783"/>
                </a:cubicBezTo>
                <a:cubicBezTo>
                  <a:pt x="6832" y="150749"/>
                  <a:pt x="4762" y="148692"/>
                  <a:pt x="2222" y="145123"/>
                </a:cubicBezTo>
                <a:cubicBezTo>
                  <a:pt x="6058" y="141465"/>
                  <a:pt x="9766" y="137922"/>
                  <a:pt x="13678" y="137922"/>
                </a:cubicBezTo>
                <a:cubicBezTo>
                  <a:pt x="21844" y="137922"/>
                  <a:pt x="25031" y="149098"/>
                  <a:pt x="32016" y="152463"/>
                </a:cubicBezTo>
                <a:close/>
                <a:moveTo>
                  <a:pt x="359993" y="56363"/>
                </a:moveTo>
                <a:cubicBezTo>
                  <a:pt x="356869" y="57341"/>
                  <a:pt x="361555" y="79235"/>
                  <a:pt x="359993" y="83236"/>
                </a:cubicBezTo>
                <a:cubicBezTo>
                  <a:pt x="358431" y="87211"/>
                  <a:pt x="354545" y="104127"/>
                  <a:pt x="359218" y="104127"/>
                </a:cubicBezTo>
                <a:cubicBezTo>
                  <a:pt x="363460" y="104127"/>
                  <a:pt x="358786" y="116370"/>
                  <a:pt x="364362" y="117107"/>
                </a:cubicBezTo>
                <a:cubicBezTo>
                  <a:pt x="363181" y="121361"/>
                  <a:pt x="361885" y="125209"/>
                  <a:pt x="360755" y="126365"/>
                </a:cubicBezTo>
                <a:cubicBezTo>
                  <a:pt x="357847" y="129337"/>
                  <a:pt x="349109" y="123381"/>
                  <a:pt x="345617" y="134569"/>
                </a:cubicBezTo>
                <a:cubicBezTo>
                  <a:pt x="342124" y="145758"/>
                  <a:pt x="345617" y="147244"/>
                  <a:pt x="340372" y="156196"/>
                </a:cubicBezTo>
                <a:cubicBezTo>
                  <a:pt x="335139" y="165124"/>
                  <a:pt x="332802" y="174078"/>
                  <a:pt x="326402" y="170369"/>
                </a:cubicBezTo>
                <a:cubicBezTo>
                  <a:pt x="323442" y="168655"/>
                  <a:pt x="314908" y="168680"/>
                  <a:pt x="305827" y="169582"/>
                </a:cubicBezTo>
                <a:cubicBezTo>
                  <a:pt x="296379" y="158546"/>
                  <a:pt x="275652" y="150965"/>
                  <a:pt x="269328" y="153948"/>
                </a:cubicBezTo>
                <a:cubicBezTo>
                  <a:pt x="261454" y="157669"/>
                  <a:pt x="246328" y="152831"/>
                  <a:pt x="234974" y="152831"/>
                </a:cubicBezTo>
                <a:cubicBezTo>
                  <a:pt x="223608" y="152831"/>
                  <a:pt x="220395" y="163283"/>
                  <a:pt x="211670" y="162534"/>
                </a:cubicBezTo>
                <a:cubicBezTo>
                  <a:pt x="202932" y="161784"/>
                  <a:pt x="202932" y="172605"/>
                  <a:pt x="194207" y="172605"/>
                </a:cubicBezTo>
                <a:cubicBezTo>
                  <a:pt x="185470" y="172605"/>
                  <a:pt x="192162" y="178193"/>
                  <a:pt x="164794" y="182663"/>
                </a:cubicBezTo>
                <a:cubicBezTo>
                  <a:pt x="137413" y="187134"/>
                  <a:pt x="113829" y="168871"/>
                  <a:pt x="105104" y="159181"/>
                </a:cubicBezTo>
                <a:cubicBezTo>
                  <a:pt x="96366" y="149479"/>
                  <a:pt x="64921" y="158813"/>
                  <a:pt x="62013" y="156196"/>
                </a:cubicBezTo>
                <a:cubicBezTo>
                  <a:pt x="59092" y="153593"/>
                  <a:pt x="62597" y="142037"/>
                  <a:pt x="52107" y="136817"/>
                </a:cubicBezTo>
                <a:cubicBezTo>
                  <a:pt x="41617" y="131585"/>
                  <a:pt x="18631" y="136817"/>
                  <a:pt x="10769" y="132321"/>
                </a:cubicBezTo>
                <a:cubicBezTo>
                  <a:pt x="2908" y="127864"/>
                  <a:pt x="0" y="112954"/>
                  <a:pt x="6680" y="113678"/>
                </a:cubicBezTo>
                <a:cubicBezTo>
                  <a:pt x="13386" y="114452"/>
                  <a:pt x="16878" y="110338"/>
                  <a:pt x="14846" y="106617"/>
                </a:cubicBezTo>
                <a:cubicBezTo>
                  <a:pt x="12814" y="102895"/>
                  <a:pt x="20371" y="92443"/>
                  <a:pt x="16586" y="87960"/>
                </a:cubicBezTo>
                <a:cubicBezTo>
                  <a:pt x="12814" y="83490"/>
                  <a:pt x="12509" y="74943"/>
                  <a:pt x="17183" y="70460"/>
                </a:cubicBezTo>
                <a:cubicBezTo>
                  <a:pt x="21844" y="65977"/>
                  <a:pt x="22707" y="57760"/>
                  <a:pt x="17183" y="56655"/>
                </a:cubicBezTo>
                <a:cubicBezTo>
                  <a:pt x="11633" y="55524"/>
                  <a:pt x="26784" y="47346"/>
                  <a:pt x="27076" y="43612"/>
                </a:cubicBezTo>
                <a:cubicBezTo>
                  <a:pt x="27356" y="39878"/>
                  <a:pt x="39890" y="38011"/>
                  <a:pt x="39890" y="33553"/>
                </a:cubicBezTo>
                <a:cubicBezTo>
                  <a:pt x="39890" y="29070"/>
                  <a:pt x="43661" y="27572"/>
                  <a:pt x="49795" y="29794"/>
                </a:cubicBezTo>
                <a:cubicBezTo>
                  <a:pt x="55904" y="32042"/>
                  <a:pt x="58241" y="21234"/>
                  <a:pt x="62013" y="13779"/>
                </a:cubicBezTo>
                <a:cubicBezTo>
                  <a:pt x="65798" y="6325"/>
                  <a:pt x="87337" y="11544"/>
                  <a:pt x="87337" y="19749"/>
                </a:cubicBezTo>
                <a:cubicBezTo>
                  <a:pt x="87337" y="27927"/>
                  <a:pt x="93738" y="30188"/>
                  <a:pt x="103351" y="29070"/>
                </a:cubicBezTo>
                <a:cubicBezTo>
                  <a:pt x="112965" y="27953"/>
                  <a:pt x="125500" y="11176"/>
                  <a:pt x="130148" y="8928"/>
                </a:cubicBezTo>
                <a:cubicBezTo>
                  <a:pt x="134797" y="6706"/>
                  <a:pt x="144411" y="13411"/>
                  <a:pt x="150519" y="13411"/>
                </a:cubicBezTo>
                <a:cubicBezTo>
                  <a:pt x="156641" y="13411"/>
                  <a:pt x="165366" y="25718"/>
                  <a:pt x="168871" y="28334"/>
                </a:cubicBezTo>
                <a:cubicBezTo>
                  <a:pt x="172363" y="30925"/>
                  <a:pt x="178472" y="19749"/>
                  <a:pt x="184022" y="23495"/>
                </a:cubicBezTo>
                <a:cubicBezTo>
                  <a:pt x="189546" y="27203"/>
                  <a:pt x="195655" y="31318"/>
                  <a:pt x="199160" y="28689"/>
                </a:cubicBezTo>
                <a:cubicBezTo>
                  <a:pt x="202653" y="26086"/>
                  <a:pt x="190702" y="14542"/>
                  <a:pt x="193915" y="8560"/>
                </a:cubicBezTo>
                <a:cubicBezTo>
                  <a:pt x="195211" y="6147"/>
                  <a:pt x="194918" y="3124"/>
                  <a:pt x="194360" y="0"/>
                </a:cubicBezTo>
                <a:cubicBezTo>
                  <a:pt x="206437" y="2121"/>
                  <a:pt x="205294" y="12852"/>
                  <a:pt x="206031" y="17513"/>
                </a:cubicBezTo>
                <a:cubicBezTo>
                  <a:pt x="206806" y="22492"/>
                  <a:pt x="209904" y="27457"/>
                  <a:pt x="213803" y="23495"/>
                </a:cubicBezTo>
                <a:cubicBezTo>
                  <a:pt x="217689" y="19494"/>
                  <a:pt x="223125" y="18517"/>
                  <a:pt x="231685" y="23495"/>
                </a:cubicBezTo>
                <a:cubicBezTo>
                  <a:pt x="240232" y="28461"/>
                  <a:pt x="241019" y="31458"/>
                  <a:pt x="244131" y="26467"/>
                </a:cubicBezTo>
                <a:cubicBezTo>
                  <a:pt x="247230" y="21514"/>
                  <a:pt x="254227" y="25476"/>
                  <a:pt x="266673" y="25476"/>
                </a:cubicBezTo>
                <a:cubicBezTo>
                  <a:pt x="279119" y="25476"/>
                  <a:pt x="281456" y="36424"/>
                  <a:pt x="293115" y="35433"/>
                </a:cubicBezTo>
                <a:cubicBezTo>
                  <a:pt x="304786" y="34442"/>
                  <a:pt x="314883" y="39421"/>
                  <a:pt x="314883" y="39421"/>
                </a:cubicBezTo>
                <a:lnTo>
                  <a:pt x="322274" y="36563"/>
                </a:lnTo>
                <a:cubicBezTo>
                  <a:pt x="325309" y="40132"/>
                  <a:pt x="325093" y="44145"/>
                  <a:pt x="331050" y="45110"/>
                </a:cubicBezTo>
                <a:cubicBezTo>
                  <a:pt x="340372" y="46571"/>
                  <a:pt x="343877" y="37630"/>
                  <a:pt x="348525" y="40615"/>
                </a:cubicBezTo>
                <a:cubicBezTo>
                  <a:pt x="353173" y="43612"/>
                  <a:pt x="367981" y="23279"/>
                  <a:pt x="369315" y="36424"/>
                </a:cubicBezTo>
                <a:cubicBezTo>
                  <a:pt x="370090" y="39421"/>
                  <a:pt x="363092" y="55359"/>
                  <a:pt x="359993" y="56363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Freeform 773"/>
          <p:cNvSpPr/>
          <p:nvPr/>
        </p:nvSpPr>
        <p:spPr>
          <a:xfrm flipV="1">
            <a:off x="2723622" y="7533094"/>
            <a:ext cx="256483" cy="281872"/>
          </a:xfrm>
          <a:custGeom>
            <a:avLst/>
            <a:gdLst/>
            <a:ahLst/>
            <a:cxnLst/>
            <a:rect l="0" t="0" r="0" b="0"/>
            <a:pathLst>
              <a:path w="190410" h="199020">
                <a:moveTo>
                  <a:pt x="3479" y="156349"/>
                </a:moveTo>
                <a:cubicBezTo>
                  <a:pt x="4787" y="151879"/>
                  <a:pt x="6107" y="136233"/>
                  <a:pt x="3048" y="130073"/>
                </a:cubicBezTo>
                <a:cubicBezTo>
                  <a:pt x="0" y="123914"/>
                  <a:pt x="1308" y="122237"/>
                  <a:pt x="4355" y="120015"/>
                </a:cubicBezTo>
                <a:cubicBezTo>
                  <a:pt x="7428" y="117767"/>
                  <a:pt x="8736" y="112179"/>
                  <a:pt x="8736" y="107709"/>
                </a:cubicBezTo>
                <a:cubicBezTo>
                  <a:pt x="8736" y="103225"/>
                  <a:pt x="10908" y="103784"/>
                  <a:pt x="11353" y="94272"/>
                </a:cubicBezTo>
                <a:cubicBezTo>
                  <a:pt x="11784" y="84772"/>
                  <a:pt x="13537" y="78079"/>
                  <a:pt x="16153" y="74155"/>
                </a:cubicBezTo>
                <a:cubicBezTo>
                  <a:pt x="18198" y="71094"/>
                  <a:pt x="17829" y="66395"/>
                  <a:pt x="16750" y="62865"/>
                </a:cubicBezTo>
                <a:cubicBezTo>
                  <a:pt x="20408" y="59398"/>
                  <a:pt x="24522" y="56058"/>
                  <a:pt x="28142" y="54407"/>
                </a:cubicBezTo>
                <a:cubicBezTo>
                  <a:pt x="37248" y="50228"/>
                  <a:pt x="40512" y="46901"/>
                  <a:pt x="41134" y="42735"/>
                </a:cubicBezTo>
                <a:cubicBezTo>
                  <a:pt x="41807" y="38570"/>
                  <a:pt x="49605" y="31064"/>
                  <a:pt x="51573" y="36893"/>
                </a:cubicBezTo>
                <a:cubicBezTo>
                  <a:pt x="53504" y="42723"/>
                  <a:pt x="58711" y="39395"/>
                  <a:pt x="62610" y="39395"/>
                </a:cubicBezTo>
                <a:cubicBezTo>
                  <a:pt x="66521" y="39395"/>
                  <a:pt x="67182" y="33566"/>
                  <a:pt x="67804" y="30226"/>
                </a:cubicBezTo>
                <a:cubicBezTo>
                  <a:pt x="68477" y="26911"/>
                  <a:pt x="77570" y="28549"/>
                  <a:pt x="80834" y="26060"/>
                </a:cubicBezTo>
                <a:cubicBezTo>
                  <a:pt x="84085" y="23571"/>
                  <a:pt x="85381" y="14402"/>
                  <a:pt x="89940" y="11087"/>
                </a:cubicBezTo>
                <a:cubicBezTo>
                  <a:pt x="94499" y="7760"/>
                  <a:pt x="98386" y="15240"/>
                  <a:pt x="101650" y="12738"/>
                </a:cubicBezTo>
                <a:cubicBezTo>
                  <a:pt x="104901" y="10236"/>
                  <a:pt x="113359" y="7760"/>
                  <a:pt x="118566" y="10236"/>
                </a:cubicBezTo>
                <a:cubicBezTo>
                  <a:pt x="123748" y="12738"/>
                  <a:pt x="127011" y="7760"/>
                  <a:pt x="133514" y="8560"/>
                </a:cubicBezTo>
                <a:cubicBezTo>
                  <a:pt x="140016" y="9411"/>
                  <a:pt x="148474" y="6096"/>
                  <a:pt x="150417" y="3581"/>
                </a:cubicBezTo>
                <a:cubicBezTo>
                  <a:pt x="151459" y="2273"/>
                  <a:pt x="156958" y="965"/>
                  <a:pt x="161962" y="0"/>
                </a:cubicBezTo>
                <a:cubicBezTo>
                  <a:pt x="163257" y="3416"/>
                  <a:pt x="160743" y="13970"/>
                  <a:pt x="161149" y="16561"/>
                </a:cubicBezTo>
                <a:cubicBezTo>
                  <a:pt x="161581" y="19342"/>
                  <a:pt x="176859" y="36690"/>
                  <a:pt x="179488" y="40614"/>
                </a:cubicBezTo>
                <a:cubicBezTo>
                  <a:pt x="182104" y="44513"/>
                  <a:pt x="186041" y="44513"/>
                  <a:pt x="188213" y="49555"/>
                </a:cubicBezTo>
                <a:cubicBezTo>
                  <a:pt x="190410" y="54584"/>
                  <a:pt x="182104" y="70802"/>
                  <a:pt x="180364" y="74155"/>
                </a:cubicBezTo>
                <a:cubicBezTo>
                  <a:pt x="178611" y="77508"/>
                  <a:pt x="177748" y="90932"/>
                  <a:pt x="179056" y="96532"/>
                </a:cubicBezTo>
                <a:cubicBezTo>
                  <a:pt x="180364" y="102108"/>
                  <a:pt x="172503" y="105473"/>
                  <a:pt x="172503" y="109385"/>
                </a:cubicBezTo>
                <a:cubicBezTo>
                  <a:pt x="172503" y="113296"/>
                  <a:pt x="179932" y="120015"/>
                  <a:pt x="183857" y="122237"/>
                </a:cubicBezTo>
                <a:cubicBezTo>
                  <a:pt x="187794" y="124485"/>
                  <a:pt x="186473" y="140157"/>
                  <a:pt x="182980" y="144056"/>
                </a:cubicBezTo>
                <a:cubicBezTo>
                  <a:pt x="179488" y="147980"/>
                  <a:pt x="177748" y="155232"/>
                  <a:pt x="179932" y="163067"/>
                </a:cubicBezTo>
                <a:cubicBezTo>
                  <a:pt x="182104" y="170903"/>
                  <a:pt x="166826" y="177037"/>
                  <a:pt x="164641" y="177037"/>
                </a:cubicBezTo>
                <a:cubicBezTo>
                  <a:pt x="164273" y="177037"/>
                  <a:pt x="164070" y="177545"/>
                  <a:pt x="163905" y="178205"/>
                </a:cubicBezTo>
                <a:cubicBezTo>
                  <a:pt x="150265" y="174967"/>
                  <a:pt x="115353" y="179628"/>
                  <a:pt x="112711" y="180961"/>
                </a:cubicBezTo>
                <a:cubicBezTo>
                  <a:pt x="110984" y="181850"/>
                  <a:pt x="106564" y="183882"/>
                  <a:pt x="102754" y="185635"/>
                </a:cubicBezTo>
                <a:cubicBezTo>
                  <a:pt x="101027" y="181926"/>
                  <a:pt x="97420" y="178535"/>
                  <a:pt x="91985" y="178535"/>
                </a:cubicBezTo>
                <a:cubicBezTo>
                  <a:pt x="83552" y="178535"/>
                  <a:pt x="82968" y="189356"/>
                  <a:pt x="82676" y="194182"/>
                </a:cubicBezTo>
                <a:cubicBezTo>
                  <a:pt x="82396" y="199020"/>
                  <a:pt x="48614" y="190080"/>
                  <a:pt x="39572" y="178535"/>
                </a:cubicBezTo>
                <a:cubicBezTo>
                  <a:pt x="30555" y="166978"/>
                  <a:pt x="9587" y="171449"/>
                  <a:pt x="9016" y="165111"/>
                </a:cubicBezTo>
                <a:cubicBezTo>
                  <a:pt x="8584" y="160514"/>
                  <a:pt x="5434" y="158127"/>
                  <a:pt x="3391" y="159409"/>
                </a:cubicBezTo>
                <a:cubicBezTo>
                  <a:pt x="3251" y="158279"/>
                  <a:pt x="3213" y="157225"/>
                  <a:pt x="3479" y="156349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Freeform 774"/>
          <p:cNvSpPr/>
          <p:nvPr/>
        </p:nvSpPr>
        <p:spPr>
          <a:xfrm flipV="1">
            <a:off x="2723622" y="7533094"/>
            <a:ext cx="256483" cy="281872"/>
          </a:xfrm>
          <a:custGeom>
            <a:avLst/>
            <a:gdLst/>
            <a:ahLst/>
            <a:cxnLst/>
            <a:rect l="0" t="0" r="0" b="0"/>
            <a:pathLst>
              <a:path w="190410" h="199020">
                <a:moveTo>
                  <a:pt x="3479" y="156349"/>
                </a:moveTo>
                <a:cubicBezTo>
                  <a:pt x="4787" y="151879"/>
                  <a:pt x="6107" y="136233"/>
                  <a:pt x="3048" y="130073"/>
                </a:cubicBezTo>
                <a:cubicBezTo>
                  <a:pt x="0" y="123914"/>
                  <a:pt x="1308" y="122237"/>
                  <a:pt x="4355" y="120015"/>
                </a:cubicBezTo>
                <a:cubicBezTo>
                  <a:pt x="7428" y="117767"/>
                  <a:pt x="8736" y="112179"/>
                  <a:pt x="8736" y="107709"/>
                </a:cubicBezTo>
                <a:cubicBezTo>
                  <a:pt x="8736" y="103225"/>
                  <a:pt x="10908" y="103784"/>
                  <a:pt x="11353" y="94272"/>
                </a:cubicBezTo>
                <a:cubicBezTo>
                  <a:pt x="11784" y="84772"/>
                  <a:pt x="13537" y="78079"/>
                  <a:pt x="16153" y="74155"/>
                </a:cubicBezTo>
                <a:cubicBezTo>
                  <a:pt x="18198" y="71094"/>
                  <a:pt x="17829" y="66395"/>
                  <a:pt x="16750" y="62865"/>
                </a:cubicBezTo>
                <a:cubicBezTo>
                  <a:pt x="20408" y="59398"/>
                  <a:pt x="24522" y="56058"/>
                  <a:pt x="28142" y="54407"/>
                </a:cubicBezTo>
                <a:cubicBezTo>
                  <a:pt x="37248" y="50228"/>
                  <a:pt x="40512" y="46901"/>
                  <a:pt x="41134" y="42735"/>
                </a:cubicBezTo>
                <a:cubicBezTo>
                  <a:pt x="41807" y="38570"/>
                  <a:pt x="49605" y="31064"/>
                  <a:pt x="51573" y="36893"/>
                </a:cubicBezTo>
                <a:cubicBezTo>
                  <a:pt x="53504" y="42723"/>
                  <a:pt x="58711" y="39395"/>
                  <a:pt x="62610" y="39395"/>
                </a:cubicBezTo>
                <a:cubicBezTo>
                  <a:pt x="66521" y="39395"/>
                  <a:pt x="67182" y="33566"/>
                  <a:pt x="67804" y="30226"/>
                </a:cubicBezTo>
                <a:cubicBezTo>
                  <a:pt x="68477" y="26911"/>
                  <a:pt x="77570" y="28549"/>
                  <a:pt x="80834" y="26060"/>
                </a:cubicBezTo>
                <a:cubicBezTo>
                  <a:pt x="84085" y="23571"/>
                  <a:pt x="85381" y="14402"/>
                  <a:pt x="89940" y="11087"/>
                </a:cubicBezTo>
                <a:cubicBezTo>
                  <a:pt x="94499" y="7760"/>
                  <a:pt x="98386" y="15240"/>
                  <a:pt x="101650" y="12738"/>
                </a:cubicBezTo>
                <a:cubicBezTo>
                  <a:pt x="104901" y="10236"/>
                  <a:pt x="113359" y="7760"/>
                  <a:pt x="118566" y="10236"/>
                </a:cubicBezTo>
                <a:cubicBezTo>
                  <a:pt x="123748" y="12738"/>
                  <a:pt x="127011" y="7760"/>
                  <a:pt x="133514" y="8560"/>
                </a:cubicBezTo>
                <a:cubicBezTo>
                  <a:pt x="140016" y="9411"/>
                  <a:pt x="148474" y="6096"/>
                  <a:pt x="150417" y="3581"/>
                </a:cubicBezTo>
                <a:cubicBezTo>
                  <a:pt x="151459" y="2273"/>
                  <a:pt x="156958" y="965"/>
                  <a:pt x="161962" y="0"/>
                </a:cubicBezTo>
                <a:cubicBezTo>
                  <a:pt x="163257" y="3416"/>
                  <a:pt x="160743" y="13970"/>
                  <a:pt x="161149" y="16561"/>
                </a:cubicBezTo>
                <a:cubicBezTo>
                  <a:pt x="161581" y="19342"/>
                  <a:pt x="176859" y="36690"/>
                  <a:pt x="179488" y="40614"/>
                </a:cubicBezTo>
                <a:cubicBezTo>
                  <a:pt x="182104" y="44513"/>
                  <a:pt x="186041" y="44513"/>
                  <a:pt x="188213" y="49555"/>
                </a:cubicBezTo>
                <a:cubicBezTo>
                  <a:pt x="190410" y="54584"/>
                  <a:pt x="182104" y="70802"/>
                  <a:pt x="180364" y="74155"/>
                </a:cubicBezTo>
                <a:cubicBezTo>
                  <a:pt x="178611" y="77508"/>
                  <a:pt x="177748" y="90932"/>
                  <a:pt x="179056" y="96532"/>
                </a:cubicBezTo>
                <a:cubicBezTo>
                  <a:pt x="180364" y="102108"/>
                  <a:pt x="172503" y="105473"/>
                  <a:pt x="172503" y="109385"/>
                </a:cubicBezTo>
                <a:cubicBezTo>
                  <a:pt x="172503" y="113296"/>
                  <a:pt x="179932" y="120015"/>
                  <a:pt x="183857" y="122237"/>
                </a:cubicBezTo>
                <a:cubicBezTo>
                  <a:pt x="187794" y="124485"/>
                  <a:pt x="186473" y="140157"/>
                  <a:pt x="182980" y="144056"/>
                </a:cubicBezTo>
                <a:cubicBezTo>
                  <a:pt x="179488" y="147980"/>
                  <a:pt x="177748" y="155232"/>
                  <a:pt x="179932" y="163067"/>
                </a:cubicBezTo>
                <a:cubicBezTo>
                  <a:pt x="182104" y="170903"/>
                  <a:pt x="166826" y="177037"/>
                  <a:pt x="164641" y="177037"/>
                </a:cubicBezTo>
                <a:cubicBezTo>
                  <a:pt x="164273" y="177037"/>
                  <a:pt x="164070" y="177545"/>
                  <a:pt x="163905" y="178205"/>
                </a:cubicBezTo>
                <a:cubicBezTo>
                  <a:pt x="150265" y="174967"/>
                  <a:pt x="115353" y="179628"/>
                  <a:pt x="112711" y="180961"/>
                </a:cubicBezTo>
                <a:cubicBezTo>
                  <a:pt x="110984" y="181850"/>
                  <a:pt x="106564" y="183882"/>
                  <a:pt x="102754" y="185635"/>
                </a:cubicBezTo>
                <a:cubicBezTo>
                  <a:pt x="101027" y="181926"/>
                  <a:pt x="97420" y="178535"/>
                  <a:pt x="91985" y="178535"/>
                </a:cubicBezTo>
                <a:cubicBezTo>
                  <a:pt x="83552" y="178535"/>
                  <a:pt x="82968" y="189356"/>
                  <a:pt x="82676" y="194182"/>
                </a:cubicBezTo>
                <a:cubicBezTo>
                  <a:pt x="82396" y="199020"/>
                  <a:pt x="48614" y="190080"/>
                  <a:pt x="39572" y="178535"/>
                </a:cubicBezTo>
                <a:cubicBezTo>
                  <a:pt x="30555" y="166978"/>
                  <a:pt x="9587" y="171449"/>
                  <a:pt x="9016" y="165111"/>
                </a:cubicBezTo>
                <a:cubicBezTo>
                  <a:pt x="8584" y="160514"/>
                  <a:pt x="5434" y="158127"/>
                  <a:pt x="3391" y="159409"/>
                </a:cubicBezTo>
                <a:cubicBezTo>
                  <a:pt x="3251" y="158279"/>
                  <a:pt x="3213" y="157225"/>
                  <a:pt x="3479" y="156349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Freeform 775"/>
          <p:cNvSpPr/>
          <p:nvPr/>
        </p:nvSpPr>
        <p:spPr>
          <a:xfrm flipV="1">
            <a:off x="2760808" y="7990686"/>
            <a:ext cx="96294" cy="123461"/>
          </a:xfrm>
          <a:custGeom>
            <a:avLst/>
            <a:gdLst/>
            <a:ahLst/>
            <a:cxnLst/>
            <a:rect l="0" t="0" r="0" b="0"/>
            <a:pathLst>
              <a:path w="71488" h="87172">
                <a:moveTo>
                  <a:pt x="53035" y="7810"/>
                </a:moveTo>
                <a:cubicBezTo>
                  <a:pt x="52261" y="12839"/>
                  <a:pt x="64782" y="35889"/>
                  <a:pt x="67906" y="35889"/>
                </a:cubicBezTo>
                <a:cubicBezTo>
                  <a:pt x="70510" y="35889"/>
                  <a:pt x="71488" y="58025"/>
                  <a:pt x="70383" y="69544"/>
                </a:cubicBezTo>
                <a:cubicBezTo>
                  <a:pt x="60680" y="78129"/>
                  <a:pt x="52616" y="81063"/>
                  <a:pt x="52616" y="81063"/>
                </a:cubicBezTo>
                <a:cubicBezTo>
                  <a:pt x="52616" y="81063"/>
                  <a:pt x="26543" y="82701"/>
                  <a:pt x="22187" y="84949"/>
                </a:cubicBezTo>
                <a:cubicBezTo>
                  <a:pt x="17844" y="87172"/>
                  <a:pt x="13488" y="77698"/>
                  <a:pt x="9576" y="81596"/>
                </a:cubicBezTo>
                <a:cubicBezTo>
                  <a:pt x="5664" y="85483"/>
                  <a:pt x="0" y="80492"/>
                  <a:pt x="877" y="74916"/>
                </a:cubicBezTo>
                <a:cubicBezTo>
                  <a:pt x="1753" y="69366"/>
                  <a:pt x="10008" y="66001"/>
                  <a:pt x="10008" y="57670"/>
                </a:cubicBezTo>
                <a:cubicBezTo>
                  <a:pt x="10008" y="49326"/>
                  <a:pt x="26543" y="37058"/>
                  <a:pt x="26099" y="32613"/>
                </a:cubicBezTo>
                <a:cubicBezTo>
                  <a:pt x="25794" y="29488"/>
                  <a:pt x="36005" y="21005"/>
                  <a:pt x="42113" y="9562"/>
                </a:cubicBezTo>
                <a:cubicBezTo>
                  <a:pt x="45352" y="6947"/>
                  <a:pt x="48806" y="3505"/>
                  <a:pt x="52223" y="0"/>
                </a:cubicBezTo>
                <a:cubicBezTo>
                  <a:pt x="52896" y="3670"/>
                  <a:pt x="53238" y="6528"/>
                  <a:pt x="53035" y="7810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Freeform 776"/>
          <p:cNvSpPr/>
          <p:nvPr/>
        </p:nvSpPr>
        <p:spPr>
          <a:xfrm flipV="1">
            <a:off x="2760808" y="7990686"/>
            <a:ext cx="96294" cy="123461"/>
          </a:xfrm>
          <a:custGeom>
            <a:avLst/>
            <a:gdLst/>
            <a:ahLst/>
            <a:cxnLst/>
            <a:rect l="0" t="0" r="0" b="0"/>
            <a:pathLst>
              <a:path w="71488" h="87172">
                <a:moveTo>
                  <a:pt x="53035" y="7810"/>
                </a:moveTo>
                <a:cubicBezTo>
                  <a:pt x="52261" y="12839"/>
                  <a:pt x="64782" y="35889"/>
                  <a:pt x="67906" y="35889"/>
                </a:cubicBezTo>
                <a:cubicBezTo>
                  <a:pt x="70510" y="35889"/>
                  <a:pt x="71488" y="58025"/>
                  <a:pt x="70383" y="69544"/>
                </a:cubicBezTo>
                <a:cubicBezTo>
                  <a:pt x="60680" y="78129"/>
                  <a:pt x="52616" y="81063"/>
                  <a:pt x="52616" y="81063"/>
                </a:cubicBezTo>
                <a:cubicBezTo>
                  <a:pt x="52616" y="81063"/>
                  <a:pt x="26543" y="82701"/>
                  <a:pt x="22187" y="84949"/>
                </a:cubicBezTo>
                <a:cubicBezTo>
                  <a:pt x="17844" y="87172"/>
                  <a:pt x="13488" y="77698"/>
                  <a:pt x="9576" y="81596"/>
                </a:cubicBezTo>
                <a:cubicBezTo>
                  <a:pt x="5664" y="85483"/>
                  <a:pt x="0" y="80492"/>
                  <a:pt x="877" y="74916"/>
                </a:cubicBezTo>
                <a:cubicBezTo>
                  <a:pt x="1753" y="69366"/>
                  <a:pt x="10008" y="66001"/>
                  <a:pt x="10008" y="57670"/>
                </a:cubicBezTo>
                <a:cubicBezTo>
                  <a:pt x="10008" y="49326"/>
                  <a:pt x="26543" y="37058"/>
                  <a:pt x="26099" y="32613"/>
                </a:cubicBezTo>
                <a:cubicBezTo>
                  <a:pt x="25794" y="29488"/>
                  <a:pt x="36005" y="21005"/>
                  <a:pt x="42113" y="9562"/>
                </a:cubicBezTo>
                <a:cubicBezTo>
                  <a:pt x="45352" y="6947"/>
                  <a:pt x="48806" y="3505"/>
                  <a:pt x="52223" y="0"/>
                </a:cubicBezTo>
                <a:cubicBezTo>
                  <a:pt x="52896" y="3670"/>
                  <a:pt x="53238" y="6528"/>
                  <a:pt x="53035" y="7810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Freeform 777"/>
          <p:cNvSpPr/>
          <p:nvPr/>
        </p:nvSpPr>
        <p:spPr>
          <a:xfrm flipV="1">
            <a:off x="2713728" y="7934043"/>
            <a:ext cx="141882" cy="166558"/>
          </a:xfrm>
          <a:custGeom>
            <a:avLst/>
            <a:gdLst/>
            <a:ahLst/>
            <a:cxnLst/>
            <a:rect l="0" t="0" r="0" b="0"/>
            <a:pathLst>
              <a:path w="105332" h="117601">
                <a:moveTo>
                  <a:pt x="61048" y="23050"/>
                </a:moveTo>
                <a:cubicBezTo>
                  <a:pt x="61492" y="27494"/>
                  <a:pt x="44958" y="39750"/>
                  <a:pt x="44958" y="48107"/>
                </a:cubicBezTo>
                <a:cubicBezTo>
                  <a:pt x="44958" y="56438"/>
                  <a:pt x="36703" y="59803"/>
                  <a:pt x="35826" y="65353"/>
                </a:cubicBezTo>
                <a:cubicBezTo>
                  <a:pt x="34950" y="70928"/>
                  <a:pt x="40614" y="75920"/>
                  <a:pt x="44526" y="72021"/>
                </a:cubicBezTo>
                <a:cubicBezTo>
                  <a:pt x="48437" y="68134"/>
                  <a:pt x="52794" y="77609"/>
                  <a:pt x="57137" y="75386"/>
                </a:cubicBezTo>
                <a:cubicBezTo>
                  <a:pt x="61492" y="73138"/>
                  <a:pt x="87565" y="71487"/>
                  <a:pt x="87565" y="71487"/>
                </a:cubicBezTo>
                <a:cubicBezTo>
                  <a:pt x="87565" y="71487"/>
                  <a:pt x="95630" y="68566"/>
                  <a:pt x="105332" y="59981"/>
                </a:cubicBezTo>
                <a:cubicBezTo>
                  <a:pt x="105129" y="62292"/>
                  <a:pt x="104824" y="64223"/>
                  <a:pt x="104418" y="65391"/>
                </a:cubicBezTo>
                <a:cubicBezTo>
                  <a:pt x="102081" y="72427"/>
                  <a:pt x="104418" y="80428"/>
                  <a:pt x="98157" y="83425"/>
                </a:cubicBezTo>
                <a:cubicBezTo>
                  <a:pt x="94931" y="84975"/>
                  <a:pt x="93598" y="92112"/>
                  <a:pt x="93026" y="98678"/>
                </a:cubicBezTo>
                <a:cubicBezTo>
                  <a:pt x="90080" y="97522"/>
                  <a:pt x="87578" y="96582"/>
                  <a:pt x="86219" y="96151"/>
                </a:cubicBezTo>
                <a:cubicBezTo>
                  <a:pt x="81025" y="94474"/>
                  <a:pt x="69963" y="95325"/>
                  <a:pt x="66064" y="101993"/>
                </a:cubicBezTo>
                <a:cubicBezTo>
                  <a:pt x="63156" y="106946"/>
                  <a:pt x="54114" y="114223"/>
                  <a:pt x="49682" y="117601"/>
                </a:cubicBezTo>
                <a:cubicBezTo>
                  <a:pt x="47866" y="115569"/>
                  <a:pt x="40932" y="107974"/>
                  <a:pt x="37909" y="107505"/>
                </a:cubicBezTo>
                <a:cubicBezTo>
                  <a:pt x="34404" y="106946"/>
                  <a:pt x="36601" y="95211"/>
                  <a:pt x="33096" y="95211"/>
                </a:cubicBezTo>
                <a:cubicBezTo>
                  <a:pt x="29603" y="95211"/>
                  <a:pt x="26974" y="87375"/>
                  <a:pt x="26111" y="84022"/>
                </a:cubicBezTo>
                <a:cubicBezTo>
                  <a:pt x="25247" y="80669"/>
                  <a:pt x="17386" y="86270"/>
                  <a:pt x="13893" y="84594"/>
                </a:cubicBezTo>
                <a:cubicBezTo>
                  <a:pt x="11391" y="83375"/>
                  <a:pt x="4026" y="81901"/>
                  <a:pt x="0" y="81152"/>
                </a:cubicBezTo>
                <a:cubicBezTo>
                  <a:pt x="622" y="76059"/>
                  <a:pt x="381" y="70408"/>
                  <a:pt x="3556" y="70408"/>
                </a:cubicBezTo>
                <a:cubicBezTo>
                  <a:pt x="8801" y="70408"/>
                  <a:pt x="18415" y="71144"/>
                  <a:pt x="18694" y="62204"/>
                </a:cubicBezTo>
                <a:cubicBezTo>
                  <a:pt x="18973" y="53263"/>
                  <a:pt x="31508" y="33489"/>
                  <a:pt x="36144" y="26783"/>
                </a:cubicBezTo>
                <a:cubicBezTo>
                  <a:pt x="40805" y="20079"/>
                  <a:pt x="51295" y="21552"/>
                  <a:pt x="51866" y="15964"/>
                </a:cubicBezTo>
                <a:cubicBezTo>
                  <a:pt x="52463" y="10376"/>
                  <a:pt x="60033" y="5169"/>
                  <a:pt x="68769" y="4420"/>
                </a:cubicBezTo>
                <a:cubicBezTo>
                  <a:pt x="71144" y="4216"/>
                  <a:pt x="74001" y="2464"/>
                  <a:pt x="77062" y="0"/>
                </a:cubicBezTo>
                <a:cubicBezTo>
                  <a:pt x="70953" y="11443"/>
                  <a:pt x="60756" y="19926"/>
                  <a:pt x="61048" y="23050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Freeform 778"/>
          <p:cNvSpPr/>
          <p:nvPr/>
        </p:nvSpPr>
        <p:spPr>
          <a:xfrm flipV="1">
            <a:off x="2713728" y="7934043"/>
            <a:ext cx="141882" cy="166558"/>
          </a:xfrm>
          <a:custGeom>
            <a:avLst/>
            <a:gdLst/>
            <a:ahLst/>
            <a:cxnLst/>
            <a:rect l="0" t="0" r="0" b="0"/>
            <a:pathLst>
              <a:path w="105332" h="117601">
                <a:moveTo>
                  <a:pt x="61048" y="23050"/>
                </a:moveTo>
                <a:cubicBezTo>
                  <a:pt x="61492" y="27494"/>
                  <a:pt x="44958" y="39750"/>
                  <a:pt x="44958" y="48107"/>
                </a:cubicBezTo>
                <a:cubicBezTo>
                  <a:pt x="44958" y="56438"/>
                  <a:pt x="36703" y="59803"/>
                  <a:pt x="35826" y="65353"/>
                </a:cubicBezTo>
                <a:cubicBezTo>
                  <a:pt x="34950" y="70928"/>
                  <a:pt x="40614" y="75920"/>
                  <a:pt x="44526" y="72021"/>
                </a:cubicBezTo>
                <a:cubicBezTo>
                  <a:pt x="48437" y="68134"/>
                  <a:pt x="52794" y="77609"/>
                  <a:pt x="57137" y="75386"/>
                </a:cubicBezTo>
                <a:cubicBezTo>
                  <a:pt x="61492" y="73138"/>
                  <a:pt x="87565" y="71487"/>
                  <a:pt x="87565" y="71487"/>
                </a:cubicBezTo>
                <a:cubicBezTo>
                  <a:pt x="87565" y="71487"/>
                  <a:pt x="95630" y="68566"/>
                  <a:pt x="105332" y="59981"/>
                </a:cubicBezTo>
                <a:cubicBezTo>
                  <a:pt x="105129" y="62292"/>
                  <a:pt x="104824" y="64223"/>
                  <a:pt x="104418" y="65391"/>
                </a:cubicBezTo>
                <a:cubicBezTo>
                  <a:pt x="102081" y="72427"/>
                  <a:pt x="104418" y="80428"/>
                  <a:pt x="98157" y="83425"/>
                </a:cubicBezTo>
                <a:cubicBezTo>
                  <a:pt x="94931" y="84975"/>
                  <a:pt x="93598" y="92112"/>
                  <a:pt x="93026" y="98678"/>
                </a:cubicBezTo>
                <a:cubicBezTo>
                  <a:pt x="90080" y="97522"/>
                  <a:pt x="87578" y="96582"/>
                  <a:pt x="86219" y="96151"/>
                </a:cubicBezTo>
                <a:cubicBezTo>
                  <a:pt x="81025" y="94474"/>
                  <a:pt x="69963" y="95325"/>
                  <a:pt x="66064" y="101993"/>
                </a:cubicBezTo>
                <a:cubicBezTo>
                  <a:pt x="63156" y="106946"/>
                  <a:pt x="54114" y="114223"/>
                  <a:pt x="49682" y="117601"/>
                </a:cubicBezTo>
                <a:cubicBezTo>
                  <a:pt x="47866" y="115569"/>
                  <a:pt x="40932" y="107974"/>
                  <a:pt x="37909" y="107505"/>
                </a:cubicBezTo>
                <a:cubicBezTo>
                  <a:pt x="34404" y="106946"/>
                  <a:pt x="36601" y="95211"/>
                  <a:pt x="33096" y="95211"/>
                </a:cubicBezTo>
                <a:cubicBezTo>
                  <a:pt x="29603" y="95211"/>
                  <a:pt x="26974" y="87375"/>
                  <a:pt x="26111" y="84022"/>
                </a:cubicBezTo>
                <a:cubicBezTo>
                  <a:pt x="25247" y="80669"/>
                  <a:pt x="17386" y="86270"/>
                  <a:pt x="13893" y="84594"/>
                </a:cubicBezTo>
                <a:cubicBezTo>
                  <a:pt x="11391" y="83375"/>
                  <a:pt x="4026" y="81901"/>
                  <a:pt x="0" y="81152"/>
                </a:cubicBezTo>
                <a:cubicBezTo>
                  <a:pt x="622" y="76059"/>
                  <a:pt x="381" y="70408"/>
                  <a:pt x="3556" y="70408"/>
                </a:cubicBezTo>
                <a:cubicBezTo>
                  <a:pt x="8801" y="70408"/>
                  <a:pt x="18415" y="71144"/>
                  <a:pt x="18694" y="62204"/>
                </a:cubicBezTo>
                <a:cubicBezTo>
                  <a:pt x="18973" y="53263"/>
                  <a:pt x="31508" y="33489"/>
                  <a:pt x="36144" y="26783"/>
                </a:cubicBezTo>
                <a:cubicBezTo>
                  <a:pt x="40805" y="20079"/>
                  <a:pt x="51295" y="21552"/>
                  <a:pt x="51866" y="15964"/>
                </a:cubicBezTo>
                <a:cubicBezTo>
                  <a:pt x="52463" y="10376"/>
                  <a:pt x="60033" y="5169"/>
                  <a:pt x="68769" y="4420"/>
                </a:cubicBezTo>
                <a:cubicBezTo>
                  <a:pt x="71144" y="4216"/>
                  <a:pt x="74001" y="2464"/>
                  <a:pt x="77062" y="0"/>
                </a:cubicBezTo>
                <a:cubicBezTo>
                  <a:pt x="70953" y="11443"/>
                  <a:pt x="60756" y="19926"/>
                  <a:pt x="61048" y="23050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Freeform 779"/>
          <p:cNvSpPr/>
          <p:nvPr/>
        </p:nvSpPr>
        <p:spPr>
          <a:xfrm flipV="1">
            <a:off x="2849513" y="8108321"/>
            <a:ext cx="49986" cy="130944"/>
          </a:xfrm>
          <a:custGeom>
            <a:avLst/>
            <a:gdLst/>
            <a:ahLst/>
            <a:cxnLst/>
            <a:rect l="0" t="0" r="0" b="0"/>
            <a:pathLst>
              <a:path w="37109" h="92455">
                <a:moveTo>
                  <a:pt x="24892" y="13614"/>
                </a:moveTo>
                <a:cubicBezTo>
                  <a:pt x="29248" y="14718"/>
                  <a:pt x="26631" y="19189"/>
                  <a:pt x="29692" y="23113"/>
                </a:cubicBezTo>
                <a:cubicBezTo>
                  <a:pt x="32740" y="27025"/>
                  <a:pt x="36233" y="34848"/>
                  <a:pt x="36690" y="37642"/>
                </a:cubicBezTo>
                <a:cubicBezTo>
                  <a:pt x="36741" y="37947"/>
                  <a:pt x="36893" y="38163"/>
                  <a:pt x="37109" y="38340"/>
                </a:cubicBezTo>
                <a:cubicBezTo>
                  <a:pt x="31178" y="44043"/>
                  <a:pt x="27025" y="48145"/>
                  <a:pt x="25704" y="54000"/>
                </a:cubicBezTo>
                <a:cubicBezTo>
                  <a:pt x="24385" y="59969"/>
                  <a:pt x="25755" y="71640"/>
                  <a:pt x="27838" y="80161"/>
                </a:cubicBezTo>
                <a:cubicBezTo>
                  <a:pt x="24461" y="83235"/>
                  <a:pt x="14047" y="92455"/>
                  <a:pt x="10783" y="92455"/>
                </a:cubicBezTo>
                <a:cubicBezTo>
                  <a:pt x="7544" y="92455"/>
                  <a:pt x="2566" y="83235"/>
                  <a:pt x="1334" y="74396"/>
                </a:cubicBezTo>
                <a:cubicBezTo>
                  <a:pt x="8979" y="69176"/>
                  <a:pt x="11977" y="65468"/>
                  <a:pt x="6681" y="58698"/>
                </a:cubicBezTo>
                <a:cubicBezTo>
                  <a:pt x="1169" y="51612"/>
                  <a:pt x="0" y="27749"/>
                  <a:pt x="6109" y="21437"/>
                </a:cubicBezTo>
                <a:cubicBezTo>
                  <a:pt x="11926" y="15404"/>
                  <a:pt x="13590" y="3416"/>
                  <a:pt x="19228" y="0"/>
                </a:cubicBezTo>
                <a:cubicBezTo>
                  <a:pt x="20816" y="6020"/>
                  <a:pt x="22010" y="12853"/>
                  <a:pt x="24892" y="13614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Freeform 780"/>
          <p:cNvSpPr/>
          <p:nvPr/>
        </p:nvSpPr>
        <p:spPr>
          <a:xfrm flipV="1">
            <a:off x="2849513" y="8108321"/>
            <a:ext cx="49986" cy="130944"/>
          </a:xfrm>
          <a:custGeom>
            <a:avLst/>
            <a:gdLst/>
            <a:ahLst/>
            <a:cxnLst/>
            <a:rect l="0" t="0" r="0" b="0"/>
            <a:pathLst>
              <a:path w="37109" h="92455">
                <a:moveTo>
                  <a:pt x="24892" y="13614"/>
                </a:moveTo>
                <a:cubicBezTo>
                  <a:pt x="29248" y="14718"/>
                  <a:pt x="26631" y="19189"/>
                  <a:pt x="29692" y="23113"/>
                </a:cubicBezTo>
                <a:cubicBezTo>
                  <a:pt x="32740" y="27025"/>
                  <a:pt x="36233" y="34848"/>
                  <a:pt x="36690" y="37642"/>
                </a:cubicBezTo>
                <a:cubicBezTo>
                  <a:pt x="36741" y="37947"/>
                  <a:pt x="36893" y="38163"/>
                  <a:pt x="37109" y="38340"/>
                </a:cubicBezTo>
                <a:cubicBezTo>
                  <a:pt x="31178" y="44043"/>
                  <a:pt x="27025" y="48145"/>
                  <a:pt x="25704" y="54000"/>
                </a:cubicBezTo>
                <a:cubicBezTo>
                  <a:pt x="24385" y="59969"/>
                  <a:pt x="25755" y="71640"/>
                  <a:pt x="27838" y="80161"/>
                </a:cubicBezTo>
                <a:cubicBezTo>
                  <a:pt x="24461" y="83235"/>
                  <a:pt x="14047" y="92455"/>
                  <a:pt x="10783" y="92455"/>
                </a:cubicBezTo>
                <a:cubicBezTo>
                  <a:pt x="7544" y="92455"/>
                  <a:pt x="2566" y="83235"/>
                  <a:pt x="1334" y="74396"/>
                </a:cubicBezTo>
                <a:cubicBezTo>
                  <a:pt x="8979" y="69176"/>
                  <a:pt x="11977" y="65468"/>
                  <a:pt x="6681" y="58698"/>
                </a:cubicBezTo>
                <a:cubicBezTo>
                  <a:pt x="1169" y="51612"/>
                  <a:pt x="0" y="27749"/>
                  <a:pt x="6109" y="21437"/>
                </a:cubicBezTo>
                <a:cubicBezTo>
                  <a:pt x="11926" y="15404"/>
                  <a:pt x="13590" y="3416"/>
                  <a:pt x="19228" y="0"/>
                </a:cubicBezTo>
                <a:cubicBezTo>
                  <a:pt x="20816" y="6020"/>
                  <a:pt x="22010" y="12853"/>
                  <a:pt x="24892" y="13614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Freeform 781"/>
          <p:cNvSpPr/>
          <p:nvPr/>
        </p:nvSpPr>
        <p:spPr>
          <a:xfrm flipV="1">
            <a:off x="2774889" y="7834647"/>
            <a:ext cx="172847" cy="132149"/>
          </a:xfrm>
          <a:custGeom>
            <a:avLst/>
            <a:gdLst/>
            <a:ahLst/>
            <a:cxnLst/>
            <a:rect l="0" t="0" r="0" b="0"/>
            <a:pathLst>
              <a:path w="128320" h="93306">
                <a:moveTo>
                  <a:pt x="123520" y="75666"/>
                </a:moveTo>
                <a:cubicBezTo>
                  <a:pt x="122009" y="76301"/>
                  <a:pt x="120345" y="77634"/>
                  <a:pt x="118898" y="79272"/>
                </a:cubicBezTo>
                <a:cubicBezTo>
                  <a:pt x="113424" y="80834"/>
                  <a:pt x="108128" y="82879"/>
                  <a:pt x="106515" y="84949"/>
                </a:cubicBezTo>
                <a:cubicBezTo>
                  <a:pt x="103264" y="89115"/>
                  <a:pt x="90272" y="91629"/>
                  <a:pt x="88316" y="92455"/>
                </a:cubicBezTo>
                <a:cubicBezTo>
                  <a:pt x="86360" y="93306"/>
                  <a:pt x="74003" y="77469"/>
                  <a:pt x="70079" y="77469"/>
                </a:cubicBezTo>
                <a:cubicBezTo>
                  <a:pt x="66180" y="77469"/>
                  <a:pt x="49264" y="74968"/>
                  <a:pt x="49264" y="69139"/>
                </a:cubicBezTo>
                <a:cubicBezTo>
                  <a:pt x="49264" y="63297"/>
                  <a:pt x="28474" y="62459"/>
                  <a:pt x="22606" y="69139"/>
                </a:cubicBezTo>
                <a:cubicBezTo>
                  <a:pt x="21679" y="70193"/>
                  <a:pt x="20803" y="71615"/>
                  <a:pt x="19952" y="73126"/>
                </a:cubicBezTo>
                <a:cubicBezTo>
                  <a:pt x="18390" y="71234"/>
                  <a:pt x="17310" y="68999"/>
                  <a:pt x="17310" y="66421"/>
                </a:cubicBezTo>
                <a:cubicBezTo>
                  <a:pt x="17310" y="58852"/>
                  <a:pt x="12751" y="59436"/>
                  <a:pt x="8662" y="60033"/>
                </a:cubicBezTo>
                <a:cubicBezTo>
                  <a:pt x="4560" y="60592"/>
                  <a:pt x="8662" y="53594"/>
                  <a:pt x="6376" y="50101"/>
                </a:cubicBezTo>
                <a:cubicBezTo>
                  <a:pt x="4102" y="46609"/>
                  <a:pt x="6376" y="39586"/>
                  <a:pt x="3188" y="39014"/>
                </a:cubicBezTo>
                <a:cubicBezTo>
                  <a:pt x="1486" y="38709"/>
                  <a:pt x="559" y="36208"/>
                  <a:pt x="0" y="33071"/>
                </a:cubicBezTo>
                <a:cubicBezTo>
                  <a:pt x="1372" y="32245"/>
                  <a:pt x="4725" y="23660"/>
                  <a:pt x="4725" y="23660"/>
                </a:cubicBezTo>
                <a:cubicBezTo>
                  <a:pt x="4725" y="23660"/>
                  <a:pt x="4560" y="23457"/>
                  <a:pt x="4280" y="23127"/>
                </a:cubicBezTo>
                <a:cubicBezTo>
                  <a:pt x="8700" y="19748"/>
                  <a:pt x="17742" y="12471"/>
                  <a:pt x="20650" y="7518"/>
                </a:cubicBezTo>
                <a:cubicBezTo>
                  <a:pt x="24562" y="851"/>
                  <a:pt x="35624" y="0"/>
                  <a:pt x="40818" y="1676"/>
                </a:cubicBezTo>
                <a:cubicBezTo>
                  <a:pt x="46025" y="3327"/>
                  <a:pt x="68148" y="12497"/>
                  <a:pt x="68148" y="12497"/>
                </a:cubicBezTo>
                <a:cubicBezTo>
                  <a:pt x="68148" y="12497"/>
                  <a:pt x="73355" y="9995"/>
                  <a:pt x="76594" y="9182"/>
                </a:cubicBezTo>
                <a:cubicBezTo>
                  <a:pt x="77369" y="8966"/>
                  <a:pt x="79439" y="8547"/>
                  <a:pt x="82144" y="8014"/>
                </a:cubicBezTo>
                <a:cubicBezTo>
                  <a:pt x="83731" y="10135"/>
                  <a:pt x="88608" y="11913"/>
                  <a:pt x="93828" y="18631"/>
                </a:cubicBezTo>
                <a:cubicBezTo>
                  <a:pt x="99937" y="26454"/>
                  <a:pt x="109119" y="54407"/>
                  <a:pt x="111735" y="56642"/>
                </a:cubicBezTo>
                <a:cubicBezTo>
                  <a:pt x="114351" y="58890"/>
                  <a:pt x="121349" y="63919"/>
                  <a:pt x="124840" y="67272"/>
                </a:cubicBezTo>
                <a:cubicBezTo>
                  <a:pt x="128320" y="70637"/>
                  <a:pt x="127457" y="73990"/>
                  <a:pt x="123520" y="75666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Freeform 782"/>
          <p:cNvSpPr/>
          <p:nvPr/>
        </p:nvSpPr>
        <p:spPr>
          <a:xfrm flipV="1">
            <a:off x="2774889" y="7834647"/>
            <a:ext cx="172847" cy="132149"/>
          </a:xfrm>
          <a:custGeom>
            <a:avLst/>
            <a:gdLst/>
            <a:ahLst/>
            <a:cxnLst/>
            <a:rect l="0" t="0" r="0" b="0"/>
            <a:pathLst>
              <a:path w="128320" h="93306">
                <a:moveTo>
                  <a:pt x="123520" y="75666"/>
                </a:moveTo>
                <a:cubicBezTo>
                  <a:pt x="122009" y="76301"/>
                  <a:pt x="120345" y="77634"/>
                  <a:pt x="118898" y="79272"/>
                </a:cubicBezTo>
                <a:cubicBezTo>
                  <a:pt x="113424" y="80834"/>
                  <a:pt x="108128" y="82879"/>
                  <a:pt x="106515" y="84949"/>
                </a:cubicBezTo>
                <a:cubicBezTo>
                  <a:pt x="103264" y="89115"/>
                  <a:pt x="90272" y="91629"/>
                  <a:pt x="88316" y="92455"/>
                </a:cubicBezTo>
                <a:cubicBezTo>
                  <a:pt x="86360" y="93306"/>
                  <a:pt x="74003" y="77469"/>
                  <a:pt x="70079" y="77469"/>
                </a:cubicBezTo>
                <a:cubicBezTo>
                  <a:pt x="66180" y="77469"/>
                  <a:pt x="49264" y="74968"/>
                  <a:pt x="49264" y="69139"/>
                </a:cubicBezTo>
                <a:cubicBezTo>
                  <a:pt x="49264" y="63297"/>
                  <a:pt x="28474" y="62459"/>
                  <a:pt x="22606" y="69139"/>
                </a:cubicBezTo>
                <a:cubicBezTo>
                  <a:pt x="21679" y="70193"/>
                  <a:pt x="20803" y="71615"/>
                  <a:pt x="19952" y="73126"/>
                </a:cubicBezTo>
                <a:cubicBezTo>
                  <a:pt x="18390" y="71234"/>
                  <a:pt x="17310" y="68999"/>
                  <a:pt x="17310" y="66421"/>
                </a:cubicBezTo>
                <a:cubicBezTo>
                  <a:pt x="17310" y="58852"/>
                  <a:pt x="12751" y="59436"/>
                  <a:pt x="8662" y="60033"/>
                </a:cubicBezTo>
                <a:cubicBezTo>
                  <a:pt x="4560" y="60592"/>
                  <a:pt x="8662" y="53594"/>
                  <a:pt x="6376" y="50101"/>
                </a:cubicBezTo>
                <a:cubicBezTo>
                  <a:pt x="4102" y="46609"/>
                  <a:pt x="6376" y="39586"/>
                  <a:pt x="3188" y="39014"/>
                </a:cubicBezTo>
                <a:cubicBezTo>
                  <a:pt x="1486" y="38709"/>
                  <a:pt x="559" y="36208"/>
                  <a:pt x="0" y="33071"/>
                </a:cubicBezTo>
                <a:cubicBezTo>
                  <a:pt x="1372" y="32245"/>
                  <a:pt x="4725" y="23660"/>
                  <a:pt x="4725" y="23660"/>
                </a:cubicBezTo>
                <a:cubicBezTo>
                  <a:pt x="4725" y="23660"/>
                  <a:pt x="4560" y="23457"/>
                  <a:pt x="4280" y="23127"/>
                </a:cubicBezTo>
                <a:cubicBezTo>
                  <a:pt x="8700" y="19748"/>
                  <a:pt x="17742" y="12471"/>
                  <a:pt x="20650" y="7518"/>
                </a:cubicBezTo>
                <a:cubicBezTo>
                  <a:pt x="24562" y="851"/>
                  <a:pt x="35624" y="0"/>
                  <a:pt x="40818" y="1676"/>
                </a:cubicBezTo>
                <a:cubicBezTo>
                  <a:pt x="46025" y="3327"/>
                  <a:pt x="68148" y="12497"/>
                  <a:pt x="68148" y="12497"/>
                </a:cubicBezTo>
                <a:cubicBezTo>
                  <a:pt x="68148" y="12497"/>
                  <a:pt x="73355" y="9995"/>
                  <a:pt x="76594" y="9182"/>
                </a:cubicBezTo>
                <a:cubicBezTo>
                  <a:pt x="77369" y="8966"/>
                  <a:pt x="79439" y="8547"/>
                  <a:pt x="82144" y="8014"/>
                </a:cubicBezTo>
                <a:cubicBezTo>
                  <a:pt x="83731" y="10135"/>
                  <a:pt x="88608" y="11913"/>
                  <a:pt x="93828" y="18631"/>
                </a:cubicBezTo>
                <a:cubicBezTo>
                  <a:pt x="99937" y="26454"/>
                  <a:pt x="109119" y="54407"/>
                  <a:pt x="111735" y="56642"/>
                </a:cubicBezTo>
                <a:cubicBezTo>
                  <a:pt x="114351" y="58890"/>
                  <a:pt x="121349" y="63919"/>
                  <a:pt x="124840" y="67272"/>
                </a:cubicBezTo>
                <a:cubicBezTo>
                  <a:pt x="128320" y="70637"/>
                  <a:pt x="127457" y="73990"/>
                  <a:pt x="123520" y="75666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Freeform 783"/>
          <p:cNvSpPr/>
          <p:nvPr/>
        </p:nvSpPr>
        <p:spPr>
          <a:xfrm flipV="1">
            <a:off x="2673590" y="7725786"/>
            <a:ext cx="167698" cy="115007"/>
          </a:xfrm>
          <a:custGeom>
            <a:avLst/>
            <a:gdLst/>
            <a:ahLst/>
            <a:cxnLst/>
            <a:rect l="0" t="0" r="0" b="0"/>
            <a:pathLst>
              <a:path w="124497" h="81203">
                <a:moveTo>
                  <a:pt x="117982" y="44297"/>
                </a:moveTo>
                <a:cubicBezTo>
                  <a:pt x="114719" y="46786"/>
                  <a:pt x="105613" y="45135"/>
                  <a:pt x="104952" y="48462"/>
                </a:cubicBezTo>
                <a:cubicBezTo>
                  <a:pt x="104317" y="51802"/>
                  <a:pt x="103670" y="57631"/>
                  <a:pt x="99758" y="57631"/>
                </a:cubicBezTo>
                <a:cubicBezTo>
                  <a:pt x="95859" y="57631"/>
                  <a:pt x="90652" y="60959"/>
                  <a:pt x="88709" y="55130"/>
                </a:cubicBezTo>
                <a:cubicBezTo>
                  <a:pt x="86753" y="49300"/>
                  <a:pt x="78943" y="56793"/>
                  <a:pt x="78282" y="60959"/>
                </a:cubicBezTo>
                <a:cubicBezTo>
                  <a:pt x="77647" y="65137"/>
                  <a:pt x="74383" y="68452"/>
                  <a:pt x="65290" y="72630"/>
                </a:cubicBezTo>
                <a:cubicBezTo>
                  <a:pt x="61671" y="74281"/>
                  <a:pt x="57556" y="77634"/>
                  <a:pt x="53898" y="81088"/>
                </a:cubicBezTo>
                <a:cubicBezTo>
                  <a:pt x="53593" y="80085"/>
                  <a:pt x="53238" y="79145"/>
                  <a:pt x="52857" y="78421"/>
                </a:cubicBezTo>
                <a:cubicBezTo>
                  <a:pt x="51104" y="75043"/>
                  <a:pt x="44996" y="81203"/>
                  <a:pt x="42367" y="77850"/>
                </a:cubicBezTo>
                <a:cubicBezTo>
                  <a:pt x="39751" y="74497"/>
                  <a:pt x="31013" y="73938"/>
                  <a:pt x="26212" y="68350"/>
                </a:cubicBezTo>
                <a:cubicBezTo>
                  <a:pt x="21412" y="62750"/>
                  <a:pt x="11353" y="59956"/>
                  <a:pt x="5689" y="58279"/>
                </a:cubicBezTo>
                <a:cubicBezTo>
                  <a:pt x="0" y="56590"/>
                  <a:pt x="4813" y="49884"/>
                  <a:pt x="6997" y="44855"/>
                </a:cubicBezTo>
                <a:cubicBezTo>
                  <a:pt x="9194" y="39827"/>
                  <a:pt x="9194" y="27521"/>
                  <a:pt x="13550" y="23597"/>
                </a:cubicBezTo>
                <a:cubicBezTo>
                  <a:pt x="17919" y="19698"/>
                  <a:pt x="32334" y="7950"/>
                  <a:pt x="34086" y="4026"/>
                </a:cubicBezTo>
                <a:cubicBezTo>
                  <a:pt x="34378" y="3353"/>
                  <a:pt x="34188" y="2743"/>
                  <a:pt x="33832" y="2146"/>
                </a:cubicBezTo>
                <a:cubicBezTo>
                  <a:pt x="39890" y="51"/>
                  <a:pt x="49339" y="0"/>
                  <a:pt x="50977" y="3492"/>
                </a:cubicBezTo>
                <a:cubicBezTo>
                  <a:pt x="52920" y="7645"/>
                  <a:pt x="54229" y="15151"/>
                  <a:pt x="54229" y="15151"/>
                </a:cubicBezTo>
                <a:cubicBezTo>
                  <a:pt x="54229" y="15151"/>
                  <a:pt x="67233" y="15151"/>
                  <a:pt x="72428" y="7645"/>
                </a:cubicBezTo>
                <a:cubicBezTo>
                  <a:pt x="77647" y="140"/>
                  <a:pt x="87414" y="5156"/>
                  <a:pt x="87414" y="5156"/>
                </a:cubicBezTo>
                <a:cubicBezTo>
                  <a:pt x="87414" y="5156"/>
                  <a:pt x="87947" y="3035"/>
                  <a:pt x="88823" y="76"/>
                </a:cubicBezTo>
                <a:cubicBezTo>
                  <a:pt x="90233" y="4191"/>
                  <a:pt x="92062" y="7798"/>
                  <a:pt x="94297" y="8230"/>
                </a:cubicBezTo>
                <a:cubicBezTo>
                  <a:pt x="99783" y="9220"/>
                  <a:pt x="107607" y="10223"/>
                  <a:pt x="113080" y="20244"/>
                </a:cubicBezTo>
                <a:cubicBezTo>
                  <a:pt x="115925" y="25425"/>
                  <a:pt x="120610" y="29515"/>
                  <a:pt x="124497" y="32283"/>
                </a:cubicBezTo>
                <a:cubicBezTo>
                  <a:pt x="121868" y="36398"/>
                  <a:pt x="120509" y="42354"/>
                  <a:pt x="117982" y="44297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Freeform 784"/>
          <p:cNvSpPr/>
          <p:nvPr/>
        </p:nvSpPr>
        <p:spPr>
          <a:xfrm flipV="1">
            <a:off x="2673590" y="7725786"/>
            <a:ext cx="167698" cy="115007"/>
          </a:xfrm>
          <a:custGeom>
            <a:avLst/>
            <a:gdLst/>
            <a:ahLst/>
            <a:cxnLst/>
            <a:rect l="0" t="0" r="0" b="0"/>
            <a:pathLst>
              <a:path w="124497" h="81203">
                <a:moveTo>
                  <a:pt x="117982" y="44297"/>
                </a:moveTo>
                <a:cubicBezTo>
                  <a:pt x="114719" y="46786"/>
                  <a:pt x="105613" y="45135"/>
                  <a:pt x="104952" y="48462"/>
                </a:cubicBezTo>
                <a:cubicBezTo>
                  <a:pt x="104317" y="51802"/>
                  <a:pt x="103670" y="57631"/>
                  <a:pt x="99758" y="57631"/>
                </a:cubicBezTo>
                <a:cubicBezTo>
                  <a:pt x="95859" y="57631"/>
                  <a:pt x="90652" y="60959"/>
                  <a:pt x="88709" y="55130"/>
                </a:cubicBezTo>
                <a:cubicBezTo>
                  <a:pt x="86753" y="49300"/>
                  <a:pt x="78943" y="56793"/>
                  <a:pt x="78282" y="60959"/>
                </a:cubicBezTo>
                <a:cubicBezTo>
                  <a:pt x="77647" y="65137"/>
                  <a:pt x="74383" y="68452"/>
                  <a:pt x="65290" y="72630"/>
                </a:cubicBezTo>
                <a:cubicBezTo>
                  <a:pt x="61671" y="74281"/>
                  <a:pt x="57556" y="77634"/>
                  <a:pt x="53898" y="81088"/>
                </a:cubicBezTo>
                <a:cubicBezTo>
                  <a:pt x="53593" y="80085"/>
                  <a:pt x="53238" y="79145"/>
                  <a:pt x="52857" y="78421"/>
                </a:cubicBezTo>
                <a:cubicBezTo>
                  <a:pt x="51104" y="75043"/>
                  <a:pt x="44996" y="81203"/>
                  <a:pt x="42367" y="77850"/>
                </a:cubicBezTo>
                <a:cubicBezTo>
                  <a:pt x="39751" y="74497"/>
                  <a:pt x="31013" y="73938"/>
                  <a:pt x="26212" y="68350"/>
                </a:cubicBezTo>
                <a:cubicBezTo>
                  <a:pt x="21412" y="62750"/>
                  <a:pt x="11353" y="59956"/>
                  <a:pt x="5689" y="58279"/>
                </a:cubicBezTo>
                <a:cubicBezTo>
                  <a:pt x="0" y="56590"/>
                  <a:pt x="4813" y="49884"/>
                  <a:pt x="6997" y="44855"/>
                </a:cubicBezTo>
                <a:cubicBezTo>
                  <a:pt x="9194" y="39827"/>
                  <a:pt x="9194" y="27521"/>
                  <a:pt x="13550" y="23597"/>
                </a:cubicBezTo>
                <a:cubicBezTo>
                  <a:pt x="17919" y="19698"/>
                  <a:pt x="32334" y="7950"/>
                  <a:pt x="34086" y="4026"/>
                </a:cubicBezTo>
                <a:cubicBezTo>
                  <a:pt x="34378" y="3353"/>
                  <a:pt x="34188" y="2743"/>
                  <a:pt x="33832" y="2146"/>
                </a:cubicBezTo>
                <a:cubicBezTo>
                  <a:pt x="39890" y="51"/>
                  <a:pt x="49339" y="0"/>
                  <a:pt x="50977" y="3492"/>
                </a:cubicBezTo>
                <a:cubicBezTo>
                  <a:pt x="52920" y="7645"/>
                  <a:pt x="54229" y="15151"/>
                  <a:pt x="54229" y="15151"/>
                </a:cubicBezTo>
                <a:cubicBezTo>
                  <a:pt x="54229" y="15151"/>
                  <a:pt x="67233" y="15151"/>
                  <a:pt x="72428" y="7645"/>
                </a:cubicBezTo>
                <a:cubicBezTo>
                  <a:pt x="77647" y="140"/>
                  <a:pt x="87414" y="5156"/>
                  <a:pt x="87414" y="5156"/>
                </a:cubicBezTo>
                <a:cubicBezTo>
                  <a:pt x="87414" y="5156"/>
                  <a:pt x="87947" y="3035"/>
                  <a:pt x="88823" y="76"/>
                </a:cubicBezTo>
                <a:cubicBezTo>
                  <a:pt x="90233" y="4191"/>
                  <a:pt x="92062" y="7798"/>
                  <a:pt x="94297" y="8230"/>
                </a:cubicBezTo>
                <a:cubicBezTo>
                  <a:pt x="99783" y="9220"/>
                  <a:pt x="107607" y="10223"/>
                  <a:pt x="113080" y="20244"/>
                </a:cubicBezTo>
                <a:cubicBezTo>
                  <a:pt x="115925" y="25425"/>
                  <a:pt x="120610" y="29515"/>
                  <a:pt x="124497" y="32283"/>
                </a:cubicBezTo>
                <a:cubicBezTo>
                  <a:pt x="121868" y="36398"/>
                  <a:pt x="120509" y="42354"/>
                  <a:pt x="117982" y="44297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Freeform 785"/>
          <p:cNvSpPr/>
          <p:nvPr/>
        </p:nvSpPr>
        <p:spPr>
          <a:xfrm flipV="1">
            <a:off x="2793236" y="7793397"/>
            <a:ext cx="148555" cy="84932"/>
          </a:xfrm>
          <a:custGeom>
            <a:avLst/>
            <a:gdLst/>
            <a:ahLst/>
            <a:cxnLst/>
            <a:rect l="0" t="0" r="0" b="0"/>
            <a:pathLst>
              <a:path w="110286" h="59968">
                <a:moveTo>
                  <a:pt x="81838" y="53301"/>
                </a:moveTo>
                <a:cubicBezTo>
                  <a:pt x="75336" y="52501"/>
                  <a:pt x="72072" y="57479"/>
                  <a:pt x="66891" y="54977"/>
                </a:cubicBezTo>
                <a:cubicBezTo>
                  <a:pt x="61684" y="52501"/>
                  <a:pt x="53225" y="54977"/>
                  <a:pt x="49974" y="57479"/>
                </a:cubicBezTo>
                <a:cubicBezTo>
                  <a:pt x="46698" y="59968"/>
                  <a:pt x="42824" y="52501"/>
                  <a:pt x="38252" y="55815"/>
                </a:cubicBezTo>
                <a:cubicBezTo>
                  <a:pt x="37249" y="56552"/>
                  <a:pt x="36411" y="57606"/>
                  <a:pt x="35674" y="58787"/>
                </a:cubicBezTo>
                <a:cubicBezTo>
                  <a:pt x="31788" y="56018"/>
                  <a:pt x="27102" y="51930"/>
                  <a:pt x="24257" y="46748"/>
                </a:cubicBezTo>
                <a:cubicBezTo>
                  <a:pt x="18783" y="36728"/>
                  <a:pt x="10960" y="35725"/>
                  <a:pt x="5473" y="34734"/>
                </a:cubicBezTo>
                <a:cubicBezTo>
                  <a:pt x="3251" y="34302"/>
                  <a:pt x="1409" y="30696"/>
                  <a:pt x="0" y="26581"/>
                </a:cubicBezTo>
                <a:cubicBezTo>
                  <a:pt x="1790" y="20675"/>
                  <a:pt x="5080" y="11138"/>
                  <a:pt x="8991" y="6680"/>
                </a:cubicBezTo>
                <a:cubicBezTo>
                  <a:pt x="14846" y="0"/>
                  <a:pt x="35649" y="838"/>
                  <a:pt x="35649" y="6680"/>
                </a:cubicBezTo>
                <a:cubicBezTo>
                  <a:pt x="35649" y="12509"/>
                  <a:pt x="52552" y="14998"/>
                  <a:pt x="56464" y="14998"/>
                </a:cubicBezTo>
                <a:cubicBezTo>
                  <a:pt x="60375" y="14998"/>
                  <a:pt x="72745" y="30835"/>
                  <a:pt x="74688" y="29997"/>
                </a:cubicBezTo>
                <a:cubicBezTo>
                  <a:pt x="76644" y="29172"/>
                  <a:pt x="89648" y="26644"/>
                  <a:pt x="92887" y="22491"/>
                </a:cubicBezTo>
                <a:cubicBezTo>
                  <a:pt x="94512" y="20421"/>
                  <a:pt x="99795" y="18376"/>
                  <a:pt x="105282" y="16814"/>
                </a:cubicBezTo>
                <a:cubicBezTo>
                  <a:pt x="102983" y="19405"/>
                  <a:pt x="101154" y="22758"/>
                  <a:pt x="101154" y="25514"/>
                </a:cubicBezTo>
                <a:cubicBezTo>
                  <a:pt x="101154" y="29972"/>
                  <a:pt x="107733" y="41719"/>
                  <a:pt x="109892" y="43967"/>
                </a:cubicBezTo>
                <a:cubicBezTo>
                  <a:pt x="110082" y="44119"/>
                  <a:pt x="110159" y="44462"/>
                  <a:pt x="110286" y="44742"/>
                </a:cubicBezTo>
                <a:cubicBezTo>
                  <a:pt x="105282" y="45694"/>
                  <a:pt x="99783" y="47015"/>
                  <a:pt x="98741" y="48310"/>
                </a:cubicBezTo>
                <a:cubicBezTo>
                  <a:pt x="96798" y="50838"/>
                  <a:pt x="88340" y="54139"/>
                  <a:pt x="81838" y="53301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Freeform 786"/>
          <p:cNvSpPr/>
          <p:nvPr/>
        </p:nvSpPr>
        <p:spPr>
          <a:xfrm flipV="1">
            <a:off x="2793236" y="7793397"/>
            <a:ext cx="148555" cy="84932"/>
          </a:xfrm>
          <a:custGeom>
            <a:avLst/>
            <a:gdLst/>
            <a:ahLst/>
            <a:cxnLst/>
            <a:rect l="0" t="0" r="0" b="0"/>
            <a:pathLst>
              <a:path w="110286" h="59968">
                <a:moveTo>
                  <a:pt x="81838" y="53301"/>
                </a:moveTo>
                <a:cubicBezTo>
                  <a:pt x="75336" y="52501"/>
                  <a:pt x="72072" y="57479"/>
                  <a:pt x="66891" y="54977"/>
                </a:cubicBezTo>
                <a:cubicBezTo>
                  <a:pt x="61684" y="52501"/>
                  <a:pt x="53225" y="54977"/>
                  <a:pt x="49974" y="57479"/>
                </a:cubicBezTo>
                <a:cubicBezTo>
                  <a:pt x="46698" y="59968"/>
                  <a:pt x="42824" y="52501"/>
                  <a:pt x="38252" y="55815"/>
                </a:cubicBezTo>
                <a:cubicBezTo>
                  <a:pt x="37249" y="56552"/>
                  <a:pt x="36411" y="57606"/>
                  <a:pt x="35674" y="58787"/>
                </a:cubicBezTo>
                <a:cubicBezTo>
                  <a:pt x="31788" y="56018"/>
                  <a:pt x="27102" y="51930"/>
                  <a:pt x="24257" y="46748"/>
                </a:cubicBezTo>
                <a:cubicBezTo>
                  <a:pt x="18783" y="36728"/>
                  <a:pt x="10960" y="35725"/>
                  <a:pt x="5473" y="34734"/>
                </a:cubicBezTo>
                <a:cubicBezTo>
                  <a:pt x="3251" y="34302"/>
                  <a:pt x="1409" y="30696"/>
                  <a:pt x="0" y="26581"/>
                </a:cubicBezTo>
                <a:cubicBezTo>
                  <a:pt x="1790" y="20675"/>
                  <a:pt x="5080" y="11138"/>
                  <a:pt x="8991" y="6680"/>
                </a:cubicBezTo>
                <a:cubicBezTo>
                  <a:pt x="14846" y="0"/>
                  <a:pt x="35649" y="838"/>
                  <a:pt x="35649" y="6680"/>
                </a:cubicBezTo>
                <a:cubicBezTo>
                  <a:pt x="35649" y="12509"/>
                  <a:pt x="52552" y="14998"/>
                  <a:pt x="56464" y="14998"/>
                </a:cubicBezTo>
                <a:cubicBezTo>
                  <a:pt x="60375" y="14998"/>
                  <a:pt x="72745" y="30835"/>
                  <a:pt x="74688" y="29997"/>
                </a:cubicBezTo>
                <a:cubicBezTo>
                  <a:pt x="76644" y="29172"/>
                  <a:pt x="89648" y="26644"/>
                  <a:pt x="92887" y="22491"/>
                </a:cubicBezTo>
                <a:cubicBezTo>
                  <a:pt x="94512" y="20421"/>
                  <a:pt x="99795" y="18376"/>
                  <a:pt x="105282" y="16814"/>
                </a:cubicBezTo>
                <a:cubicBezTo>
                  <a:pt x="102983" y="19405"/>
                  <a:pt x="101154" y="22758"/>
                  <a:pt x="101154" y="25514"/>
                </a:cubicBezTo>
                <a:cubicBezTo>
                  <a:pt x="101154" y="29972"/>
                  <a:pt x="107733" y="41719"/>
                  <a:pt x="109892" y="43967"/>
                </a:cubicBezTo>
                <a:cubicBezTo>
                  <a:pt x="110082" y="44119"/>
                  <a:pt x="110159" y="44462"/>
                  <a:pt x="110286" y="44742"/>
                </a:cubicBezTo>
                <a:cubicBezTo>
                  <a:pt x="105282" y="45694"/>
                  <a:pt x="99783" y="47015"/>
                  <a:pt x="98741" y="48310"/>
                </a:cubicBezTo>
                <a:cubicBezTo>
                  <a:pt x="96798" y="50838"/>
                  <a:pt x="88340" y="54139"/>
                  <a:pt x="81838" y="53301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Freeform 787"/>
          <p:cNvSpPr/>
          <p:nvPr/>
        </p:nvSpPr>
        <p:spPr>
          <a:xfrm flipV="1">
            <a:off x="3050983" y="7842488"/>
            <a:ext cx="82078" cy="138192"/>
          </a:xfrm>
          <a:custGeom>
            <a:avLst/>
            <a:gdLst/>
            <a:ahLst/>
            <a:cxnLst/>
            <a:rect l="0" t="0" r="0" b="0"/>
            <a:pathLst>
              <a:path w="60934" h="97573">
                <a:moveTo>
                  <a:pt x="44056" y="72224"/>
                </a:moveTo>
                <a:cubicBezTo>
                  <a:pt x="41707" y="81914"/>
                  <a:pt x="34163" y="85660"/>
                  <a:pt x="30074" y="85660"/>
                </a:cubicBezTo>
                <a:cubicBezTo>
                  <a:pt x="25997" y="85660"/>
                  <a:pt x="19012" y="97573"/>
                  <a:pt x="14351" y="96823"/>
                </a:cubicBezTo>
                <a:cubicBezTo>
                  <a:pt x="11811" y="96430"/>
                  <a:pt x="5525" y="94474"/>
                  <a:pt x="0" y="92163"/>
                </a:cubicBezTo>
                <a:cubicBezTo>
                  <a:pt x="5055" y="79932"/>
                  <a:pt x="10478" y="67487"/>
                  <a:pt x="12980" y="63741"/>
                </a:cubicBezTo>
                <a:cubicBezTo>
                  <a:pt x="18301" y="55765"/>
                  <a:pt x="29883" y="34112"/>
                  <a:pt x="25438" y="28422"/>
                </a:cubicBezTo>
                <a:cubicBezTo>
                  <a:pt x="21958" y="23939"/>
                  <a:pt x="23394" y="5664"/>
                  <a:pt x="28842" y="0"/>
                </a:cubicBezTo>
                <a:cubicBezTo>
                  <a:pt x="31382" y="4229"/>
                  <a:pt x="39967" y="18072"/>
                  <a:pt x="39967" y="22275"/>
                </a:cubicBezTo>
                <a:cubicBezTo>
                  <a:pt x="39967" y="26746"/>
                  <a:pt x="40564" y="35699"/>
                  <a:pt x="47535" y="33464"/>
                </a:cubicBezTo>
                <a:cubicBezTo>
                  <a:pt x="54533" y="31216"/>
                  <a:pt x="60934" y="27495"/>
                  <a:pt x="60934" y="30480"/>
                </a:cubicBezTo>
                <a:cubicBezTo>
                  <a:pt x="60934" y="33464"/>
                  <a:pt x="59181" y="43142"/>
                  <a:pt x="56273" y="46888"/>
                </a:cubicBezTo>
                <a:cubicBezTo>
                  <a:pt x="53377" y="50596"/>
                  <a:pt x="46392" y="62522"/>
                  <a:pt x="44056" y="72224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Freeform 788"/>
          <p:cNvSpPr/>
          <p:nvPr/>
        </p:nvSpPr>
        <p:spPr>
          <a:xfrm flipV="1">
            <a:off x="3050983" y="7842488"/>
            <a:ext cx="82078" cy="138192"/>
          </a:xfrm>
          <a:custGeom>
            <a:avLst/>
            <a:gdLst/>
            <a:ahLst/>
            <a:cxnLst/>
            <a:rect l="0" t="0" r="0" b="0"/>
            <a:pathLst>
              <a:path w="60934" h="97573">
                <a:moveTo>
                  <a:pt x="44056" y="72224"/>
                </a:moveTo>
                <a:cubicBezTo>
                  <a:pt x="41707" y="81914"/>
                  <a:pt x="34163" y="85660"/>
                  <a:pt x="30074" y="85660"/>
                </a:cubicBezTo>
                <a:cubicBezTo>
                  <a:pt x="25997" y="85660"/>
                  <a:pt x="19012" y="97573"/>
                  <a:pt x="14351" y="96823"/>
                </a:cubicBezTo>
                <a:cubicBezTo>
                  <a:pt x="11811" y="96430"/>
                  <a:pt x="5525" y="94474"/>
                  <a:pt x="0" y="92163"/>
                </a:cubicBezTo>
                <a:cubicBezTo>
                  <a:pt x="5055" y="79932"/>
                  <a:pt x="10478" y="67487"/>
                  <a:pt x="12980" y="63741"/>
                </a:cubicBezTo>
                <a:cubicBezTo>
                  <a:pt x="18301" y="55765"/>
                  <a:pt x="29883" y="34112"/>
                  <a:pt x="25438" y="28422"/>
                </a:cubicBezTo>
                <a:cubicBezTo>
                  <a:pt x="21958" y="23939"/>
                  <a:pt x="23394" y="5664"/>
                  <a:pt x="28842" y="0"/>
                </a:cubicBezTo>
                <a:cubicBezTo>
                  <a:pt x="31382" y="4229"/>
                  <a:pt x="39967" y="18072"/>
                  <a:pt x="39967" y="22275"/>
                </a:cubicBezTo>
                <a:cubicBezTo>
                  <a:pt x="39967" y="26746"/>
                  <a:pt x="40564" y="35699"/>
                  <a:pt x="47535" y="33464"/>
                </a:cubicBezTo>
                <a:cubicBezTo>
                  <a:pt x="54533" y="31216"/>
                  <a:pt x="60934" y="27495"/>
                  <a:pt x="60934" y="30480"/>
                </a:cubicBezTo>
                <a:cubicBezTo>
                  <a:pt x="60934" y="33464"/>
                  <a:pt x="59181" y="43142"/>
                  <a:pt x="56273" y="46888"/>
                </a:cubicBezTo>
                <a:cubicBezTo>
                  <a:pt x="53377" y="50596"/>
                  <a:pt x="46392" y="62522"/>
                  <a:pt x="44056" y="72224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Freeform 789"/>
          <p:cNvSpPr/>
          <p:nvPr/>
        </p:nvSpPr>
        <p:spPr>
          <a:xfrm flipV="1">
            <a:off x="2929507" y="8039951"/>
            <a:ext cx="167117" cy="122490"/>
          </a:xfrm>
          <a:custGeom>
            <a:avLst/>
            <a:gdLst/>
            <a:ahLst/>
            <a:cxnLst/>
            <a:rect l="0" t="0" r="0" b="0"/>
            <a:pathLst>
              <a:path w="124066" h="86486">
                <a:moveTo>
                  <a:pt x="96393" y="85750"/>
                </a:moveTo>
                <a:cubicBezTo>
                  <a:pt x="91733" y="86486"/>
                  <a:pt x="77166" y="85750"/>
                  <a:pt x="73089" y="80518"/>
                </a:cubicBezTo>
                <a:cubicBezTo>
                  <a:pt x="69012" y="75298"/>
                  <a:pt x="63780" y="72314"/>
                  <a:pt x="59119" y="73063"/>
                </a:cubicBezTo>
                <a:cubicBezTo>
                  <a:pt x="54458" y="73813"/>
                  <a:pt x="41060" y="74549"/>
                  <a:pt x="38151" y="73813"/>
                </a:cubicBezTo>
                <a:cubicBezTo>
                  <a:pt x="35256" y="73063"/>
                  <a:pt x="19520" y="77534"/>
                  <a:pt x="17196" y="76797"/>
                </a:cubicBezTo>
                <a:cubicBezTo>
                  <a:pt x="15126" y="76124"/>
                  <a:pt x="11253" y="85319"/>
                  <a:pt x="5970" y="86461"/>
                </a:cubicBezTo>
                <a:cubicBezTo>
                  <a:pt x="5703" y="85611"/>
                  <a:pt x="5246" y="84811"/>
                  <a:pt x="4369" y="84061"/>
                </a:cubicBezTo>
                <a:cubicBezTo>
                  <a:pt x="432" y="80709"/>
                  <a:pt x="0" y="71768"/>
                  <a:pt x="4369" y="66726"/>
                </a:cubicBezTo>
                <a:cubicBezTo>
                  <a:pt x="8738" y="61684"/>
                  <a:pt x="14415" y="50508"/>
                  <a:pt x="10478" y="50508"/>
                </a:cubicBezTo>
                <a:cubicBezTo>
                  <a:pt x="6566" y="50508"/>
                  <a:pt x="3493" y="43802"/>
                  <a:pt x="3925" y="40462"/>
                </a:cubicBezTo>
                <a:cubicBezTo>
                  <a:pt x="4369" y="37084"/>
                  <a:pt x="2617" y="29820"/>
                  <a:pt x="3925" y="28143"/>
                </a:cubicBezTo>
                <a:cubicBezTo>
                  <a:pt x="5246" y="26467"/>
                  <a:pt x="14415" y="15265"/>
                  <a:pt x="14847" y="11938"/>
                </a:cubicBezTo>
                <a:cubicBezTo>
                  <a:pt x="15241" y="8966"/>
                  <a:pt x="18987" y="7442"/>
                  <a:pt x="18708" y="4864"/>
                </a:cubicBezTo>
                <a:cubicBezTo>
                  <a:pt x="26048" y="5575"/>
                  <a:pt x="41606" y="6706"/>
                  <a:pt x="45136" y="4458"/>
                </a:cubicBezTo>
                <a:cubicBezTo>
                  <a:pt x="49797" y="1461"/>
                  <a:pt x="66104" y="0"/>
                  <a:pt x="66104" y="0"/>
                </a:cubicBezTo>
                <a:cubicBezTo>
                  <a:pt x="70752" y="0"/>
                  <a:pt x="74829" y="2223"/>
                  <a:pt x="73673" y="5956"/>
                </a:cubicBezTo>
                <a:cubicBezTo>
                  <a:pt x="72695" y="9093"/>
                  <a:pt x="78753" y="11176"/>
                  <a:pt x="83135" y="11760"/>
                </a:cubicBezTo>
                <a:cubicBezTo>
                  <a:pt x="82373" y="15189"/>
                  <a:pt x="81852" y="18034"/>
                  <a:pt x="82982" y="18644"/>
                </a:cubicBezTo>
                <a:cubicBezTo>
                  <a:pt x="85167" y="19761"/>
                  <a:pt x="97840" y="21984"/>
                  <a:pt x="103073" y="18644"/>
                </a:cubicBezTo>
                <a:cubicBezTo>
                  <a:pt x="105727" y="16916"/>
                  <a:pt x="108724" y="18542"/>
                  <a:pt x="111036" y="20536"/>
                </a:cubicBezTo>
                <a:cubicBezTo>
                  <a:pt x="110337" y="23673"/>
                  <a:pt x="109651" y="26149"/>
                  <a:pt x="108318" y="26467"/>
                </a:cubicBezTo>
                <a:cubicBezTo>
                  <a:pt x="105105" y="27203"/>
                  <a:pt x="100177" y="44361"/>
                  <a:pt x="104241" y="45479"/>
                </a:cubicBezTo>
                <a:cubicBezTo>
                  <a:pt x="108318" y="46584"/>
                  <a:pt x="113563" y="64491"/>
                  <a:pt x="119964" y="67094"/>
                </a:cubicBezTo>
                <a:cubicBezTo>
                  <a:pt x="122516" y="68136"/>
                  <a:pt x="123609" y="70091"/>
                  <a:pt x="124066" y="72504"/>
                </a:cubicBezTo>
                <a:cubicBezTo>
                  <a:pt x="118516" y="74905"/>
                  <a:pt x="113029" y="77826"/>
                  <a:pt x="112115" y="79756"/>
                </a:cubicBezTo>
                <a:cubicBezTo>
                  <a:pt x="110363" y="83490"/>
                  <a:pt x="101041" y="84976"/>
                  <a:pt x="96393" y="85750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Freeform 790"/>
          <p:cNvSpPr/>
          <p:nvPr/>
        </p:nvSpPr>
        <p:spPr>
          <a:xfrm flipV="1">
            <a:off x="2929507" y="8039951"/>
            <a:ext cx="167117" cy="122490"/>
          </a:xfrm>
          <a:custGeom>
            <a:avLst/>
            <a:gdLst/>
            <a:ahLst/>
            <a:cxnLst/>
            <a:rect l="0" t="0" r="0" b="0"/>
            <a:pathLst>
              <a:path w="124066" h="86486">
                <a:moveTo>
                  <a:pt x="96393" y="85750"/>
                </a:moveTo>
                <a:cubicBezTo>
                  <a:pt x="91733" y="86486"/>
                  <a:pt x="77166" y="85750"/>
                  <a:pt x="73089" y="80518"/>
                </a:cubicBezTo>
                <a:cubicBezTo>
                  <a:pt x="69012" y="75298"/>
                  <a:pt x="63780" y="72314"/>
                  <a:pt x="59119" y="73063"/>
                </a:cubicBezTo>
                <a:cubicBezTo>
                  <a:pt x="54458" y="73813"/>
                  <a:pt x="41060" y="74549"/>
                  <a:pt x="38151" y="73813"/>
                </a:cubicBezTo>
                <a:cubicBezTo>
                  <a:pt x="35256" y="73063"/>
                  <a:pt x="19520" y="77534"/>
                  <a:pt x="17196" y="76797"/>
                </a:cubicBezTo>
                <a:cubicBezTo>
                  <a:pt x="15126" y="76124"/>
                  <a:pt x="11253" y="85319"/>
                  <a:pt x="5970" y="86461"/>
                </a:cubicBezTo>
                <a:cubicBezTo>
                  <a:pt x="5703" y="85611"/>
                  <a:pt x="5246" y="84811"/>
                  <a:pt x="4369" y="84061"/>
                </a:cubicBezTo>
                <a:cubicBezTo>
                  <a:pt x="432" y="80709"/>
                  <a:pt x="0" y="71768"/>
                  <a:pt x="4369" y="66726"/>
                </a:cubicBezTo>
                <a:cubicBezTo>
                  <a:pt x="8738" y="61684"/>
                  <a:pt x="14415" y="50508"/>
                  <a:pt x="10478" y="50508"/>
                </a:cubicBezTo>
                <a:cubicBezTo>
                  <a:pt x="6566" y="50508"/>
                  <a:pt x="3493" y="43802"/>
                  <a:pt x="3925" y="40462"/>
                </a:cubicBezTo>
                <a:cubicBezTo>
                  <a:pt x="4369" y="37084"/>
                  <a:pt x="2617" y="29820"/>
                  <a:pt x="3925" y="28143"/>
                </a:cubicBezTo>
                <a:cubicBezTo>
                  <a:pt x="5246" y="26467"/>
                  <a:pt x="14415" y="15265"/>
                  <a:pt x="14847" y="11938"/>
                </a:cubicBezTo>
                <a:cubicBezTo>
                  <a:pt x="15241" y="8966"/>
                  <a:pt x="18987" y="7442"/>
                  <a:pt x="18708" y="4864"/>
                </a:cubicBezTo>
                <a:cubicBezTo>
                  <a:pt x="26048" y="5575"/>
                  <a:pt x="41606" y="6706"/>
                  <a:pt x="45136" y="4458"/>
                </a:cubicBezTo>
                <a:cubicBezTo>
                  <a:pt x="49797" y="1461"/>
                  <a:pt x="66104" y="0"/>
                  <a:pt x="66104" y="0"/>
                </a:cubicBezTo>
                <a:cubicBezTo>
                  <a:pt x="70752" y="0"/>
                  <a:pt x="74829" y="2223"/>
                  <a:pt x="73673" y="5956"/>
                </a:cubicBezTo>
                <a:cubicBezTo>
                  <a:pt x="72695" y="9093"/>
                  <a:pt x="78753" y="11176"/>
                  <a:pt x="83135" y="11760"/>
                </a:cubicBezTo>
                <a:cubicBezTo>
                  <a:pt x="82373" y="15189"/>
                  <a:pt x="81852" y="18034"/>
                  <a:pt x="82982" y="18644"/>
                </a:cubicBezTo>
                <a:cubicBezTo>
                  <a:pt x="85167" y="19761"/>
                  <a:pt x="97840" y="21984"/>
                  <a:pt x="103073" y="18644"/>
                </a:cubicBezTo>
                <a:cubicBezTo>
                  <a:pt x="105727" y="16916"/>
                  <a:pt x="108724" y="18542"/>
                  <a:pt x="111036" y="20536"/>
                </a:cubicBezTo>
                <a:cubicBezTo>
                  <a:pt x="110337" y="23673"/>
                  <a:pt x="109651" y="26149"/>
                  <a:pt x="108318" y="26467"/>
                </a:cubicBezTo>
                <a:cubicBezTo>
                  <a:pt x="105105" y="27203"/>
                  <a:pt x="100177" y="44361"/>
                  <a:pt x="104241" y="45479"/>
                </a:cubicBezTo>
                <a:cubicBezTo>
                  <a:pt x="108318" y="46584"/>
                  <a:pt x="113563" y="64491"/>
                  <a:pt x="119964" y="67094"/>
                </a:cubicBezTo>
                <a:cubicBezTo>
                  <a:pt x="122516" y="68136"/>
                  <a:pt x="123609" y="70091"/>
                  <a:pt x="124066" y="72504"/>
                </a:cubicBezTo>
                <a:cubicBezTo>
                  <a:pt x="118516" y="74905"/>
                  <a:pt x="113029" y="77826"/>
                  <a:pt x="112115" y="79756"/>
                </a:cubicBezTo>
                <a:cubicBezTo>
                  <a:pt x="110363" y="83490"/>
                  <a:pt x="101041" y="84976"/>
                  <a:pt x="96393" y="85750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Freeform 791"/>
          <p:cNvSpPr/>
          <p:nvPr/>
        </p:nvSpPr>
        <p:spPr>
          <a:xfrm flipV="1">
            <a:off x="2882356" y="8115980"/>
            <a:ext cx="72738" cy="68979"/>
          </a:xfrm>
          <a:custGeom>
            <a:avLst/>
            <a:gdLst/>
            <a:ahLst/>
            <a:cxnLst/>
            <a:rect l="0" t="0" r="0" b="0"/>
            <a:pathLst>
              <a:path w="54000" h="48704">
                <a:moveTo>
                  <a:pt x="12725" y="0"/>
                </a:moveTo>
                <a:lnTo>
                  <a:pt x="12725" y="0"/>
                </a:lnTo>
                <a:cubicBezTo>
                  <a:pt x="12902" y="190"/>
                  <a:pt x="13169" y="304"/>
                  <a:pt x="13474" y="419"/>
                </a:cubicBezTo>
                <a:cubicBezTo>
                  <a:pt x="13525" y="431"/>
                  <a:pt x="13563" y="469"/>
                  <a:pt x="13626" y="495"/>
                </a:cubicBezTo>
                <a:cubicBezTo>
                  <a:pt x="13944" y="584"/>
                  <a:pt x="14325" y="647"/>
                  <a:pt x="14731" y="698"/>
                </a:cubicBezTo>
                <a:cubicBezTo>
                  <a:pt x="14795" y="723"/>
                  <a:pt x="14845" y="723"/>
                  <a:pt x="14896" y="723"/>
                </a:cubicBezTo>
                <a:cubicBezTo>
                  <a:pt x="16598" y="901"/>
                  <a:pt x="18871" y="774"/>
                  <a:pt x="21208" y="863"/>
                </a:cubicBezTo>
                <a:cubicBezTo>
                  <a:pt x="21348" y="876"/>
                  <a:pt x="21526" y="876"/>
                  <a:pt x="21691" y="876"/>
                </a:cubicBezTo>
                <a:cubicBezTo>
                  <a:pt x="22199" y="914"/>
                  <a:pt x="22719" y="965"/>
                  <a:pt x="23253" y="1015"/>
                </a:cubicBezTo>
                <a:cubicBezTo>
                  <a:pt x="23443" y="1054"/>
                  <a:pt x="23647" y="1054"/>
                  <a:pt x="23850" y="1092"/>
                </a:cubicBezTo>
                <a:cubicBezTo>
                  <a:pt x="24536" y="1193"/>
                  <a:pt x="25209" y="1320"/>
                  <a:pt x="25844" y="1536"/>
                </a:cubicBezTo>
                <a:cubicBezTo>
                  <a:pt x="31063" y="3213"/>
                  <a:pt x="32384" y="10477"/>
                  <a:pt x="35000" y="8813"/>
                </a:cubicBezTo>
                <a:cubicBezTo>
                  <a:pt x="37617" y="7137"/>
                  <a:pt x="51599" y="16255"/>
                  <a:pt x="53352" y="19621"/>
                </a:cubicBezTo>
                <a:cubicBezTo>
                  <a:pt x="53568" y="20002"/>
                  <a:pt x="53682" y="20383"/>
                  <a:pt x="53720" y="20764"/>
                </a:cubicBezTo>
                <a:cubicBezTo>
                  <a:pt x="54000" y="23342"/>
                  <a:pt x="50240" y="24866"/>
                  <a:pt x="49847" y="27825"/>
                </a:cubicBezTo>
                <a:cubicBezTo>
                  <a:pt x="49415" y="31165"/>
                  <a:pt x="40245" y="42367"/>
                  <a:pt x="38925" y="44043"/>
                </a:cubicBezTo>
                <a:cubicBezTo>
                  <a:pt x="38658" y="44386"/>
                  <a:pt x="38556" y="45021"/>
                  <a:pt x="38493" y="45770"/>
                </a:cubicBezTo>
                <a:cubicBezTo>
                  <a:pt x="38493" y="45834"/>
                  <a:pt x="38467" y="45897"/>
                  <a:pt x="38467" y="45973"/>
                </a:cubicBezTo>
                <a:cubicBezTo>
                  <a:pt x="38429" y="46774"/>
                  <a:pt x="38467" y="47701"/>
                  <a:pt x="38556" y="48704"/>
                </a:cubicBezTo>
                <a:cubicBezTo>
                  <a:pt x="24891" y="46177"/>
                  <a:pt x="4636" y="40767"/>
                  <a:pt x="4636" y="40767"/>
                </a:cubicBezTo>
                <a:cubicBezTo>
                  <a:pt x="4636" y="40767"/>
                  <a:pt x="4128" y="41224"/>
                  <a:pt x="3467" y="41821"/>
                </a:cubicBezTo>
                <a:cubicBezTo>
                  <a:pt x="1372" y="33299"/>
                  <a:pt x="0" y="21628"/>
                  <a:pt x="1334" y="15646"/>
                </a:cubicBezTo>
                <a:cubicBezTo>
                  <a:pt x="2642" y="9791"/>
                  <a:pt x="6795" y="5702"/>
                  <a:pt x="12725" y="0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Freeform 792"/>
          <p:cNvSpPr/>
          <p:nvPr/>
        </p:nvSpPr>
        <p:spPr>
          <a:xfrm flipV="1">
            <a:off x="2882356" y="8115980"/>
            <a:ext cx="72738" cy="68979"/>
          </a:xfrm>
          <a:custGeom>
            <a:avLst/>
            <a:gdLst/>
            <a:ahLst/>
            <a:cxnLst/>
            <a:rect l="0" t="0" r="0" b="0"/>
            <a:pathLst>
              <a:path w="54000" h="48704">
                <a:moveTo>
                  <a:pt x="12725" y="0"/>
                </a:moveTo>
                <a:lnTo>
                  <a:pt x="12725" y="0"/>
                </a:lnTo>
                <a:cubicBezTo>
                  <a:pt x="12902" y="190"/>
                  <a:pt x="13169" y="304"/>
                  <a:pt x="13474" y="419"/>
                </a:cubicBezTo>
                <a:cubicBezTo>
                  <a:pt x="13525" y="431"/>
                  <a:pt x="13563" y="469"/>
                  <a:pt x="13626" y="495"/>
                </a:cubicBezTo>
                <a:cubicBezTo>
                  <a:pt x="13944" y="584"/>
                  <a:pt x="14325" y="647"/>
                  <a:pt x="14731" y="698"/>
                </a:cubicBezTo>
                <a:cubicBezTo>
                  <a:pt x="14795" y="723"/>
                  <a:pt x="14845" y="723"/>
                  <a:pt x="14896" y="723"/>
                </a:cubicBezTo>
                <a:cubicBezTo>
                  <a:pt x="16598" y="901"/>
                  <a:pt x="18871" y="774"/>
                  <a:pt x="21208" y="863"/>
                </a:cubicBezTo>
                <a:cubicBezTo>
                  <a:pt x="21348" y="876"/>
                  <a:pt x="21526" y="876"/>
                  <a:pt x="21691" y="876"/>
                </a:cubicBezTo>
                <a:cubicBezTo>
                  <a:pt x="22199" y="914"/>
                  <a:pt x="22719" y="965"/>
                  <a:pt x="23253" y="1015"/>
                </a:cubicBezTo>
                <a:cubicBezTo>
                  <a:pt x="23443" y="1054"/>
                  <a:pt x="23647" y="1054"/>
                  <a:pt x="23850" y="1092"/>
                </a:cubicBezTo>
                <a:cubicBezTo>
                  <a:pt x="24536" y="1193"/>
                  <a:pt x="25209" y="1320"/>
                  <a:pt x="25844" y="1536"/>
                </a:cubicBezTo>
                <a:cubicBezTo>
                  <a:pt x="31063" y="3213"/>
                  <a:pt x="32384" y="10477"/>
                  <a:pt x="35000" y="8813"/>
                </a:cubicBezTo>
                <a:cubicBezTo>
                  <a:pt x="37617" y="7137"/>
                  <a:pt x="51599" y="16255"/>
                  <a:pt x="53352" y="19621"/>
                </a:cubicBezTo>
                <a:cubicBezTo>
                  <a:pt x="53568" y="20002"/>
                  <a:pt x="53682" y="20383"/>
                  <a:pt x="53720" y="20764"/>
                </a:cubicBezTo>
                <a:cubicBezTo>
                  <a:pt x="54000" y="23342"/>
                  <a:pt x="50240" y="24866"/>
                  <a:pt x="49847" y="27825"/>
                </a:cubicBezTo>
                <a:cubicBezTo>
                  <a:pt x="49415" y="31165"/>
                  <a:pt x="40245" y="42367"/>
                  <a:pt x="38925" y="44043"/>
                </a:cubicBezTo>
                <a:cubicBezTo>
                  <a:pt x="38658" y="44386"/>
                  <a:pt x="38556" y="45021"/>
                  <a:pt x="38493" y="45770"/>
                </a:cubicBezTo>
                <a:cubicBezTo>
                  <a:pt x="38493" y="45834"/>
                  <a:pt x="38467" y="45897"/>
                  <a:pt x="38467" y="45973"/>
                </a:cubicBezTo>
                <a:cubicBezTo>
                  <a:pt x="38429" y="46774"/>
                  <a:pt x="38467" y="47701"/>
                  <a:pt x="38556" y="48704"/>
                </a:cubicBezTo>
                <a:cubicBezTo>
                  <a:pt x="24891" y="46177"/>
                  <a:pt x="4636" y="40767"/>
                  <a:pt x="4636" y="40767"/>
                </a:cubicBezTo>
                <a:cubicBezTo>
                  <a:pt x="4636" y="40767"/>
                  <a:pt x="4128" y="41224"/>
                  <a:pt x="3467" y="41821"/>
                </a:cubicBezTo>
                <a:cubicBezTo>
                  <a:pt x="1372" y="33299"/>
                  <a:pt x="0" y="21628"/>
                  <a:pt x="1334" y="15646"/>
                </a:cubicBezTo>
                <a:cubicBezTo>
                  <a:pt x="2642" y="9791"/>
                  <a:pt x="6795" y="5702"/>
                  <a:pt x="12725" y="0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Freeform 793"/>
          <p:cNvSpPr/>
          <p:nvPr/>
        </p:nvSpPr>
        <p:spPr>
          <a:xfrm flipV="1">
            <a:off x="2929506" y="7659270"/>
            <a:ext cx="473006" cy="370135"/>
          </a:xfrm>
          <a:custGeom>
            <a:avLst/>
            <a:gdLst/>
            <a:ahLst/>
            <a:cxnLst/>
            <a:rect l="0" t="0" r="0" b="0"/>
            <a:pathLst>
              <a:path w="351154" h="261340">
                <a:moveTo>
                  <a:pt x="312280" y="98615"/>
                </a:moveTo>
                <a:cubicBezTo>
                  <a:pt x="315327" y="99173"/>
                  <a:pt x="324510" y="112051"/>
                  <a:pt x="327570" y="112051"/>
                </a:cubicBezTo>
                <a:cubicBezTo>
                  <a:pt x="330631" y="112051"/>
                  <a:pt x="343725" y="108686"/>
                  <a:pt x="343725" y="111480"/>
                </a:cubicBezTo>
                <a:cubicBezTo>
                  <a:pt x="343725" y="114274"/>
                  <a:pt x="348093" y="123773"/>
                  <a:pt x="347217" y="126580"/>
                </a:cubicBezTo>
                <a:cubicBezTo>
                  <a:pt x="346354" y="129374"/>
                  <a:pt x="341972" y="133273"/>
                  <a:pt x="342861" y="136080"/>
                </a:cubicBezTo>
                <a:cubicBezTo>
                  <a:pt x="343725" y="138886"/>
                  <a:pt x="349846" y="138886"/>
                  <a:pt x="349846" y="142239"/>
                </a:cubicBezTo>
                <a:cubicBezTo>
                  <a:pt x="349846" y="145592"/>
                  <a:pt x="345033" y="147268"/>
                  <a:pt x="345033" y="149516"/>
                </a:cubicBezTo>
                <a:cubicBezTo>
                  <a:pt x="345033" y="151751"/>
                  <a:pt x="351154" y="155663"/>
                  <a:pt x="350710" y="160133"/>
                </a:cubicBezTo>
                <a:cubicBezTo>
                  <a:pt x="350278" y="164604"/>
                  <a:pt x="345033" y="165162"/>
                  <a:pt x="339356" y="169074"/>
                </a:cubicBezTo>
                <a:cubicBezTo>
                  <a:pt x="333679" y="172998"/>
                  <a:pt x="328002" y="171335"/>
                  <a:pt x="322757" y="174662"/>
                </a:cubicBezTo>
                <a:cubicBezTo>
                  <a:pt x="317525" y="178028"/>
                  <a:pt x="306604" y="175792"/>
                  <a:pt x="306604" y="178028"/>
                </a:cubicBezTo>
                <a:cubicBezTo>
                  <a:pt x="306604" y="180263"/>
                  <a:pt x="299619" y="187527"/>
                  <a:pt x="297866" y="191451"/>
                </a:cubicBezTo>
                <a:cubicBezTo>
                  <a:pt x="296113" y="195350"/>
                  <a:pt x="290449" y="193128"/>
                  <a:pt x="286944" y="190334"/>
                </a:cubicBezTo>
                <a:cubicBezTo>
                  <a:pt x="283452" y="187527"/>
                  <a:pt x="280391" y="186410"/>
                  <a:pt x="276911" y="189216"/>
                </a:cubicBezTo>
                <a:cubicBezTo>
                  <a:pt x="273419" y="192010"/>
                  <a:pt x="270358" y="196481"/>
                  <a:pt x="267297" y="194804"/>
                </a:cubicBezTo>
                <a:cubicBezTo>
                  <a:pt x="264236" y="193128"/>
                  <a:pt x="258559" y="194233"/>
                  <a:pt x="259868" y="199846"/>
                </a:cubicBezTo>
                <a:cubicBezTo>
                  <a:pt x="261188" y="205434"/>
                  <a:pt x="254203" y="217728"/>
                  <a:pt x="251143" y="219404"/>
                </a:cubicBezTo>
                <a:cubicBezTo>
                  <a:pt x="248069" y="221093"/>
                  <a:pt x="238900" y="218299"/>
                  <a:pt x="236728" y="223875"/>
                </a:cubicBezTo>
                <a:cubicBezTo>
                  <a:pt x="234531" y="229488"/>
                  <a:pt x="230607" y="233946"/>
                  <a:pt x="232359" y="237857"/>
                </a:cubicBezTo>
                <a:cubicBezTo>
                  <a:pt x="234099" y="241769"/>
                  <a:pt x="231915" y="252399"/>
                  <a:pt x="229730" y="256882"/>
                </a:cubicBezTo>
                <a:cubicBezTo>
                  <a:pt x="227546" y="261340"/>
                  <a:pt x="216637" y="260794"/>
                  <a:pt x="213589" y="259117"/>
                </a:cubicBezTo>
                <a:cubicBezTo>
                  <a:pt x="210515" y="257441"/>
                  <a:pt x="203530" y="260794"/>
                  <a:pt x="200470" y="258558"/>
                </a:cubicBezTo>
                <a:cubicBezTo>
                  <a:pt x="197422" y="256323"/>
                  <a:pt x="195669" y="252399"/>
                  <a:pt x="191300" y="252399"/>
                </a:cubicBezTo>
                <a:cubicBezTo>
                  <a:pt x="188875" y="252399"/>
                  <a:pt x="187249" y="252831"/>
                  <a:pt x="185916" y="255282"/>
                </a:cubicBezTo>
                <a:cubicBezTo>
                  <a:pt x="181191" y="252551"/>
                  <a:pt x="173254" y="252018"/>
                  <a:pt x="173254" y="252018"/>
                </a:cubicBezTo>
                <a:cubicBezTo>
                  <a:pt x="173254" y="252018"/>
                  <a:pt x="161595" y="240105"/>
                  <a:pt x="161595" y="235622"/>
                </a:cubicBezTo>
                <a:cubicBezTo>
                  <a:pt x="161595" y="231164"/>
                  <a:pt x="161036" y="223697"/>
                  <a:pt x="158102" y="227418"/>
                </a:cubicBezTo>
                <a:cubicBezTo>
                  <a:pt x="155194" y="231152"/>
                  <a:pt x="142964" y="231164"/>
                  <a:pt x="140056" y="228917"/>
                </a:cubicBezTo>
                <a:cubicBezTo>
                  <a:pt x="137148" y="226681"/>
                  <a:pt x="132487" y="237857"/>
                  <a:pt x="127242" y="234124"/>
                </a:cubicBezTo>
                <a:cubicBezTo>
                  <a:pt x="122022" y="230402"/>
                  <a:pt x="115024" y="239356"/>
                  <a:pt x="114427" y="235622"/>
                </a:cubicBezTo>
                <a:cubicBezTo>
                  <a:pt x="113856" y="231876"/>
                  <a:pt x="106287" y="234873"/>
                  <a:pt x="101041" y="237857"/>
                </a:cubicBezTo>
                <a:cubicBezTo>
                  <a:pt x="95809" y="240829"/>
                  <a:pt x="86474" y="236371"/>
                  <a:pt x="82982" y="241591"/>
                </a:cubicBezTo>
                <a:cubicBezTo>
                  <a:pt x="79490" y="246811"/>
                  <a:pt x="56782" y="246811"/>
                  <a:pt x="49213" y="246811"/>
                </a:cubicBezTo>
                <a:cubicBezTo>
                  <a:pt x="41644" y="246811"/>
                  <a:pt x="39904" y="241591"/>
                  <a:pt x="36398" y="237108"/>
                </a:cubicBezTo>
                <a:cubicBezTo>
                  <a:pt x="33236" y="233044"/>
                  <a:pt x="29578" y="233882"/>
                  <a:pt x="25870" y="234098"/>
                </a:cubicBezTo>
                <a:cubicBezTo>
                  <a:pt x="26188" y="230339"/>
                  <a:pt x="26772" y="226986"/>
                  <a:pt x="27521" y="225564"/>
                </a:cubicBezTo>
                <a:cubicBezTo>
                  <a:pt x="29261" y="222198"/>
                  <a:pt x="37567" y="205993"/>
                  <a:pt x="35370" y="200964"/>
                </a:cubicBezTo>
                <a:cubicBezTo>
                  <a:pt x="33198" y="195922"/>
                  <a:pt x="29261" y="195922"/>
                  <a:pt x="26645" y="192010"/>
                </a:cubicBezTo>
                <a:cubicBezTo>
                  <a:pt x="24016" y="188099"/>
                  <a:pt x="8738" y="170750"/>
                  <a:pt x="8293" y="167969"/>
                </a:cubicBezTo>
                <a:cubicBezTo>
                  <a:pt x="7862" y="165162"/>
                  <a:pt x="10922" y="152856"/>
                  <a:pt x="8738" y="150634"/>
                </a:cubicBezTo>
                <a:cubicBezTo>
                  <a:pt x="6566" y="148386"/>
                  <a:pt x="0" y="136638"/>
                  <a:pt x="0" y="132181"/>
                </a:cubicBezTo>
                <a:cubicBezTo>
                  <a:pt x="0" y="127697"/>
                  <a:pt x="4801" y="121551"/>
                  <a:pt x="8738" y="119874"/>
                </a:cubicBezTo>
                <a:cubicBezTo>
                  <a:pt x="10389" y="119150"/>
                  <a:pt x="11456" y="118160"/>
                  <a:pt x="11938" y="116979"/>
                </a:cubicBezTo>
                <a:cubicBezTo>
                  <a:pt x="14986" y="117499"/>
                  <a:pt x="17793" y="117817"/>
                  <a:pt x="19520" y="117817"/>
                </a:cubicBezTo>
                <a:cubicBezTo>
                  <a:pt x="22428" y="117817"/>
                  <a:pt x="35255" y="113321"/>
                  <a:pt x="39307" y="113321"/>
                </a:cubicBezTo>
                <a:cubicBezTo>
                  <a:pt x="43396" y="113321"/>
                  <a:pt x="49213" y="111099"/>
                  <a:pt x="50953" y="108863"/>
                </a:cubicBezTo>
                <a:cubicBezTo>
                  <a:pt x="52718" y="106628"/>
                  <a:pt x="56782" y="108127"/>
                  <a:pt x="59703" y="111848"/>
                </a:cubicBezTo>
                <a:cubicBezTo>
                  <a:pt x="62611" y="115569"/>
                  <a:pt x="66104" y="113321"/>
                  <a:pt x="69596" y="113321"/>
                </a:cubicBezTo>
                <a:cubicBezTo>
                  <a:pt x="73089" y="113321"/>
                  <a:pt x="78918" y="117080"/>
                  <a:pt x="80671" y="120789"/>
                </a:cubicBezTo>
                <a:cubicBezTo>
                  <a:pt x="82410" y="124510"/>
                  <a:pt x="99886" y="130491"/>
                  <a:pt x="104534" y="131228"/>
                </a:cubicBezTo>
                <a:cubicBezTo>
                  <a:pt x="109195" y="131977"/>
                  <a:pt x="116180" y="120052"/>
                  <a:pt x="120257" y="120052"/>
                </a:cubicBezTo>
                <a:cubicBezTo>
                  <a:pt x="124346" y="120052"/>
                  <a:pt x="131890" y="116318"/>
                  <a:pt x="134239" y="106628"/>
                </a:cubicBezTo>
                <a:cubicBezTo>
                  <a:pt x="136576" y="96926"/>
                  <a:pt x="143561" y="85001"/>
                  <a:pt x="146457" y="81293"/>
                </a:cubicBezTo>
                <a:cubicBezTo>
                  <a:pt x="149365" y="77546"/>
                  <a:pt x="151118" y="67869"/>
                  <a:pt x="151118" y="64884"/>
                </a:cubicBezTo>
                <a:cubicBezTo>
                  <a:pt x="151118" y="61887"/>
                  <a:pt x="144717" y="65621"/>
                  <a:pt x="137719" y="67869"/>
                </a:cubicBezTo>
                <a:cubicBezTo>
                  <a:pt x="130747" y="70104"/>
                  <a:pt x="130150" y="61150"/>
                  <a:pt x="130150" y="56680"/>
                </a:cubicBezTo>
                <a:cubicBezTo>
                  <a:pt x="130150" y="52197"/>
                  <a:pt x="120257" y="36538"/>
                  <a:pt x="118517" y="33553"/>
                </a:cubicBezTo>
                <a:cubicBezTo>
                  <a:pt x="116764" y="30569"/>
                  <a:pt x="122022" y="28346"/>
                  <a:pt x="126086" y="27597"/>
                </a:cubicBezTo>
                <a:cubicBezTo>
                  <a:pt x="127826" y="27292"/>
                  <a:pt x="134823" y="33553"/>
                  <a:pt x="137148" y="33553"/>
                </a:cubicBezTo>
                <a:cubicBezTo>
                  <a:pt x="138100" y="33553"/>
                  <a:pt x="140996" y="30683"/>
                  <a:pt x="144082" y="27305"/>
                </a:cubicBezTo>
                <a:cubicBezTo>
                  <a:pt x="143421" y="38964"/>
                  <a:pt x="145314" y="38303"/>
                  <a:pt x="153454" y="46228"/>
                </a:cubicBezTo>
                <a:cubicBezTo>
                  <a:pt x="161900" y="54419"/>
                  <a:pt x="162763" y="69723"/>
                  <a:pt x="170333" y="71590"/>
                </a:cubicBezTo>
                <a:cubicBezTo>
                  <a:pt x="177902" y="73457"/>
                  <a:pt x="181102" y="77927"/>
                  <a:pt x="192164" y="75692"/>
                </a:cubicBezTo>
                <a:cubicBezTo>
                  <a:pt x="203238" y="73457"/>
                  <a:pt x="186652" y="64503"/>
                  <a:pt x="194196" y="59284"/>
                </a:cubicBezTo>
                <a:cubicBezTo>
                  <a:pt x="201791" y="54051"/>
                  <a:pt x="225082" y="60782"/>
                  <a:pt x="226251" y="53327"/>
                </a:cubicBezTo>
                <a:cubicBezTo>
                  <a:pt x="227406" y="45872"/>
                  <a:pt x="199454" y="38392"/>
                  <a:pt x="200038" y="34671"/>
                </a:cubicBezTo>
                <a:cubicBezTo>
                  <a:pt x="200622" y="30963"/>
                  <a:pt x="214897" y="27216"/>
                  <a:pt x="219837" y="23139"/>
                </a:cubicBezTo>
                <a:cubicBezTo>
                  <a:pt x="224790" y="19012"/>
                  <a:pt x="218377" y="7468"/>
                  <a:pt x="220713" y="3734"/>
                </a:cubicBezTo>
                <a:cubicBezTo>
                  <a:pt x="223050" y="0"/>
                  <a:pt x="230607" y="2997"/>
                  <a:pt x="236728" y="8585"/>
                </a:cubicBezTo>
                <a:cubicBezTo>
                  <a:pt x="242837" y="14186"/>
                  <a:pt x="247790" y="12319"/>
                  <a:pt x="255651" y="19012"/>
                </a:cubicBezTo>
                <a:cubicBezTo>
                  <a:pt x="263513" y="25730"/>
                  <a:pt x="279819" y="19774"/>
                  <a:pt x="281864" y="23851"/>
                </a:cubicBezTo>
                <a:cubicBezTo>
                  <a:pt x="283896" y="27978"/>
                  <a:pt x="277190" y="32068"/>
                  <a:pt x="262052" y="30569"/>
                </a:cubicBezTo>
                <a:cubicBezTo>
                  <a:pt x="246926" y="29083"/>
                  <a:pt x="246037" y="47346"/>
                  <a:pt x="246037" y="51105"/>
                </a:cubicBezTo>
                <a:cubicBezTo>
                  <a:pt x="246037" y="54813"/>
                  <a:pt x="261760" y="70104"/>
                  <a:pt x="270777" y="71209"/>
                </a:cubicBezTo>
                <a:cubicBezTo>
                  <a:pt x="279819" y="72339"/>
                  <a:pt x="287096" y="75692"/>
                  <a:pt x="295834" y="80886"/>
                </a:cubicBezTo>
                <a:cubicBezTo>
                  <a:pt x="299352" y="82994"/>
                  <a:pt x="305524" y="85128"/>
                  <a:pt x="311836" y="86665"/>
                </a:cubicBezTo>
                <a:cubicBezTo>
                  <a:pt x="310896" y="91948"/>
                  <a:pt x="309664" y="98133"/>
                  <a:pt x="312280" y="98615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Freeform 794"/>
          <p:cNvSpPr/>
          <p:nvPr/>
        </p:nvSpPr>
        <p:spPr>
          <a:xfrm flipV="1">
            <a:off x="2929506" y="7659270"/>
            <a:ext cx="473006" cy="370135"/>
          </a:xfrm>
          <a:custGeom>
            <a:avLst/>
            <a:gdLst/>
            <a:ahLst/>
            <a:cxnLst/>
            <a:rect l="0" t="0" r="0" b="0"/>
            <a:pathLst>
              <a:path w="351154" h="261340">
                <a:moveTo>
                  <a:pt x="312280" y="98615"/>
                </a:moveTo>
                <a:cubicBezTo>
                  <a:pt x="315327" y="99173"/>
                  <a:pt x="324510" y="112051"/>
                  <a:pt x="327570" y="112051"/>
                </a:cubicBezTo>
                <a:cubicBezTo>
                  <a:pt x="330631" y="112051"/>
                  <a:pt x="343725" y="108686"/>
                  <a:pt x="343725" y="111480"/>
                </a:cubicBezTo>
                <a:cubicBezTo>
                  <a:pt x="343725" y="114274"/>
                  <a:pt x="348093" y="123773"/>
                  <a:pt x="347217" y="126580"/>
                </a:cubicBezTo>
                <a:cubicBezTo>
                  <a:pt x="346354" y="129374"/>
                  <a:pt x="341972" y="133273"/>
                  <a:pt x="342861" y="136080"/>
                </a:cubicBezTo>
                <a:cubicBezTo>
                  <a:pt x="343725" y="138886"/>
                  <a:pt x="349846" y="138886"/>
                  <a:pt x="349846" y="142239"/>
                </a:cubicBezTo>
                <a:cubicBezTo>
                  <a:pt x="349846" y="145592"/>
                  <a:pt x="345033" y="147268"/>
                  <a:pt x="345033" y="149516"/>
                </a:cubicBezTo>
                <a:cubicBezTo>
                  <a:pt x="345033" y="151751"/>
                  <a:pt x="351154" y="155663"/>
                  <a:pt x="350710" y="160133"/>
                </a:cubicBezTo>
                <a:cubicBezTo>
                  <a:pt x="350278" y="164604"/>
                  <a:pt x="345033" y="165162"/>
                  <a:pt x="339356" y="169074"/>
                </a:cubicBezTo>
                <a:cubicBezTo>
                  <a:pt x="333679" y="172998"/>
                  <a:pt x="328002" y="171335"/>
                  <a:pt x="322757" y="174662"/>
                </a:cubicBezTo>
                <a:cubicBezTo>
                  <a:pt x="317525" y="178028"/>
                  <a:pt x="306604" y="175792"/>
                  <a:pt x="306604" y="178028"/>
                </a:cubicBezTo>
                <a:cubicBezTo>
                  <a:pt x="306604" y="180263"/>
                  <a:pt x="299619" y="187527"/>
                  <a:pt x="297866" y="191451"/>
                </a:cubicBezTo>
                <a:cubicBezTo>
                  <a:pt x="296113" y="195350"/>
                  <a:pt x="290449" y="193128"/>
                  <a:pt x="286944" y="190334"/>
                </a:cubicBezTo>
                <a:cubicBezTo>
                  <a:pt x="283452" y="187527"/>
                  <a:pt x="280391" y="186410"/>
                  <a:pt x="276911" y="189216"/>
                </a:cubicBezTo>
                <a:cubicBezTo>
                  <a:pt x="273419" y="192010"/>
                  <a:pt x="270358" y="196481"/>
                  <a:pt x="267297" y="194804"/>
                </a:cubicBezTo>
                <a:cubicBezTo>
                  <a:pt x="264236" y="193128"/>
                  <a:pt x="258559" y="194233"/>
                  <a:pt x="259868" y="199846"/>
                </a:cubicBezTo>
                <a:cubicBezTo>
                  <a:pt x="261188" y="205434"/>
                  <a:pt x="254203" y="217728"/>
                  <a:pt x="251143" y="219404"/>
                </a:cubicBezTo>
                <a:cubicBezTo>
                  <a:pt x="248069" y="221093"/>
                  <a:pt x="238900" y="218299"/>
                  <a:pt x="236728" y="223875"/>
                </a:cubicBezTo>
                <a:cubicBezTo>
                  <a:pt x="234531" y="229488"/>
                  <a:pt x="230607" y="233946"/>
                  <a:pt x="232359" y="237857"/>
                </a:cubicBezTo>
                <a:cubicBezTo>
                  <a:pt x="234099" y="241769"/>
                  <a:pt x="231915" y="252399"/>
                  <a:pt x="229730" y="256882"/>
                </a:cubicBezTo>
                <a:cubicBezTo>
                  <a:pt x="227546" y="261340"/>
                  <a:pt x="216637" y="260794"/>
                  <a:pt x="213589" y="259117"/>
                </a:cubicBezTo>
                <a:cubicBezTo>
                  <a:pt x="210515" y="257441"/>
                  <a:pt x="203530" y="260794"/>
                  <a:pt x="200470" y="258558"/>
                </a:cubicBezTo>
                <a:cubicBezTo>
                  <a:pt x="197422" y="256323"/>
                  <a:pt x="195669" y="252399"/>
                  <a:pt x="191300" y="252399"/>
                </a:cubicBezTo>
                <a:cubicBezTo>
                  <a:pt x="188875" y="252399"/>
                  <a:pt x="187249" y="252831"/>
                  <a:pt x="185916" y="255282"/>
                </a:cubicBezTo>
                <a:cubicBezTo>
                  <a:pt x="181191" y="252551"/>
                  <a:pt x="173254" y="252018"/>
                  <a:pt x="173254" y="252018"/>
                </a:cubicBezTo>
                <a:cubicBezTo>
                  <a:pt x="173254" y="252018"/>
                  <a:pt x="161595" y="240105"/>
                  <a:pt x="161595" y="235622"/>
                </a:cubicBezTo>
                <a:cubicBezTo>
                  <a:pt x="161595" y="231164"/>
                  <a:pt x="161036" y="223697"/>
                  <a:pt x="158102" y="227418"/>
                </a:cubicBezTo>
                <a:cubicBezTo>
                  <a:pt x="155194" y="231152"/>
                  <a:pt x="142964" y="231164"/>
                  <a:pt x="140056" y="228917"/>
                </a:cubicBezTo>
                <a:cubicBezTo>
                  <a:pt x="137148" y="226681"/>
                  <a:pt x="132487" y="237857"/>
                  <a:pt x="127242" y="234124"/>
                </a:cubicBezTo>
                <a:cubicBezTo>
                  <a:pt x="122022" y="230402"/>
                  <a:pt x="115024" y="239356"/>
                  <a:pt x="114427" y="235622"/>
                </a:cubicBezTo>
                <a:cubicBezTo>
                  <a:pt x="113856" y="231876"/>
                  <a:pt x="106287" y="234873"/>
                  <a:pt x="101041" y="237857"/>
                </a:cubicBezTo>
                <a:cubicBezTo>
                  <a:pt x="95809" y="240829"/>
                  <a:pt x="86474" y="236371"/>
                  <a:pt x="82982" y="241591"/>
                </a:cubicBezTo>
                <a:cubicBezTo>
                  <a:pt x="79490" y="246811"/>
                  <a:pt x="56782" y="246811"/>
                  <a:pt x="49213" y="246811"/>
                </a:cubicBezTo>
                <a:cubicBezTo>
                  <a:pt x="41644" y="246811"/>
                  <a:pt x="39904" y="241591"/>
                  <a:pt x="36398" y="237108"/>
                </a:cubicBezTo>
                <a:cubicBezTo>
                  <a:pt x="33236" y="233044"/>
                  <a:pt x="29578" y="233882"/>
                  <a:pt x="25870" y="234098"/>
                </a:cubicBezTo>
                <a:cubicBezTo>
                  <a:pt x="26188" y="230339"/>
                  <a:pt x="26772" y="226986"/>
                  <a:pt x="27521" y="225564"/>
                </a:cubicBezTo>
                <a:cubicBezTo>
                  <a:pt x="29261" y="222198"/>
                  <a:pt x="37567" y="205993"/>
                  <a:pt x="35370" y="200964"/>
                </a:cubicBezTo>
                <a:cubicBezTo>
                  <a:pt x="33198" y="195922"/>
                  <a:pt x="29261" y="195922"/>
                  <a:pt x="26645" y="192010"/>
                </a:cubicBezTo>
                <a:cubicBezTo>
                  <a:pt x="24016" y="188099"/>
                  <a:pt x="8738" y="170750"/>
                  <a:pt x="8293" y="167969"/>
                </a:cubicBezTo>
                <a:cubicBezTo>
                  <a:pt x="7862" y="165162"/>
                  <a:pt x="10922" y="152856"/>
                  <a:pt x="8738" y="150634"/>
                </a:cubicBezTo>
                <a:cubicBezTo>
                  <a:pt x="6566" y="148386"/>
                  <a:pt x="0" y="136638"/>
                  <a:pt x="0" y="132181"/>
                </a:cubicBezTo>
                <a:cubicBezTo>
                  <a:pt x="0" y="127697"/>
                  <a:pt x="4801" y="121551"/>
                  <a:pt x="8738" y="119874"/>
                </a:cubicBezTo>
                <a:cubicBezTo>
                  <a:pt x="10389" y="119150"/>
                  <a:pt x="11456" y="118160"/>
                  <a:pt x="11938" y="116979"/>
                </a:cubicBezTo>
                <a:cubicBezTo>
                  <a:pt x="14986" y="117499"/>
                  <a:pt x="17793" y="117817"/>
                  <a:pt x="19520" y="117817"/>
                </a:cubicBezTo>
                <a:cubicBezTo>
                  <a:pt x="22428" y="117817"/>
                  <a:pt x="35255" y="113321"/>
                  <a:pt x="39307" y="113321"/>
                </a:cubicBezTo>
                <a:cubicBezTo>
                  <a:pt x="43396" y="113321"/>
                  <a:pt x="49213" y="111099"/>
                  <a:pt x="50953" y="108863"/>
                </a:cubicBezTo>
                <a:cubicBezTo>
                  <a:pt x="52718" y="106628"/>
                  <a:pt x="56782" y="108127"/>
                  <a:pt x="59703" y="111848"/>
                </a:cubicBezTo>
                <a:cubicBezTo>
                  <a:pt x="62611" y="115569"/>
                  <a:pt x="66104" y="113321"/>
                  <a:pt x="69596" y="113321"/>
                </a:cubicBezTo>
                <a:cubicBezTo>
                  <a:pt x="73089" y="113321"/>
                  <a:pt x="78918" y="117080"/>
                  <a:pt x="80671" y="120789"/>
                </a:cubicBezTo>
                <a:cubicBezTo>
                  <a:pt x="82410" y="124510"/>
                  <a:pt x="99886" y="130491"/>
                  <a:pt x="104534" y="131228"/>
                </a:cubicBezTo>
                <a:cubicBezTo>
                  <a:pt x="109195" y="131977"/>
                  <a:pt x="116180" y="120052"/>
                  <a:pt x="120257" y="120052"/>
                </a:cubicBezTo>
                <a:cubicBezTo>
                  <a:pt x="124346" y="120052"/>
                  <a:pt x="131890" y="116318"/>
                  <a:pt x="134239" y="106628"/>
                </a:cubicBezTo>
                <a:cubicBezTo>
                  <a:pt x="136576" y="96926"/>
                  <a:pt x="143561" y="85001"/>
                  <a:pt x="146457" y="81293"/>
                </a:cubicBezTo>
                <a:cubicBezTo>
                  <a:pt x="149365" y="77546"/>
                  <a:pt x="151118" y="67869"/>
                  <a:pt x="151118" y="64884"/>
                </a:cubicBezTo>
                <a:cubicBezTo>
                  <a:pt x="151118" y="61887"/>
                  <a:pt x="144717" y="65621"/>
                  <a:pt x="137719" y="67869"/>
                </a:cubicBezTo>
                <a:cubicBezTo>
                  <a:pt x="130747" y="70104"/>
                  <a:pt x="130150" y="61150"/>
                  <a:pt x="130150" y="56680"/>
                </a:cubicBezTo>
                <a:cubicBezTo>
                  <a:pt x="130150" y="52197"/>
                  <a:pt x="120257" y="36538"/>
                  <a:pt x="118517" y="33553"/>
                </a:cubicBezTo>
                <a:cubicBezTo>
                  <a:pt x="116764" y="30569"/>
                  <a:pt x="122022" y="28346"/>
                  <a:pt x="126086" y="27597"/>
                </a:cubicBezTo>
                <a:cubicBezTo>
                  <a:pt x="127826" y="27292"/>
                  <a:pt x="134823" y="33553"/>
                  <a:pt x="137148" y="33553"/>
                </a:cubicBezTo>
                <a:cubicBezTo>
                  <a:pt x="138100" y="33553"/>
                  <a:pt x="140996" y="30683"/>
                  <a:pt x="144082" y="27305"/>
                </a:cubicBezTo>
                <a:cubicBezTo>
                  <a:pt x="143421" y="38964"/>
                  <a:pt x="145314" y="38303"/>
                  <a:pt x="153454" y="46228"/>
                </a:cubicBezTo>
                <a:cubicBezTo>
                  <a:pt x="161900" y="54419"/>
                  <a:pt x="162763" y="69723"/>
                  <a:pt x="170333" y="71590"/>
                </a:cubicBezTo>
                <a:cubicBezTo>
                  <a:pt x="177902" y="73457"/>
                  <a:pt x="181102" y="77927"/>
                  <a:pt x="192164" y="75692"/>
                </a:cubicBezTo>
                <a:cubicBezTo>
                  <a:pt x="203238" y="73457"/>
                  <a:pt x="186652" y="64503"/>
                  <a:pt x="194196" y="59284"/>
                </a:cubicBezTo>
                <a:cubicBezTo>
                  <a:pt x="201791" y="54051"/>
                  <a:pt x="225082" y="60782"/>
                  <a:pt x="226251" y="53327"/>
                </a:cubicBezTo>
                <a:cubicBezTo>
                  <a:pt x="227406" y="45872"/>
                  <a:pt x="199454" y="38392"/>
                  <a:pt x="200038" y="34671"/>
                </a:cubicBezTo>
                <a:cubicBezTo>
                  <a:pt x="200622" y="30963"/>
                  <a:pt x="214897" y="27216"/>
                  <a:pt x="219837" y="23139"/>
                </a:cubicBezTo>
                <a:cubicBezTo>
                  <a:pt x="224790" y="19012"/>
                  <a:pt x="218377" y="7468"/>
                  <a:pt x="220713" y="3734"/>
                </a:cubicBezTo>
                <a:cubicBezTo>
                  <a:pt x="223050" y="0"/>
                  <a:pt x="230607" y="2997"/>
                  <a:pt x="236728" y="8585"/>
                </a:cubicBezTo>
                <a:cubicBezTo>
                  <a:pt x="242837" y="14186"/>
                  <a:pt x="247790" y="12319"/>
                  <a:pt x="255651" y="19012"/>
                </a:cubicBezTo>
                <a:cubicBezTo>
                  <a:pt x="263513" y="25730"/>
                  <a:pt x="279819" y="19774"/>
                  <a:pt x="281864" y="23851"/>
                </a:cubicBezTo>
                <a:cubicBezTo>
                  <a:pt x="283896" y="27978"/>
                  <a:pt x="277190" y="32068"/>
                  <a:pt x="262052" y="30569"/>
                </a:cubicBezTo>
                <a:cubicBezTo>
                  <a:pt x="246926" y="29083"/>
                  <a:pt x="246037" y="47346"/>
                  <a:pt x="246037" y="51105"/>
                </a:cubicBezTo>
                <a:cubicBezTo>
                  <a:pt x="246037" y="54813"/>
                  <a:pt x="261760" y="70104"/>
                  <a:pt x="270777" y="71209"/>
                </a:cubicBezTo>
                <a:cubicBezTo>
                  <a:pt x="279819" y="72339"/>
                  <a:pt x="287096" y="75692"/>
                  <a:pt x="295834" y="80886"/>
                </a:cubicBezTo>
                <a:cubicBezTo>
                  <a:pt x="299352" y="82994"/>
                  <a:pt x="305524" y="85128"/>
                  <a:pt x="311836" y="86665"/>
                </a:cubicBezTo>
                <a:cubicBezTo>
                  <a:pt x="310896" y="91948"/>
                  <a:pt x="309664" y="98133"/>
                  <a:pt x="312280" y="98615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Freeform 795"/>
          <p:cNvSpPr/>
          <p:nvPr/>
        </p:nvSpPr>
        <p:spPr>
          <a:xfrm flipV="1">
            <a:off x="2955985" y="7470525"/>
            <a:ext cx="249435" cy="242067"/>
          </a:xfrm>
          <a:custGeom>
            <a:avLst/>
            <a:gdLst/>
            <a:ahLst/>
            <a:cxnLst/>
            <a:rect l="0" t="0" r="0" b="0"/>
            <a:pathLst>
              <a:path w="185178" h="170915">
                <a:moveTo>
                  <a:pt x="173393" y="87426"/>
                </a:moveTo>
                <a:cubicBezTo>
                  <a:pt x="169901" y="88556"/>
                  <a:pt x="167717" y="98614"/>
                  <a:pt x="162027" y="101421"/>
                </a:cubicBezTo>
                <a:cubicBezTo>
                  <a:pt x="156363" y="104202"/>
                  <a:pt x="157671" y="113156"/>
                  <a:pt x="152870" y="117067"/>
                </a:cubicBezTo>
                <a:cubicBezTo>
                  <a:pt x="148057" y="120992"/>
                  <a:pt x="151118" y="128815"/>
                  <a:pt x="150673" y="134974"/>
                </a:cubicBezTo>
                <a:cubicBezTo>
                  <a:pt x="150241" y="141134"/>
                  <a:pt x="151549" y="150633"/>
                  <a:pt x="148933" y="152297"/>
                </a:cubicBezTo>
                <a:cubicBezTo>
                  <a:pt x="146304" y="153973"/>
                  <a:pt x="135382" y="161809"/>
                  <a:pt x="130595" y="159003"/>
                </a:cubicBezTo>
                <a:cubicBezTo>
                  <a:pt x="125781" y="156209"/>
                  <a:pt x="122289" y="153973"/>
                  <a:pt x="120104" y="159003"/>
                </a:cubicBezTo>
                <a:cubicBezTo>
                  <a:pt x="117920" y="164032"/>
                  <a:pt x="114872" y="166839"/>
                  <a:pt x="110071" y="165162"/>
                </a:cubicBezTo>
                <a:cubicBezTo>
                  <a:pt x="105258" y="163486"/>
                  <a:pt x="102197" y="166280"/>
                  <a:pt x="99581" y="169086"/>
                </a:cubicBezTo>
                <a:cubicBezTo>
                  <a:pt x="99175" y="169518"/>
                  <a:pt x="98857" y="170179"/>
                  <a:pt x="98578" y="170915"/>
                </a:cubicBezTo>
                <a:cubicBezTo>
                  <a:pt x="96647" y="170407"/>
                  <a:pt x="94095" y="169455"/>
                  <a:pt x="92456" y="167778"/>
                </a:cubicBezTo>
                <a:cubicBezTo>
                  <a:pt x="89535" y="164794"/>
                  <a:pt x="88964" y="158825"/>
                  <a:pt x="84875" y="158825"/>
                </a:cubicBezTo>
                <a:cubicBezTo>
                  <a:pt x="80798" y="158825"/>
                  <a:pt x="76150" y="161047"/>
                  <a:pt x="71489" y="156577"/>
                </a:cubicBezTo>
                <a:cubicBezTo>
                  <a:pt x="66815" y="152107"/>
                  <a:pt x="65659" y="146887"/>
                  <a:pt x="66244" y="143166"/>
                </a:cubicBezTo>
                <a:cubicBezTo>
                  <a:pt x="66815" y="139445"/>
                  <a:pt x="67412" y="133463"/>
                  <a:pt x="63907" y="133463"/>
                </a:cubicBezTo>
                <a:cubicBezTo>
                  <a:pt x="60414" y="133463"/>
                  <a:pt x="61011" y="128243"/>
                  <a:pt x="57506" y="126745"/>
                </a:cubicBezTo>
                <a:cubicBezTo>
                  <a:pt x="54026" y="125259"/>
                  <a:pt x="48197" y="118541"/>
                  <a:pt x="47600" y="114832"/>
                </a:cubicBezTo>
                <a:cubicBezTo>
                  <a:pt x="47029" y="111086"/>
                  <a:pt x="47029" y="102894"/>
                  <a:pt x="44692" y="102894"/>
                </a:cubicBezTo>
                <a:cubicBezTo>
                  <a:pt x="42355" y="102894"/>
                  <a:pt x="34227" y="101408"/>
                  <a:pt x="31877" y="97687"/>
                </a:cubicBezTo>
                <a:cubicBezTo>
                  <a:pt x="29553" y="93941"/>
                  <a:pt x="26658" y="90232"/>
                  <a:pt x="21997" y="91718"/>
                </a:cubicBezTo>
                <a:cubicBezTo>
                  <a:pt x="19597" y="92480"/>
                  <a:pt x="13196" y="92848"/>
                  <a:pt x="7557" y="93013"/>
                </a:cubicBezTo>
                <a:cubicBezTo>
                  <a:pt x="7646" y="92290"/>
                  <a:pt x="7646" y="91566"/>
                  <a:pt x="7430" y="90791"/>
                </a:cubicBezTo>
                <a:cubicBezTo>
                  <a:pt x="5246" y="82943"/>
                  <a:pt x="6985" y="75692"/>
                  <a:pt x="10478" y="71780"/>
                </a:cubicBezTo>
                <a:cubicBezTo>
                  <a:pt x="13970" y="67869"/>
                  <a:pt x="15291" y="52209"/>
                  <a:pt x="11354" y="49961"/>
                </a:cubicBezTo>
                <a:cubicBezTo>
                  <a:pt x="7430" y="47726"/>
                  <a:pt x="0" y="41021"/>
                  <a:pt x="0" y="37096"/>
                </a:cubicBezTo>
                <a:cubicBezTo>
                  <a:pt x="0" y="33185"/>
                  <a:pt x="7862" y="29832"/>
                  <a:pt x="6554" y="24244"/>
                </a:cubicBezTo>
                <a:cubicBezTo>
                  <a:pt x="5817" y="21031"/>
                  <a:pt x="5792" y="15354"/>
                  <a:pt x="6211" y="10414"/>
                </a:cubicBezTo>
                <a:cubicBezTo>
                  <a:pt x="9919" y="10198"/>
                  <a:pt x="13589" y="9360"/>
                  <a:pt x="16739" y="13424"/>
                </a:cubicBezTo>
                <a:cubicBezTo>
                  <a:pt x="20244" y="17894"/>
                  <a:pt x="21997" y="23126"/>
                  <a:pt x="29553" y="23126"/>
                </a:cubicBezTo>
                <a:cubicBezTo>
                  <a:pt x="37135" y="23126"/>
                  <a:pt x="59843" y="23126"/>
                  <a:pt x="63323" y="17894"/>
                </a:cubicBezTo>
                <a:cubicBezTo>
                  <a:pt x="66815" y="12674"/>
                  <a:pt x="76150" y="17145"/>
                  <a:pt x="81382" y="14160"/>
                </a:cubicBezTo>
                <a:cubicBezTo>
                  <a:pt x="86627" y="11176"/>
                  <a:pt x="94196" y="8191"/>
                  <a:pt x="94768" y="11938"/>
                </a:cubicBezTo>
                <a:cubicBezTo>
                  <a:pt x="95365" y="15671"/>
                  <a:pt x="102362" y="6718"/>
                  <a:pt x="107582" y="10439"/>
                </a:cubicBezTo>
                <a:cubicBezTo>
                  <a:pt x="112827" y="14160"/>
                  <a:pt x="117488" y="2997"/>
                  <a:pt x="120409" y="5219"/>
                </a:cubicBezTo>
                <a:cubicBezTo>
                  <a:pt x="123317" y="7467"/>
                  <a:pt x="135547" y="7455"/>
                  <a:pt x="138456" y="3721"/>
                </a:cubicBezTo>
                <a:cubicBezTo>
                  <a:pt x="141377" y="0"/>
                  <a:pt x="141936" y="7467"/>
                  <a:pt x="141936" y="11938"/>
                </a:cubicBezTo>
                <a:cubicBezTo>
                  <a:pt x="141936" y="16408"/>
                  <a:pt x="153594" y="28333"/>
                  <a:pt x="153594" y="28333"/>
                </a:cubicBezTo>
                <a:cubicBezTo>
                  <a:pt x="153594" y="28333"/>
                  <a:pt x="161532" y="28867"/>
                  <a:pt x="166256" y="31597"/>
                </a:cubicBezTo>
                <a:cubicBezTo>
                  <a:pt x="165202" y="33540"/>
                  <a:pt x="164313" y="36703"/>
                  <a:pt x="163335" y="42138"/>
                </a:cubicBezTo>
                <a:cubicBezTo>
                  <a:pt x="161176" y="54432"/>
                  <a:pt x="157671" y="61709"/>
                  <a:pt x="160287" y="65621"/>
                </a:cubicBezTo>
                <a:cubicBezTo>
                  <a:pt x="162903" y="69545"/>
                  <a:pt x="170333" y="60591"/>
                  <a:pt x="174256" y="62827"/>
                </a:cubicBezTo>
                <a:cubicBezTo>
                  <a:pt x="178193" y="65062"/>
                  <a:pt x="185178" y="69545"/>
                  <a:pt x="184302" y="74561"/>
                </a:cubicBezTo>
                <a:cubicBezTo>
                  <a:pt x="183438" y="79603"/>
                  <a:pt x="176885" y="86322"/>
                  <a:pt x="173393" y="87426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Freeform 796"/>
          <p:cNvSpPr/>
          <p:nvPr/>
        </p:nvSpPr>
        <p:spPr>
          <a:xfrm flipV="1">
            <a:off x="2955985" y="7470525"/>
            <a:ext cx="249435" cy="242067"/>
          </a:xfrm>
          <a:custGeom>
            <a:avLst/>
            <a:gdLst/>
            <a:ahLst/>
            <a:cxnLst/>
            <a:rect l="0" t="0" r="0" b="0"/>
            <a:pathLst>
              <a:path w="185178" h="170915">
                <a:moveTo>
                  <a:pt x="173393" y="87426"/>
                </a:moveTo>
                <a:cubicBezTo>
                  <a:pt x="169901" y="88556"/>
                  <a:pt x="167717" y="98614"/>
                  <a:pt x="162027" y="101421"/>
                </a:cubicBezTo>
                <a:cubicBezTo>
                  <a:pt x="156363" y="104202"/>
                  <a:pt x="157671" y="113156"/>
                  <a:pt x="152870" y="117067"/>
                </a:cubicBezTo>
                <a:cubicBezTo>
                  <a:pt x="148057" y="120992"/>
                  <a:pt x="151118" y="128815"/>
                  <a:pt x="150673" y="134974"/>
                </a:cubicBezTo>
                <a:cubicBezTo>
                  <a:pt x="150241" y="141134"/>
                  <a:pt x="151549" y="150633"/>
                  <a:pt x="148933" y="152297"/>
                </a:cubicBezTo>
                <a:cubicBezTo>
                  <a:pt x="146304" y="153973"/>
                  <a:pt x="135382" y="161809"/>
                  <a:pt x="130595" y="159003"/>
                </a:cubicBezTo>
                <a:cubicBezTo>
                  <a:pt x="125781" y="156209"/>
                  <a:pt x="122289" y="153973"/>
                  <a:pt x="120104" y="159003"/>
                </a:cubicBezTo>
                <a:cubicBezTo>
                  <a:pt x="117920" y="164032"/>
                  <a:pt x="114872" y="166839"/>
                  <a:pt x="110071" y="165162"/>
                </a:cubicBezTo>
                <a:cubicBezTo>
                  <a:pt x="105258" y="163486"/>
                  <a:pt x="102197" y="166280"/>
                  <a:pt x="99581" y="169086"/>
                </a:cubicBezTo>
                <a:cubicBezTo>
                  <a:pt x="99175" y="169518"/>
                  <a:pt x="98857" y="170179"/>
                  <a:pt x="98578" y="170915"/>
                </a:cubicBezTo>
                <a:cubicBezTo>
                  <a:pt x="96647" y="170407"/>
                  <a:pt x="94095" y="169455"/>
                  <a:pt x="92456" y="167778"/>
                </a:cubicBezTo>
                <a:cubicBezTo>
                  <a:pt x="89535" y="164794"/>
                  <a:pt x="88964" y="158825"/>
                  <a:pt x="84875" y="158825"/>
                </a:cubicBezTo>
                <a:cubicBezTo>
                  <a:pt x="80798" y="158825"/>
                  <a:pt x="76150" y="161047"/>
                  <a:pt x="71489" y="156577"/>
                </a:cubicBezTo>
                <a:cubicBezTo>
                  <a:pt x="66815" y="152107"/>
                  <a:pt x="65659" y="146887"/>
                  <a:pt x="66244" y="143166"/>
                </a:cubicBezTo>
                <a:cubicBezTo>
                  <a:pt x="66815" y="139445"/>
                  <a:pt x="67412" y="133463"/>
                  <a:pt x="63907" y="133463"/>
                </a:cubicBezTo>
                <a:cubicBezTo>
                  <a:pt x="60414" y="133463"/>
                  <a:pt x="61011" y="128243"/>
                  <a:pt x="57506" y="126745"/>
                </a:cubicBezTo>
                <a:cubicBezTo>
                  <a:pt x="54026" y="125259"/>
                  <a:pt x="48197" y="118541"/>
                  <a:pt x="47600" y="114832"/>
                </a:cubicBezTo>
                <a:cubicBezTo>
                  <a:pt x="47029" y="111086"/>
                  <a:pt x="47029" y="102894"/>
                  <a:pt x="44692" y="102894"/>
                </a:cubicBezTo>
                <a:cubicBezTo>
                  <a:pt x="42355" y="102894"/>
                  <a:pt x="34227" y="101408"/>
                  <a:pt x="31877" y="97687"/>
                </a:cubicBezTo>
                <a:cubicBezTo>
                  <a:pt x="29553" y="93941"/>
                  <a:pt x="26658" y="90232"/>
                  <a:pt x="21997" y="91718"/>
                </a:cubicBezTo>
                <a:cubicBezTo>
                  <a:pt x="19597" y="92480"/>
                  <a:pt x="13196" y="92848"/>
                  <a:pt x="7557" y="93013"/>
                </a:cubicBezTo>
                <a:cubicBezTo>
                  <a:pt x="7646" y="92290"/>
                  <a:pt x="7646" y="91566"/>
                  <a:pt x="7430" y="90791"/>
                </a:cubicBezTo>
                <a:cubicBezTo>
                  <a:pt x="5246" y="82943"/>
                  <a:pt x="6985" y="75692"/>
                  <a:pt x="10478" y="71780"/>
                </a:cubicBezTo>
                <a:cubicBezTo>
                  <a:pt x="13970" y="67869"/>
                  <a:pt x="15291" y="52209"/>
                  <a:pt x="11354" y="49961"/>
                </a:cubicBezTo>
                <a:cubicBezTo>
                  <a:pt x="7430" y="47726"/>
                  <a:pt x="0" y="41021"/>
                  <a:pt x="0" y="37096"/>
                </a:cubicBezTo>
                <a:cubicBezTo>
                  <a:pt x="0" y="33185"/>
                  <a:pt x="7862" y="29832"/>
                  <a:pt x="6554" y="24244"/>
                </a:cubicBezTo>
                <a:cubicBezTo>
                  <a:pt x="5817" y="21031"/>
                  <a:pt x="5792" y="15354"/>
                  <a:pt x="6211" y="10414"/>
                </a:cubicBezTo>
                <a:cubicBezTo>
                  <a:pt x="9919" y="10198"/>
                  <a:pt x="13589" y="9360"/>
                  <a:pt x="16739" y="13424"/>
                </a:cubicBezTo>
                <a:cubicBezTo>
                  <a:pt x="20244" y="17894"/>
                  <a:pt x="21997" y="23126"/>
                  <a:pt x="29553" y="23126"/>
                </a:cubicBezTo>
                <a:cubicBezTo>
                  <a:pt x="37135" y="23126"/>
                  <a:pt x="59843" y="23126"/>
                  <a:pt x="63323" y="17894"/>
                </a:cubicBezTo>
                <a:cubicBezTo>
                  <a:pt x="66815" y="12674"/>
                  <a:pt x="76150" y="17145"/>
                  <a:pt x="81382" y="14160"/>
                </a:cubicBezTo>
                <a:cubicBezTo>
                  <a:pt x="86627" y="11176"/>
                  <a:pt x="94196" y="8191"/>
                  <a:pt x="94768" y="11938"/>
                </a:cubicBezTo>
                <a:cubicBezTo>
                  <a:pt x="95365" y="15671"/>
                  <a:pt x="102362" y="6718"/>
                  <a:pt x="107582" y="10439"/>
                </a:cubicBezTo>
                <a:cubicBezTo>
                  <a:pt x="112827" y="14160"/>
                  <a:pt x="117488" y="2997"/>
                  <a:pt x="120409" y="5219"/>
                </a:cubicBezTo>
                <a:cubicBezTo>
                  <a:pt x="123317" y="7467"/>
                  <a:pt x="135547" y="7455"/>
                  <a:pt x="138456" y="3721"/>
                </a:cubicBezTo>
                <a:cubicBezTo>
                  <a:pt x="141377" y="0"/>
                  <a:pt x="141936" y="7467"/>
                  <a:pt x="141936" y="11938"/>
                </a:cubicBezTo>
                <a:cubicBezTo>
                  <a:pt x="141936" y="16408"/>
                  <a:pt x="153594" y="28333"/>
                  <a:pt x="153594" y="28333"/>
                </a:cubicBezTo>
                <a:cubicBezTo>
                  <a:pt x="153594" y="28333"/>
                  <a:pt x="161532" y="28867"/>
                  <a:pt x="166256" y="31597"/>
                </a:cubicBezTo>
                <a:cubicBezTo>
                  <a:pt x="165202" y="33540"/>
                  <a:pt x="164313" y="36703"/>
                  <a:pt x="163335" y="42138"/>
                </a:cubicBezTo>
                <a:cubicBezTo>
                  <a:pt x="161176" y="54432"/>
                  <a:pt x="157671" y="61709"/>
                  <a:pt x="160287" y="65621"/>
                </a:cubicBezTo>
                <a:cubicBezTo>
                  <a:pt x="162903" y="69545"/>
                  <a:pt x="170333" y="60591"/>
                  <a:pt x="174256" y="62827"/>
                </a:cubicBezTo>
                <a:cubicBezTo>
                  <a:pt x="178193" y="65062"/>
                  <a:pt x="185178" y="69545"/>
                  <a:pt x="184302" y="74561"/>
                </a:cubicBezTo>
                <a:cubicBezTo>
                  <a:pt x="183438" y="79603"/>
                  <a:pt x="176885" y="86322"/>
                  <a:pt x="173393" y="87426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Freeform 797"/>
          <p:cNvSpPr/>
          <p:nvPr/>
        </p:nvSpPr>
        <p:spPr>
          <a:xfrm flipV="1">
            <a:off x="2893040" y="7373654"/>
            <a:ext cx="195719" cy="124900"/>
          </a:xfrm>
          <a:custGeom>
            <a:avLst/>
            <a:gdLst/>
            <a:ahLst/>
            <a:cxnLst/>
            <a:rect l="0" t="0" r="0" b="0"/>
            <a:pathLst>
              <a:path w="145300" h="88188">
                <a:moveTo>
                  <a:pt x="49225" y="26492"/>
                </a:moveTo>
                <a:cubicBezTo>
                  <a:pt x="54558" y="26492"/>
                  <a:pt x="67043" y="23063"/>
                  <a:pt x="74155" y="26492"/>
                </a:cubicBezTo>
                <a:cubicBezTo>
                  <a:pt x="81267" y="29921"/>
                  <a:pt x="81267" y="19634"/>
                  <a:pt x="85737" y="20803"/>
                </a:cubicBezTo>
                <a:cubicBezTo>
                  <a:pt x="90169" y="21946"/>
                  <a:pt x="99072" y="13958"/>
                  <a:pt x="104419" y="8243"/>
                </a:cubicBezTo>
                <a:cubicBezTo>
                  <a:pt x="107264" y="5207"/>
                  <a:pt x="110642" y="2794"/>
                  <a:pt x="114388" y="0"/>
                </a:cubicBezTo>
                <a:cubicBezTo>
                  <a:pt x="115239" y="1867"/>
                  <a:pt x="116395" y="3709"/>
                  <a:pt x="118224" y="5461"/>
                </a:cubicBezTo>
                <a:cubicBezTo>
                  <a:pt x="122872" y="9919"/>
                  <a:pt x="127533" y="7709"/>
                  <a:pt x="131609" y="7709"/>
                </a:cubicBezTo>
                <a:cubicBezTo>
                  <a:pt x="135699" y="7709"/>
                  <a:pt x="136270" y="13666"/>
                  <a:pt x="139179" y="16663"/>
                </a:cubicBezTo>
                <a:cubicBezTo>
                  <a:pt x="140817" y="18326"/>
                  <a:pt x="143382" y="19292"/>
                  <a:pt x="145300" y="19800"/>
                </a:cubicBezTo>
                <a:cubicBezTo>
                  <a:pt x="143751" y="23927"/>
                  <a:pt x="143662" y="31978"/>
                  <a:pt x="141071" y="35293"/>
                </a:cubicBezTo>
                <a:cubicBezTo>
                  <a:pt x="138010" y="39204"/>
                  <a:pt x="133641" y="45922"/>
                  <a:pt x="134950" y="49834"/>
                </a:cubicBezTo>
                <a:cubicBezTo>
                  <a:pt x="136270" y="53746"/>
                  <a:pt x="136270" y="59334"/>
                  <a:pt x="132765" y="63804"/>
                </a:cubicBezTo>
                <a:cubicBezTo>
                  <a:pt x="131241" y="65773"/>
                  <a:pt x="130073" y="68046"/>
                  <a:pt x="129438" y="70243"/>
                </a:cubicBezTo>
                <a:cubicBezTo>
                  <a:pt x="122338" y="71411"/>
                  <a:pt x="112775" y="72745"/>
                  <a:pt x="110642" y="71818"/>
                </a:cubicBezTo>
                <a:cubicBezTo>
                  <a:pt x="107149" y="70319"/>
                  <a:pt x="93179" y="84492"/>
                  <a:pt x="90842" y="86728"/>
                </a:cubicBezTo>
                <a:cubicBezTo>
                  <a:pt x="89318" y="88188"/>
                  <a:pt x="78955" y="87439"/>
                  <a:pt x="69633" y="86321"/>
                </a:cubicBezTo>
                <a:cubicBezTo>
                  <a:pt x="64261" y="78701"/>
                  <a:pt x="68122" y="73088"/>
                  <a:pt x="67843" y="61378"/>
                </a:cubicBezTo>
                <a:cubicBezTo>
                  <a:pt x="67551" y="49440"/>
                  <a:pt x="57352" y="51676"/>
                  <a:pt x="51841" y="51676"/>
                </a:cubicBezTo>
                <a:cubicBezTo>
                  <a:pt x="46292" y="51676"/>
                  <a:pt x="37275" y="72923"/>
                  <a:pt x="34367" y="77799"/>
                </a:cubicBezTo>
                <a:cubicBezTo>
                  <a:pt x="31446" y="82638"/>
                  <a:pt x="22111" y="71818"/>
                  <a:pt x="15431" y="66611"/>
                </a:cubicBezTo>
                <a:cubicBezTo>
                  <a:pt x="8738" y="61378"/>
                  <a:pt x="12218" y="51307"/>
                  <a:pt x="7570" y="46469"/>
                </a:cubicBezTo>
                <a:cubicBezTo>
                  <a:pt x="2921" y="41617"/>
                  <a:pt x="0" y="33413"/>
                  <a:pt x="4649" y="22594"/>
                </a:cubicBezTo>
                <a:cubicBezTo>
                  <a:pt x="4839" y="22162"/>
                  <a:pt x="4966" y="21705"/>
                  <a:pt x="5144" y="21286"/>
                </a:cubicBezTo>
                <a:cubicBezTo>
                  <a:pt x="10973" y="21870"/>
                  <a:pt x="17171" y="23241"/>
                  <a:pt x="20752" y="26492"/>
                </a:cubicBezTo>
                <a:cubicBezTo>
                  <a:pt x="26975" y="32194"/>
                  <a:pt x="43904" y="26492"/>
                  <a:pt x="49225" y="26492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Freeform 798"/>
          <p:cNvSpPr/>
          <p:nvPr/>
        </p:nvSpPr>
        <p:spPr>
          <a:xfrm flipV="1">
            <a:off x="2893040" y="7373654"/>
            <a:ext cx="195719" cy="124900"/>
          </a:xfrm>
          <a:custGeom>
            <a:avLst/>
            <a:gdLst/>
            <a:ahLst/>
            <a:cxnLst/>
            <a:rect l="0" t="0" r="0" b="0"/>
            <a:pathLst>
              <a:path w="145300" h="88188">
                <a:moveTo>
                  <a:pt x="49225" y="26492"/>
                </a:moveTo>
                <a:cubicBezTo>
                  <a:pt x="54558" y="26492"/>
                  <a:pt x="67043" y="23063"/>
                  <a:pt x="74155" y="26492"/>
                </a:cubicBezTo>
                <a:cubicBezTo>
                  <a:pt x="81267" y="29921"/>
                  <a:pt x="81267" y="19634"/>
                  <a:pt x="85737" y="20803"/>
                </a:cubicBezTo>
                <a:cubicBezTo>
                  <a:pt x="90169" y="21946"/>
                  <a:pt x="99072" y="13958"/>
                  <a:pt x="104419" y="8243"/>
                </a:cubicBezTo>
                <a:cubicBezTo>
                  <a:pt x="107264" y="5207"/>
                  <a:pt x="110642" y="2794"/>
                  <a:pt x="114388" y="0"/>
                </a:cubicBezTo>
                <a:cubicBezTo>
                  <a:pt x="115239" y="1867"/>
                  <a:pt x="116395" y="3709"/>
                  <a:pt x="118224" y="5461"/>
                </a:cubicBezTo>
                <a:cubicBezTo>
                  <a:pt x="122872" y="9919"/>
                  <a:pt x="127533" y="7709"/>
                  <a:pt x="131609" y="7709"/>
                </a:cubicBezTo>
                <a:cubicBezTo>
                  <a:pt x="135699" y="7709"/>
                  <a:pt x="136270" y="13666"/>
                  <a:pt x="139179" y="16663"/>
                </a:cubicBezTo>
                <a:cubicBezTo>
                  <a:pt x="140817" y="18326"/>
                  <a:pt x="143382" y="19292"/>
                  <a:pt x="145300" y="19800"/>
                </a:cubicBezTo>
                <a:cubicBezTo>
                  <a:pt x="143751" y="23927"/>
                  <a:pt x="143662" y="31978"/>
                  <a:pt x="141071" y="35293"/>
                </a:cubicBezTo>
                <a:cubicBezTo>
                  <a:pt x="138010" y="39204"/>
                  <a:pt x="133641" y="45922"/>
                  <a:pt x="134950" y="49834"/>
                </a:cubicBezTo>
                <a:cubicBezTo>
                  <a:pt x="136270" y="53746"/>
                  <a:pt x="136270" y="59334"/>
                  <a:pt x="132765" y="63804"/>
                </a:cubicBezTo>
                <a:cubicBezTo>
                  <a:pt x="131241" y="65773"/>
                  <a:pt x="130073" y="68046"/>
                  <a:pt x="129438" y="70243"/>
                </a:cubicBezTo>
                <a:cubicBezTo>
                  <a:pt x="122338" y="71411"/>
                  <a:pt x="112775" y="72745"/>
                  <a:pt x="110642" y="71818"/>
                </a:cubicBezTo>
                <a:cubicBezTo>
                  <a:pt x="107149" y="70319"/>
                  <a:pt x="93179" y="84492"/>
                  <a:pt x="90842" y="86728"/>
                </a:cubicBezTo>
                <a:cubicBezTo>
                  <a:pt x="89318" y="88188"/>
                  <a:pt x="78955" y="87439"/>
                  <a:pt x="69633" y="86321"/>
                </a:cubicBezTo>
                <a:cubicBezTo>
                  <a:pt x="64261" y="78701"/>
                  <a:pt x="68122" y="73088"/>
                  <a:pt x="67843" y="61378"/>
                </a:cubicBezTo>
                <a:cubicBezTo>
                  <a:pt x="67551" y="49440"/>
                  <a:pt x="57352" y="51676"/>
                  <a:pt x="51841" y="51676"/>
                </a:cubicBezTo>
                <a:cubicBezTo>
                  <a:pt x="46292" y="51676"/>
                  <a:pt x="37275" y="72923"/>
                  <a:pt x="34367" y="77799"/>
                </a:cubicBezTo>
                <a:cubicBezTo>
                  <a:pt x="31446" y="82638"/>
                  <a:pt x="22111" y="71818"/>
                  <a:pt x="15431" y="66611"/>
                </a:cubicBezTo>
                <a:cubicBezTo>
                  <a:pt x="8738" y="61378"/>
                  <a:pt x="12218" y="51307"/>
                  <a:pt x="7570" y="46469"/>
                </a:cubicBezTo>
                <a:cubicBezTo>
                  <a:pt x="2921" y="41617"/>
                  <a:pt x="0" y="33413"/>
                  <a:pt x="4649" y="22594"/>
                </a:cubicBezTo>
                <a:cubicBezTo>
                  <a:pt x="4839" y="22162"/>
                  <a:pt x="4966" y="21705"/>
                  <a:pt x="5144" y="21286"/>
                </a:cubicBezTo>
                <a:cubicBezTo>
                  <a:pt x="10973" y="21870"/>
                  <a:pt x="17171" y="23241"/>
                  <a:pt x="20752" y="26492"/>
                </a:cubicBezTo>
                <a:cubicBezTo>
                  <a:pt x="26975" y="32194"/>
                  <a:pt x="43904" y="26492"/>
                  <a:pt x="49225" y="26492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Freeform 799"/>
          <p:cNvSpPr/>
          <p:nvPr/>
        </p:nvSpPr>
        <p:spPr>
          <a:xfrm flipV="1">
            <a:off x="2893074" y="7452952"/>
            <a:ext cx="154046" cy="131843"/>
          </a:xfrm>
          <a:custGeom>
            <a:avLst/>
            <a:gdLst/>
            <a:ahLst/>
            <a:cxnLst/>
            <a:rect l="0" t="0" r="0" b="0"/>
            <a:pathLst>
              <a:path w="114362" h="93090">
                <a:moveTo>
                  <a:pt x="16128" y="46405"/>
                </a:moveTo>
                <a:cubicBezTo>
                  <a:pt x="18312" y="42481"/>
                  <a:pt x="25310" y="39128"/>
                  <a:pt x="27926" y="40818"/>
                </a:cubicBezTo>
                <a:cubicBezTo>
                  <a:pt x="30529" y="42481"/>
                  <a:pt x="38848" y="36906"/>
                  <a:pt x="38848" y="32423"/>
                </a:cubicBezTo>
                <a:cubicBezTo>
                  <a:pt x="38848" y="27965"/>
                  <a:pt x="36663" y="14516"/>
                  <a:pt x="38848" y="14516"/>
                </a:cubicBezTo>
                <a:cubicBezTo>
                  <a:pt x="40816" y="14516"/>
                  <a:pt x="53402" y="9525"/>
                  <a:pt x="54253" y="2781"/>
                </a:cubicBezTo>
                <a:cubicBezTo>
                  <a:pt x="59892" y="2616"/>
                  <a:pt x="66305" y="2248"/>
                  <a:pt x="68693" y="1486"/>
                </a:cubicBezTo>
                <a:cubicBezTo>
                  <a:pt x="73366" y="0"/>
                  <a:pt x="76262" y="3708"/>
                  <a:pt x="78586" y="7455"/>
                </a:cubicBezTo>
                <a:cubicBezTo>
                  <a:pt x="80923" y="11176"/>
                  <a:pt x="89064" y="12662"/>
                  <a:pt x="91400" y="12662"/>
                </a:cubicBezTo>
                <a:cubicBezTo>
                  <a:pt x="93725" y="12662"/>
                  <a:pt x="93725" y="20853"/>
                  <a:pt x="94309" y="24600"/>
                </a:cubicBezTo>
                <a:cubicBezTo>
                  <a:pt x="94893" y="28308"/>
                  <a:pt x="100722" y="35026"/>
                  <a:pt x="104215" y="36512"/>
                </a:cubicBezTo>
                <a:cubicBezTo>
                  <a:pt x="107707" y="38011"/>
                  <a:pt x="107123" y="43230"/>
                  <a:pt x="110616" y="43230"/>
                </a:cubicBezTo>
                <a:cubicBezTo>
                  <a:pt x="114108" y="43230"/>
                  <a:pt x="113524" y="49211"/>
                  <a:pt x="112952" y="52932"/>
                </a:cubicBezTo>
                <a:cubicBezTo>
                  <a:pt x="112609" y="55193"/>
                  <a:pt x="113016" y="58025"/>
                  <a:pt x="114362" y="60895"/>
                </a:cubicBezTo>
                <a:cubicBezTo>
                  <a:pt x="110616" y="63677"/>
                  <a:pt x="107237" y="66102"/>
                  <a:pt x="104392" y="69137"/>
                </a:cubicBezTo>
                <a:cubicBezTo>
                  <a:pt x="99046" y="74840"/>
                  <a:pt x="90143" y="82828"/>
                  <a:pt x="85711" y="81685"/>
                </a:cubicBezTo>
                <a:cubicBezTo>
                  <a:pt x="81240" y="80529"/>
                  <a:pt x="81240" y="90804"/>
                  <a:pt x="74128" y="87387"/>
                </a:cubicBezTo>
                <a:cubicBezTo>
                  <a:pt x="67016" y="83958"/>
                  <a:pt x="54532" y="87387"/>
                  <a:pt x="49198" y="87387"/>
                </a:cubicBezTo>
                <a:cubicBezTo>
                  <a:pt x="43877" y="87387"/>
                  <a:pt x="26948" y="93090"/>
                  <a:pt x="20725" y="87387"/>
                </a:cubicBezTo>
                <a:cubicBezTo>
                  <a:pt x="17143" y="84136"/>
                  <a:pt x="10947" y="82752"/>
                  <a:pt x="5118" y="82168"/>
                </a:cubicBezTo>
                <a:cubicBezTo>
                  <a:pt x="9093" y="71754"/>
                  <a:pt x="7645" y="61225"/>
                  <a:pt x="3175" y="54799"/>
                </a:cubicBezTo>
                <a:cubicBezTo>
                  <a:pt x="0" y="50202"/>
                  <a:pt x="1841" y="49592"/>
                  <a:pt x="4178" y="47789"/>
                </a:cubicBezTo>
                <a:cubicBezTo>
                  <a:pt x="8953" y="48360"/>
                  <a:pt x="14376" y="49554"/>
                  <a:pt x="16128" y="46405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Freeform 800"/>
          <p:cNvSpPr/>
          <p:nvPr/>
        </p:nvSpPr>
        <p:spPr>
          <a:xfrm flipV="1">
            <a:off x="2893074" y="7452952"/>
            <a:ext cx="154046" cy="131843"/>
          </a:xfrm>
          <a:custGeom>
            <a:avLst/>
            <a:gdLst/>
            <a:ahLst/>
            <a:cxnLst/>
            <a:rect l="0" t="0" r="0" b="0"/>
            <a:pathLst>
              <a:path w="114362" h="93090">
                <a:moveTo>
                  <a:pt x="16128" y="46405"/>
                </a:moveTo>
                <a:cubicBezTo>
                  <a:pt x="18312" y="42481"/>
                  <a:pt x="25310" y="39128"/>
                  <a:pt x="27926" y="40818"/>
                </a:cubicBezTo>
                <a:cubicBezTo>
                  <a:pt x="30529" y="42481"/>
                  <a:pt x="38848" y="36906"/>
                  <a:pt x="38848" y="32423"/>
                </a:cubicBezTo>
                <a:cubicBezTo>
                  <a:pt x="38848" y="27965"/>
                  <a:pt x="36663" y="14516"/>
                  <a:pt x="38848" y="14516"/>
                </a:cubicBezTo>
                <a:cubicBezTo>
                  <a:pt x="40816" y="14516"/>
                  <a:pt x="53402" y="9525"/>
                  <a:pt x="54253" y="2781"/>
                </a:cubicBezTo>
                <a:cubicBezTo>
                  <a:pt x="59892" y="2616"/>
                  <a:pt x="66305" y="2248"/>
                  <a:pt x="68693" y="1486"/>
                </a:cubicBezTo>
                <a:cubicBezTo>
                  <a:pt x="73366" y="0"/>
                  <a:pt x="76262" y="3708"/>
                  <a:pt x="78586" y="7455"/>
                </a:cubicBezTo>
                <a:cubicBezTo>
                  <a:pt x="80923" y="11176"/>
                  <a:pt x="89064" y="12662"/>
                  <a:pt x="91400" y="12662"/>
                </a:cubicBezTo>
                <a:cubicBezTo>
                  <a:pt x="93725" y="12662"/>
                  <a:pt x="93725" y="20853"/>
                  <a:pt x="94309" y="24600"/>
                </a:cubicBezTo>
                <a:cubicBezTo>
                  <a:pt x="94893" y="28308"/>
                  <a:pt x="100722" y="35026"/>
                  <a:pt x="104215" y="36512"/>
                </a:cubicBezTo>
                <a:cubicBezTo>
                  <a:pt x="107707" y="38011"/>
                  <a:pt x="107123" y="43230"/>
                  <a:pt x="110616" y="43230"/>
                </a:cubicBezTo>
                <a:cubicBezTo>
                  <a:pt x="114108" y="43230"/>
                  <a:pt x="113524" y="49211"/>
                  <a:pt x="112952" y="52932"/>
                </a:cubicBezTo>
                <a:cubicBezTo>
                  <a:pt x="112609" y="55193"/>
                  <a:pt x="113016" y="58025"/>
                  <a:pt x="114362" y="60895"/>
                </a:cubicBezTo>
                <a:cubicBezTo>
                  <a:pt x="110616" y="63677"/>
                  <a:pt x="107237" y="66102"/>
                  <a:pt x="104392" y="69137"/>
                </a:cubicBezTo>
                <a:cubicBezTo>
                  <a:pt x="99046" y="74840"/>
                  <a:pt x="90143" y="82828"/>
                  <a:pt x="85711" y="81685"/>
                </a:cubicBezTo>
                <a:cubicBezTo>
                  <a:pt x="81240" y="80529"/>
                  <a:pt x="81240" y="90804"/>
                  <a:pt x="74128" y="87387"/>
                </a:cubicBezTo>
                <a:cubicBezTo>
                  <a:pt x="67016" y="83958"/>
                  <a:pt x="54532" y="87387"/>
                  <a:pt x="49198" y="87387"/>
                </a:cubicBezTo>
                <a:cubicBezTo>
                  <a:pt x="43877" y="87387"/>
                  <a:pt x="26948" y="93090"/>
                  <a:pt x="20725" y="87387"/>
                </a:cubicBezTo>
                <a:cubicBezTo>
                  <a:pt x="17143" y="84136"/>
                  <a:pt x="10947" y="82752"/>
                  <a:pt x="5118" y="82168"/>
                </a:cubicBezTo>
                <a:cubicBezTo>
                  <a:pt x="9093" y="71754"/>
                  <a:pt x="7645" y="61225"/>
                  <a:pt x="3175" y="54799"/>
                </a:cubicBezTo>
                <a:cubicBezTo>
                  <a:pt x="0" y="50202"/>
                  <a:pt x="1841" y="49592"/>
                  <a:pt x="4178" y="47789"/>
                </a:cubicBezTo>
                <a:cubicBezTo>
                  <a:pt x="8953" y="48360"/>
                  <a:pt x="14376" y="49554"/>
                  <a:pt x="16128" y="46405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Freeform 801"/>
          <p:cNvSpPr/>
          <p:nvPr/>
        </p:nvSpPr>
        <p:spPr>
          <a:xfrm flipV="1">
            <a:off x="2691525" y="7919044"/>
            <a:ext cx="89741" cy="67306"/>
          </a:xfrm>
          <a:custGeom>
            <a:avLst/>
            <a:gdLst/>
            <a:ahLst/>
            <a:cxnLst/>
            <a:rect l="0" t="0" r="0" b="0"/>
            <a:pathLst>
              <a:path w="66623" h="47523">
                <a:moveTo>
                  <a:pt x="482" y="5956"/>
                </a:moveTo>
                <a:cubicBezTo>
                  <a:pt x="5181" y="8356"/>
                  <a:pt x="10476" y="9334"/>
                  <a:pt x="13055" y="7987"/>
                </a:cubicBezTo>
                <a:cubicBezTo>
                  <a:pt x="15328" y="6832"/>
                  <a:pt x="16077" y="3772"/>
                  <a:pt x="16483" y="483"/>
                </a:cubicBezTo>
                <a:cubicBezTo>
                  <a:pt x="20509" y="1232"/>
                  <a:pt x="27875" y="2705"/>
                  <a:pt x="30377" y="3925"/>
                </a:cubicBezTo>
                <a:cubicBezTo>
                  <a:pt x="33870" y="5601"/>
                  <a:pt x="41731" y="0"/>
                  <a:pt x="42595" y="3353"/>
                </a:cubicBezTo>
                <a:cubicBezTo>
                  <a:pt x="43458" y="6717"/>
                  <a:pt x="46087" y="14541"/>
                  <a:pt x="49580" y="14541"/>
                </a:cubicBezTo>
                <a:cubicBezTo>
                  <a:pt x="53085" y="14541"/>
                  <a:pt x="50888" y="26288"/>
                  <a:pt x="54393" y="26847"/>
                </a:cubicBezTo>
                <a:cubicBezTo>
                  <a:pt x="57885" y="27393"/>
                  <a:pt x="66623" y="37464"/>
                  <a:pt x="66623" y="37464"/>
                </a:cubicBezTo>
                <a:cubicBezTo>
                  <a:pt x="66623" y="37464"/>
                  <a:pt x="63131" y="46418"/>
                  <a:pt x="61810" y="46964"/>
                </a:cubicBezTo>
                <a:cubicBezTo>
                  <a:pt x="60502" y="47523"/>
                  <a:pt x="56133" y="41388"/>
                  <a:pt x="48272" y="41388"/>
                </a:cubicBezTo>
                <a:cubicBezTo>
                  <a:pt x="40410" y="41388"/>
                  <a:pt x="34746" y="33553"/>
                  <a:pt x="31254" y="33553"/>
                </a:cubicBezTo>
                <a:cubicBezTo>
                  <a:pt x="27748" y="33553"/>
                  <a:pt x="16839" y="38023"/>
                  <a:pt x="9410" y="38569"/>
                </a:cubicBezTo>
                <a:cubicBezTo>
                  <a:pt x="6793" y="38760"/>
                  <a:pt x="4063" y="39039"/>
                  <a:pt x="1523" y="39395"/>
                </a:cubicBezTo>
                <a:cubicBezTo>
                  <a:pt x="799" y="30936"/>
                  <a:pt x="0" y="17893"/>
                  <a:pt x="482" y="5956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Freeform 802"/>
          <p:cNvSpPr/>
          <p:nvPr/>
        </p:nvSpPr>
        <p:spPr>
          <a:xfrm flipV="1">
            <a:off x="2691525" y="7919044"/>
            <a:ext cx="89741" cy="67306"/>
          </a:xfrm>
          <a:custGeom>
            <a:avLst/>
            <a:gdLst/>
            <a:ahLst/>
            <a:cxnLst/>
            <a:rect l="0" t="0" r="0" b="0"/>
            <a:pathLst>
              <a:path w="66623" h="47523">
                <a:moveTo>
                  <a:pt x="482" y="5956"/>
                </a:moveTo>
                <a:cubicBezTo>
                  <a:pt x="5181" y="8356"/>
                  <a:pt x="10476" y="9334"/>
                  <a:pt x="13055" y="7987"/>
                </a:cubicBezTo>
                <a:cubicBezTo>
                  <a:pt x="15328" y="6832"/>
                  <a:pt x="16077" y="3772"/>
                  <a:pt x="16483" y="483"/>
                </a:cubicBezTo>
                <a:cubicBezTo>
                  <a:pt x="20509" y="1232"/>
                  <a:pt x="27875" y="2705"/>
                  <a:pt x="30377" y="3925"/>
                </a:cubicBezTo>
                <a:cubicBezTo>
                  <a:pt x="33870" y="5601"/>
                  <a:pt x="41731" y="0"/>
                  <a:pt x="42595" y="3353"/>
                </a:cubicBezTo>
                <a:cubicBezTo>
                  <a:pt x="43458" y="6717"/>
                  <a:pt x="46087" y="14541"/>
                  <a:pt x="49580" y="14541"/>
                </a:cubicBezTo>
                <a:cubicBezTo>
                  <a:pt x="53085" y="14541"/>
                  <a:pt x="50888" y="26288"/>
                  <a:pt x="54393" y="26847"/>
                </a:cubicBezTo>
                <a:cubicBezTo>
                  <a:pt x="57885" y="27393"/>
                  <a:pt x="66623" y="37464"/>
                  <a:pt x="66623" y="37464"/>
                </a:cubicBezTo>
                <a:cubicBezTo>
                  <a:pt x="66623" y="37464"/>
                  <a:pt x="63131" y="46418"/>
                  <a:pt x="61810" y="46964"/>
                </a:cubicBezTo>
                <a:cubicBezTo>
                  <a:pt x="60502" y="47523"/>
                  <a:pt x="56133" y="41388"/>
                  <a:pt x="48272" y="41388"/>
                </a:cubicBezTo>
                <a:cubicBezTo>
                  <a:pt x="40410" y="41388"/>
                  <a:pt x="34746" y="33553"/>
                  <a:pt x="31254" y="33553"/>
                </a:cubicBezTo>
                <a:cubicBezTo>
                  <a:pt x="27748" y="33553"/>
                  <a:pt x="16839" y="38023"/>
                  <a:pt x="9410" y="38569"/>
                </a:cubicBezTo>
                <a:cubicBezTo>
                  <a:pt x="6793" y="38760"/>
                  <a:pt x="4063" y="39039"/>
                  <a:pt x="1523" y="39395"/>
                </a:cubicBezTo>
                <a:cubicBezTo>
                  <a:pt x="799" y="30936"/>
                  <a:pt x="0" y="17893"/>
                  <a:pt x="482" y="5956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03" name="Picture 803"/>
          <p:cNvPicPr>
            <a:picLocks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2709" y="8133079"/>
            <a:ext cx="193629" cy="308212"/>
          </a:xfrm>
          <a:prstGeom prst="rect">
            <a:avLst/>
          </a:prstGeom>
          <a:noFill/>
        </p:spPr>
      </p:pic>
      <p:sp>
        <p:nvSpPr>
          <p:cNvPr id="804" name="Freeform 804"/>
          <p:cNvSpPr/>
          <p:nvPr/>
        </p:nvSpPr>
        <p:spPr>
          <a:xfrm flipV="1">
            <a:off x="2875409" y="8145779"/>
            <a:ext cx="168228" cy="283330"/>
          </a:xfrm>
          <a:custGeom>
            <a:avLst/>
            <a:gdLst/>
            <a:ahLst/>
            <a:cxnLst/>
            <a:rect l="0" t="0" r="0" b="0"/>
            <a:pathLst>
              <a:path w="124891" h="200050">
                <a:moveTo>
                  <a:pt x="106845" y="11925"/>
                </a:moveTo>
                <a:cubicBezTo>
                  <a:pt x="102172" y="15277"/>
                  <a:pt x="81217" y="9690"/>
                  <a:pt x="75692" y="16408"/>
                </a:cubicBezTo>
                <a:cubicBezTo>
                  <a:pt x="70155" y="23113"/>
                  <a:pt x="58878" y="11113"/>
                  <a:pt x="63754" y="10071"/>
                </a:cubicBezTo>
                <a:cubicBezTo>
                  <a:pt x="70739" y="8573"/>
                  <a:pt x="81217" y="750"/>
                  <a:pt x="92571" y="381"/>
                </a:cubicBezTo>
                <a:cubicBezTo>
                  <a:pt x="103937" y="0"/>
                  <a:pt x="119354" y="7074"/>
                  <a:pt x="119075" y="10821"/>
                </a:cubicBezTo>
                <a:cubicBezTo>
                  <a:pt x="118782" y="14553"/>
                  <a:pt x="111505" y="8573"/>
                  <a:pt x="106845" y="11925"/>
                </a:cubicBezTo>
                <a:close/>
                <a:moveTo>
                  <a:pt x="123291" y="200050"/>
                </a:moveTo>
                <a:cubicBezTo>
                  <a:pt x="118922" y="199465"/>
                  <a:pt x="112852" y="197383"/>
                  <a:pt x="113842" y="194233"/>
                </a:cubicBezTo>
                <a:cubicBezTo>
                  <a:pt x="114998" y="190512"/>
                  <a:pt x="110908" y="188289"/>
                  <a:pt x="106274" y="188289"/>
                </a:cubicBezTo>
                <a:cubicBezTo>
                  <a:pt x="106274" y="188289"/>
                  <a:pt x="89954" y="189750"/>
                  <a:pt x="85294" y="192734"/>
                </a:cubicBezTo>
                <a:cubicBezTo>
                  <a:pt x="81763" y="194995"/>
                  <a:pt x="66205" y="193852"/>
                  <a:pt x="58878" y="193154"/>
                </a:cubicBezTo>
                <a:cubicBezTo>
                  <a:pt x="58840" y="192772"/>
                  <a:pt x="58725" y="192392"/>
                  <a:pt x="58509" y="192011"/>
                </a:cubicBezTo>
                <a:cubicBezTo>
                  <a:pt x="56757" y="188645"/>
                  <a:pt x="42787" y="179514"/>
                  <a:pt x="40158" y="181203"/>
                </a:cubicBezTo>
                <a:cubicBezTo>
                  <a:pt x="37542" y="182867"/>
                  <a:pt x="36221" y="175602"/>
                  <a:pt x="31001" y="173926"/>
                </a:cubicBezTo>
                <a:cubicBezTo>
                  <a:pt x="25743" y="172249"/>
                  <a:pt x="17895" y="174497"/>
                  <a:pt x="17463" y="171678"/>
                </a:cubicBezTo>
                <a:cubicBezTo>
                  <a:pt x="17006" y="168884"/>
                  <a:pt x="13513" y="161061"/>
                  <a:pt x="10465" y="157162"/>
                </a:cubicBezTo>
                <a:cubicBezTo>
                  <a:pt x="7405" y="153237"/>
                  <a:pt x="10021" y="148754"/>
                  <a:pt x="5665" y="147662"/>
                </a:cubicBezTo>
                <a:cubicBezTo>
                  <a:pt x="2782" y="146900"/>
                  <a:pt x="1588" y="140068"/>
                  <a:pt x="0" y="134035"/>
                </a:cubicBezTo>
                <a:cubicBezTo>
                  <a:pt x="280" y="133870"/>
                  <a:pt x="547" y="133590"/>
                  <a:pt x="851" y="133463"/>
                </a:cubicBezTo>
                <a:cubicBezTo>
                  <a:pt x="7252" y="130873"/>
                  <a:pt x="12205" y="121170"/>
                  <a:pt x="11342" y="111848"/>
                </a:cubicBezTo>
                <a:cubicBezTo>
                  <a:pt x="10465" y="102526"/>
                  <a:pt x="20651" y="99161"/>
                  <a:pt x="25311" y="105879"/>
                </a:cubicBezTo>
                <a:cubicBezTo>
                  <a:pt x="29972" y="112585"/>
                  <a:pt x="43079" y="102145"/>
                  <a:pt x="43079" y="97675"/>
                </a:cubicBezTo>
                <a:cubicBezTo>
                  <a:pt x="43079" y="93205"/>
                  <a:pt x="29680" y="102526"/>
                  <a:pt x="22098" y="95440"/>
                </a:cubicBezTo>
                <a:cubicBezTo>
                  <a:pt x="14542" y="88378"/>
                  <a:pt x="27940" y="81647"/>
                  <a:pt x="26188" y="74180"/>
                </a:cubicBezTo>
                <a:cubicBezTo>
                  <a:pt x="24435" y="66725"/>
                  <a:pt x="29680" y="56298"/>
                  <a:pt x="36386" y="56654"/>
                </a:cubicBezTo>
                <a:cubicBezTo>
                  <a:pt x="43079" y="57035"/>
                  <a:pt x="50648" y="42874"/>
                  <a:pt x="54725" y="45491"/>
                </a:cubicBezTo>
                <a:cubicBezTo>
                  <a:pt x="58801" y="48094"/>
                  <a:pt x="49772" y="67843"/>
                  <a:pt x="51232" y="70840"/>
                </a:cubicBezTo>
                <a:cubicBezTo>
                  <a:pt x="52693" y="73824"/>
                  <a:pt x="60833" y="65620"/>
                  <a:pt x="64910" y="71589"/>
                </a:cubicBezTo>
                <a:cubicBezTo>
                  <a:pt x="68999" y="77545"/>
                  <a:pt x="62002" y="82016"/>
                  <a:pt x="55880" y="81647"/>
                </a:cubicBezTo>
                <a:cubicBezTo>
                  <a:pt x="49772" y="81279"/>
                  <a:pt x="55601" y="92087"/>
                  <a:pt x="62878" y="86499"/>
                </a:cubicBezTo>
                <a:cubicBezTo>
                  <a:pt x="70155" y="80911"/>
                  <a:pt x="73648" y="87972"/>
                  <a:pt x="77140" y="88747"/>
                </a:cubicBezTo>
                <a:cubicBezTo>
                  <a:pt x="80633" y="89483"/>
                  <a:pt x="81509" y="105511"/>
                  <a:pt x="70739" y="109232"/>
                </a:cubicBezTo>
                <a:cubicBezTo>
                  <a:pt x="59970" y="112953"/>
                  <a:pt x="61418" y="99161"/>
                  <a:pt x="54420" y="108495"/>
                </a:cubicBezTo>
                <a:cubicBezTo>
                  <a:pt x="47435" y="117804"/>
                  <a:pt x="60833" y="114096"/>
                  <a:pt x="60833" y="121919"/>
                </a:cubicBezTo>
                <a:cubicBezTo>
                  <a:pt x="60833" y="129742"/>
                  <a:pt x="50064" y="140931"/>
                  <a:pt x="44819" y="150253"/>
                </a:cubicBezTo>
                <a:cubicBezTo>
                  <a:pt x="39574" y="159562"/>
                  <a:pt x="52109" y="164045"/>
                  <a:pt x="55004" y="157314"/>
                </a:cubicBezTo>
                <a:cubicBezTo>
                  <a:pt x="57925" y="150621"/>
                  <a:pt x="65786" y="151739"/>
                  <a:pt x="70739" y="154355"/>
                </a:cubicBezTo>
                <a:cubicBezTo>
                  <a:pt x="75692" y="156946"/>
                  <a:pt x="65494" y="168884"/>
                  <a:pt x="74511" y="173367"/>
                </a:cubicBezTo>
                <a:cubicBezTo>
                  <a:pt x="83554" y="177837"/>
                  <a:pt x="83554" y="170001"/>
                  <a:pt x="86462" y="168515"/>
                </a:cubicBezTo>
                <a:cubicBezTo>
                  <a:pt x="89370" y="167030"/>
                  <a:pt x="91987" y="177837"/>
                  <a:pt x="101308" y="177837"/>
                </a:cubicBezTo>
                <a:cubicBezTo>
                  <a:pt x="106160" y="177837"/>
                  <a:pt x="110451" y="173710"/>
                  <a:pt x="114604" y="169747"/>
                </a:cubicBezTo>
                <a:cubicBezTo>
                  <a:pt x="117144" y="173316"/>
                  <a:pt x="119214" y="175373"/>
                  <a:pt x="119214" y="178396"/>
                </a:cubicBezTo>
                <a:cubicBezTo>
                  <a:pt x="119214" y="182320"/>
                  <a:pt x="124891" y="183997"/>
                  <a:pt x="124891" y="190144"/>
                </a:cubicBezTo>
                <a:cubicBezTo>
                  <a:pt x="124891" y="193103"/>
                  <a:pt x="123990" y="196824"/>
                  <a:pt x="123291" y="200050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Freeform 805"/>
          <p:cNvSpPr/>
          <p:nvPr/>
        </p:nvSpPr>
        <p:spPr>
          <a:xfrm flipV="1">
            <a:off x="2953042" y="7289131"/>
            <a:ext cx="135297" cy="109934"/>
          </a:xfrm>
          <a:custGeom>
            <a:avLst/>
            <a:gdLst/>
            <a:ahLst/>
            <a:cxnLst/>
            <a:rect l="0" t="0" r="0" b="0"/>
            <a:pathLst>
              <a:path w="100443" h="77621">
                <a:moveTo>
                  <a:pt x="91719" y="56197"/>
                </a:moveTo>
                <a:cubicBezTo>
                  <a:pt x="94131" y="62851"/>
                  <a:pt x="100443" y="63982"/>
                  <a:pt x="95732" y="72757"/>
                </a:cubicBezTo>
                <a:cubicBezTo>
                  <a:pt x="94843" y="71805"/>
                  <a:pt x="93573" y="70928"/>
                  <a:pt x="91440" y="70179"/>
                </a:cubicBezTo>
                <a:cubicBezTo>
                  <a:pt x="82995" y="67182"/>
                  <a:pt x="64643" y="77621"/>
                  <a:pt x="54153" y="75005"/>
                </a:cubicBezTo>
                <a:cubicBezTo>
                  <a:pt x="43675" y="72414"/>
                  <a:pt x="22428" y="72414"/>
                  <a:pt x="17475" y="65709"/>
                </a:cubicBezTo>
                <a:cubicBezTo>
                  <a:pt x="12522" y="58990"/>
                  <a:pt x="0" y="57124"/>
                  <a:pt x="5525" y="51168"/>
                </a:cubicBezTo>
                <a:cubicBezTo>
                  <a:pt x="11075" y="45187"/>
                  <a:pt x="5525" y="42202"/>
                  <a:pt x="9614" y="35128"/>
                </a:cubicBezTo>
                <a:cubicBezTo>
                  <a:pt x="13691" y="28042"/>
                  <a:pt x="15735" y="25057"/>
                  <a:pt x="21260" y="26556"/>
                </a:cubicBezTo>
                <a:cubicBezTo>
                  <a:pt x="26797" y="28042"/>
                  <a:pt x="31153" y="24321"/>
                  <a:pt x="25324" y="16485"/>
                </a:cubicBezTo>
                <a:cubicBezTo>
                  <a:pt x="25235" y="16332"/>
                  <a:pt x="25184" y="16218"/>
                  <a:pt x="25083" y="16078"/>
                </a:cubicBezTo>
                <a:cubicBezTo>
                  <a:pt x="34417" y="17196"/>
                  <a:pt x="44768" y="17945"/>
                  <a:pt x="46304" y="16485"/>
                </a:cubicBezTo>
                <a:cubicBezTo>
                  <a:pt x="48628" y="14249"/>
                  <a:pt x="62611" y="76"/>
                  <a:pt x="66091" y="1575"/>
                </a:cubicBezTo>
                <a:cubicBezTo>
                  <a:pt x="68237" y="2489"/>
                  <a:pt x="77788" y="1168"/>
                  <a:pt x="84887" y="0"/>
                </a:cubicBezTo>
                <a:cubicBezTo>
                  <a:pt x="84061" y="2781"/>
                  <a:pt x="84138" y="5410"/>
                  <a:pt x="85598" y="6985"/>
                </a:cubicBezTo>
                <a:cubicBezTo>
                  <a:pt x="88227" y="9779"/>
                  <a:pt x="93903" y="9779"/>
                  <a:pt x="90843" y="15380"/>
                </a:cubicBezTo>
                <a:cubicBezTo>
                  <a:pt x="87782" y="20980"/>
                  <a:pt x="86906" y="22073"/>
                  <a:pt x="86474" y="28804"/>
                </a:cubicBezTo>
                <a:cubicBezTo>
                  <a:pt x="86043" y="35497"/>
                  <a:pt x="84734" y="38862"/>
                  <a:pt x="85166" y="43332"/>
                </a:cubicBezTo>
                <a:cubicBezTo>
                  <a:pt x="85598" y="47815"/>
                  <a:pt x="89103" y="48946"/>
                  <a:pt x="91719" y="56197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Freeform 806"/>
          <p:cNvSpPr/>
          <p:nvPr/>
        </p:nvSpPr>
        <p:spPr>
          <a:xfrm flipV="1">
            <a:off x="2953042" y="7289131"/>
            <a:ext cx="135297" cy="109934"/>
          </a:xfrm>
          <a:custGeom>
            <a:avLst/>
            <a:gdLst/>
            <a:ahLst/>
            <a:cxnLst/>
            <a:rect l="0" t="0" r="0" b="0"/>
            <a:pathLst>
              <a:path w="100443" h="77621">
                <a:moveTo>
                  <a:pt x="91719" y="56197"/>
                </a:moveTo>
                <a:cubicBezTo>
                  <a:pt x="94131" y="62851"/>
                  <a:pt x="100443" y="63982"/>
                  <a:pt x="95732" y="72757"/>
                </a:cubicBezTo>
                <a:cubicBezTo>
                  <a:pt x="94843" y="71805"/>
                  <a:pt x="93573" y="70928"/>
                  <a:pt x="91440" y="70179"/>
                </a:cubicBezTo>
                <a:cubicBezTo>
                  <a:pt x="82995" y="67182"/>
                  <a:pt x="64643" y="77621"/>
                  <a:pt x="54153" y="75005"/>
                </a:cubicBezTo>
                <a:cubicBezTo>
                  <a:pt x="43675" y="72414"/>
                  <a:pt x="22428" y="72414"/>
                  <a:pt x="17475" y="65709"/>
                </a:cubicBezTo>
                <a:cubicBezTo>
                  <a:pt x="12522" y="58990"/>
                  <a:pt x="0" y="57124"/>
                  <a:pt x="5525" y="51168"/>
                </a:cubicBezTo>
                <a:cubicBezTo>
                  <a:pt x="11075" y="45187"/>
                  <a:pt x="5525" y="42202"/>
                  <a:pt x="9614" y="35128"/>
                </a:cubicBezTo>
                <a:cubicBezTo>
                  <a:pt x="13691" y="28042"/>
                  <a:pt x="15735" y="25057"/>
                  <a:pt x="21260" y="26556"/>
                </a:cubicBezTo>
                <a:cubicBezTo>
                  <a:pt x="26797" y="28042"/>
                  <a:pt x="31153" y="24321"/>
                  <a:pt x="25324" y="16485"/>
                </a:cubicBezTo>
                <a:cubicBezTo>
                  <a:pt x="25235" y="16332"/>
                  <a:pt x="25184" y="16218"/>
                  <a:pt x="25083" y="16078"/>
                </a:cubicBezTo>
                <a:cubicBezTo>
                  <a:pt x="34417" y="17196"/>
                  <a:pt x="44768" y="17945"/>
                  <a:pt x="46304" y="16485"/>
                </a:cubicBezTo>
                <a:cubicBezTo>
                  <a:pt x="48628" y="14249"/>
                  <a:pt x="62611" y="76"/>
                  <a:pt x="66091" y="1575"/>
                </a:cubicBezTo>
                <a:cubicBezTo>
                  <a:pt x="68237" y="2489"/>
                  <a:pt x="77788" y="1168"/>
                  <a:pt x="84887" y="0"/>
                </a:cubicBezTo>
                <a:cubicBezTo>
                  <a:pt x="84061" y="2781"/>
                  <a:pt x="84138" y="5410"/>
                  <a:pt x="85598" y="6985"/>
                </a:cubicBezTo>
                <a:cubicBezTo>
                  <a:pt x="88227" y="9779"/>
                  <a:pt x="93903" y="9779"/>
                  <a:pt x="90843" y="15380"/>
                </a:cubicBezTo>
                <a:cubicBezTo>
                  <a:pt x="87782" y="20980"/>
                  <a:pt x="86906" y="22073"/>
                  <a:pt x="86474" y="28804"/>
                </a:cubicBezTo>
                <a:cubicBezTo>
                  <a:pt x="86043" y="35497"/>
                  <a:pt x="84734" y="38862"/>
                  <a:pt x="85166" y="43332"/>
                </a:cubicBezTo>
                <a:cubicBezTo>
                  <a:pt x="85598" y="47815"/>
                  <a:pt x="89103" y="48946"/>
                  <a:pt x="91719" y="56197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Freeform 807"/>
          <p:cNvSpPr/>
          <p:nvPr/>
        </p:nvSpPr>
        <p:spPr>
          <a:xfrm flipV="1">
            <a:off x="3826654" y="7981576"/>
            <a:ext cx="469533" cy="369181"/>
          </a:xfrm>
          <a:custGeom>
            <a:avLst/>
            <a:gdLst/>
            <a:ahLst/>
            <a:cxnLst/>
            <a:rect l="0" t="0" r="0" b="0"/>
            <a:pathLst>
              <a:path w="348576" h="260666">
                <a:moveTo>
                  <a:pt x="339255" y="114261"/>
                </a:moveTo>
                <a:cubicBezTo>
                  <a:pt x="329921" y="124192"/>
                  <a:pt x="313602" y="136143"/>
                  <a:pt x="312039" y="130161"/>
                </a:cubicBezTo>
                <a:cubicBezTo>
                  <a:pt x="310477" y="124192"/>
                  <a:pt x="300368" y="123214"/>
                  <a:pt x="296482" y="129170"/>
                </a:cubicBezTo>
                <a:cubicBezTo>
                  <a:pt x="292608" y="135152"/>
                  <a:pt x="289497" y="142112"/>
                  <a:pt x="277826" y="136143"/>
                </a:cubicBezTo>
                <a:cubicBezTo>
                  <a:pt x="266167" y="130161"/>
                  <a:pt x="258382" y="122211"/>
                  <a:pt x="257607" y="116242"/>
                </a:cubicBezTo>
                <a:cubicBezTo>
                  <a:pt x="256833" y="110274"/>
                  <a:pt x="249047" y="104292"/>
                  <a:pt x="248273" y="112268"/>
                </a:cubicBezTo>
                <a:cubicBezTo>
                  <a:pt x="247485" y="120229"/>
                  <a:pt x="238189" y="123201"/>
                  <a:pt x="231953" y="125183"/>
                </a:cubicBezTo>
                <a:cubicBezTo>
                  <a:pt x="225730" y="127176"/>
                  <a:pt x="215621" y="123214"/>
                  <a:pt x="214846" y="131152"/>
                </a:cubicBezTo>
                <a:cubicBezTo>
                  <a:pt x="214072" y="139127"/>
                  <a:pt x="204737" y="148106"/>
                  <a:pt x="203950" y="157072"/>
                </a:cubicBezTo>
                <a:cubicBezTo>
                  <a:pt x="203175" y="166013"/>
                  <a:pt x="205512" y="178967"/>
                  <a:pt x="199289" y="180961"/>
                </a:cubicBezTo>
                <a:cubicBezTo>
                  <a:pt x="193053" y="182955"/>
                  <a:pt x="189180" y="195896"/>
                  <a:pt x="183744" y="195896"/>
                </a:cubicBezTo>
                <a:cubicBezTo>
                  <a:pt x="178296" y="195896"/>
                  <a:pt x="147968" y="195896"/>
                  <a:pt x="144082" y="197890"/>
                </a:cubicBezTo>
                <a:cubicBezTo>
                  <a:pt x="140183" y="199858"/>
                  <a:pt x="119965" y="189927"/>
                  <a:pt x="118415" y="195896"/>
                </a:cubicBezTo>
                <a:cubicBezTo>
                  <a:pt x="117158" y="200747"/>
                  <a:pt x="103137" y="219937"/>
                  <a:pt x="95377" y="228116"/>
                </a:cubicBezTo>
                <a:cubicBezTo>
                  <a:pt x="94539" y="224001"/>
                  <a:pt x="92774" y="220166"/>
                  <a:pt x="89548" y="217194"/>
                </a:cubicBezTo>
                <a:cubicBezTo>
                  <a:pt x="74981" y="203783"/>
                  <a:pt x="61024" y="206031"/>
                  <a:pt x="65685" y="222439"/>
                </a:cubicBezTo>
                <a:cubicBezTo>
                  <a:pt x="70346" y="238835"/>
                  <a:pt x="70917" y="258228"/>
                  <a:pt x="63348" y="258228"/>
                </a:cubicBezTo>
                <a:cubicBezTo>
                  <a:pt x="55779" y="258228"/>
                  <a:pt x="61024" y="223912"/>
                  <a:pt x="55195" y="221677"/>
                </a:cubicBezTo>
                <a:cubicBezTo>
                  <a:pt x="50051" y="219709"/>
                  <a:pt x="48057" y="246569"/>
                  <a:pt x="52375" y="260666"/>
                </a:cubicBezTo>
                <a:lnTo>
                  <a:pt x="2553" y="243661"/>
                </a:lnTo>
                <a:lnTo>
                  <a:pt x="229" y="132155"/>
                </a:lnTo>
                <a:cubicBezTo>
                  <a:pt x="229" y="132155"/>
                  <a:pt x="102" y="132066"/>
                  <a:pt x="0" y="131952"/>
                </a:cubicBezTo>
                <a:cubicBezTo>
                  <a:pt x="4661" y="129043"/>
                  <a:pt x="10071" y="128116"/>
                  <a:pt x="13869" y="127735"/>
                </a:cubicBezTo>
                <a:cubicBezTo>
                  <a:pt x="21438" y="126999"/>
                  <a:pt x="20841" y="134428"/>
                  <a:pt x="20841" y="139673"/>
                </a:cubicBezTo>
                <a:cubicBezTo>
                  <a:pt x="20841" y="144880"/>
                  <a:pt x="28994" y="153821"/>
                  <a:pt x="34824" y="153084"/>
                </a:cubicBezTo>
                <a:cubicBezTo>
                  <a:pt x="40653" y="152335"/>
                  <a:pt x="40069" y="162774"/>
                  <a:pt x="41821" y="162774"/>
                </a:cubicBezTo>
                <a:cubicBezTo>
                  <a:pt x="43561" y="162774"/>
                  <a:pt x="48210" y="164273"/>
                  <a:pt x="49962" y="167982"/>
                </a:cubicBezTo>
                <a:cubicBezTo>
                  <a:pt x="51702" y="171728"/>
                  <a:pt x="61024" y="167270"/>
                  <a:pt x="63945" y="163524"/>
                </a:cubicBezTo>
                <a:cubicBezTo>
                  <a:pt x="66840" y="159790"/>
                  <a:pt x="73838" y="158317"/>
                  <a:pt x="79083" y="156805"/>
                </a:cubicBezTo>
                <a:cubicBezTo>
                  <a:pt x="84316" y="155320"/>
                  <a:pt x="86056" y="134428"/>
                  <a:pt x="86056" y="129958"/>
                </a:cubicBezTo>
                <a:cubicBezTo>
                  <a:pt x="86056" y="125500"/>
                  <a:pt x="111100" y="126224"/>
                  <a:pt x="115189" y="125500"/>
                </a:cubicBezTo>
                <a:cubicBezTo>
                  <a:pt x="119266" y="124751"/>
                  <a:pt x="119253" y="115810"/>
                  <a:pt x="123330" y="109105"/>
                </a:cubicBezTo>
                <a:cubicBezTo>
                  <a:pt x="127419" y="102387"/>
                  <a:pt x="130328" y="93434"/>
                  <a:pt x="132068" y="88214"/>
                </a:cubicBezTo>
                <a:cubicBezTo>
                  <a:pt x="133820" y="82981"/>
                  <a:pt x="148375" y="76276"/>
                  <a:pt x="151880" y="69570"/>
                </a:cubicBezTo>
                <a:cubicBezTo>
                  <a:pt x="155372" y="62852"/>
                  <a:pt x="166421" y="56159"/>
                  <a:pt x="174575" y="52425"/>
                </a:cubicBezTo>
                <a:cubicBezTo>
                  <a:pt x="182741" y="48679"/>
                  <a:pt x="190297" y="34531"/>
                  <a:pt x="194958" y="35280"/>
                </a:cubicBezTo>
                <a:cubicBezTo>
                  <a:pt x="199619" y="36017"/>
                  <a:pt x="212433" y="27813"/>
                  <a:pt x="212433" y="27813"/>
                </a:cubicBezTo>
                <a:lnTo>
                  <a:pt x="213919" y="11214"/>
                </a:lnTo>
                <a:cubicBezTo>
                  <a:pt x="214478" y="11341"/>
                  <a:pt x="215024" y="11442"/>
                  <a:pt x="215621" y="11722"/>
                </a:cubicBezTo>
                <a:cubicBezTo>
                  <a:pt x="222606" y="14668"/>
                  <a:pt x="226505" y="4737"/>
                  <a:pt x="231953" y="4737"/>
                </a:cubicBezTo>
                <a:cubicBezTo>
                  <a:pt x="234239" y="4737"/>
                  <a:pt x="237084" y="2273"/>
                  <a:pt x="239827" y="0"/>
                </a:cubicBezTo>
                <a:cubicBezTo>
                  <a:pt x="239446" y="14605"/>
                  <a:pt x="243472" y="21856"/>
                  <a:pt x="247955" y="26327"/>
                </a:cubicBezTo>
                <a:cubicBezTo>
                  <a:pt x="253200" y="31534"/>
                  <a:pt x="244463" y="40475"/>
                  <a:pt x="245631" y="48704"/>
                </a:cubicBezTo>
                <a:cubicBezTo>
                  <a:pt x="246774" y="56896"/>
                  <a:pt x="232245" y="61379"/>
                  <a:pt x="233401" y="68072"/>
                </a:cubicBezTo>
                <a:cubicBezTo>
                  <a:pt x="234557" y="74803"/>
                  <a:pt x="246774" y="74041"/>
                  <a:pt x="252032" y="77025"/>
                </a:cubicBezTo>
                <a:cubicBezTo>
                  <a:pt x="257264" y="79997"/>
                  <a:pt x="253200" y="91211"/>
                  <a:pt x="258445" y="91211"/>
                </a:cubicBezTo>
                <a:cubicBezTo>
                  <a:pt x="263678" y="91211"/>
                  <a:pt x="266002" y="97917"/>
                  <a:pt x="267754" y="104610"/>
                </a:cubicBezTo>
                <a:cubicBezTo>
                  <a:pt x="269494" y="111340"/>
                  <a:pt x="278219" y="104610"/>
                  <a:pt x="282893" y="109105"/>
                </a:cubicBezTo>
                <a:cubicBezTo>
                  <a:pt x="287554" y="113563"/>
                  <a:pt x="294539" y="116547"/>
                  <a:pt x="296279" y="112826"/>
                </a:cubicBezTo>
                <a:cubicBezTo>
                  <a:pt x="297676" y="109880"/>
                  <a:pt x="291897" y="97396"/>
                  <a:pt x="289344" y="92125"/>
                </a:cubicBezTo>
                <a:cubicBezTo>
                  <a:pt x="297460" y="92430"/>
                  <a:pt x="309677" y="94310"/>
                  <a:pt x="312039" y="97320"/>
                </a:cubicBezTo>
                <a:cubicBezTo>
                  <a:pt x="315164" y="101295"/>
                  <a:pt x="326809" y="91351"/>
                  <a:pt x="330696" y="101295"/>
                </a:cubicBezTo>
                <a:cubicBezTo>
                  <a:pt x="334582" y="111277"/>
                  <a:pt x="348576" y="104292"/>
                  <a:pt x="339255" y="114261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Freeform 808"/>
          <p:cNvSpPr/>
          <p:nvPr/>
        </p:nvSpPr>
        <p:spPr>
          <a:xfrm flipV="1">
            <a:off x="3826654" y="7981576"/>
            <a:ext cx="469533" cy="369181"/>
          </a:xfrm>
          <a:custGeom>
            <a:avLst/>
            <a:gdLst/>
            <a:ahLst/>
            <a:cxnLst/>
            <a:rect l="0" t="0" r="0" b="0"/>
            <a:pathLst>
              <a:path w="348576" h="260666">
                <a:moveTo>
                  <a:pt x="339255" y="114261"/>
                </a:moveTo>
                <a:cubicBezTo>
                  <a:pt x="329921" y="124192"/>
                  <a:pt x="313602" y="136143"/>
                  <a:pt x="312039" y="130161"/>
                </a:cubicBezTo>
                <a:cubicBezTo>
                  <a:pt x="310477" y="124192"/>
                  <a:pt x="300368" y="123214"/>
                  <a:pt x="296482" y="129170"/>
                </a:cubicBezTo>
                <a:cubicBezTo>
                  <a:pt x="292608" y="135152"/>
                  <a:pt x="289497" y="142112"/>
                  <a:pt x="277826" y="136143"/>
                </a:cubicBezTo>
                <a:cubicBezTo>
                  <a:pt x="266167" y="130161"/>
                  <a:pt x="258382" y="122211"/>
                  <a:pt x="257607" y="116242"/>
                </a:cubicBezTo>
                <a:cubicBezTo>
                  <a:pt x="256833" y="110274"/>
                  <a:pt x="249047" y="104292"/>
                  <a:pt x="248273" y="112268"/>
                </a:cubicBezTo>
                <a:cubicBezTo>
                  <a:pt x="247485" y="120229"/>
                  <a:pt x="238189" y="123201"/>
                  <a:pt x="231953" y="125183"/>
                </a:cubicBezTo>
                <a:cubicBezTo>
                  <a:pt x="225730" y="127176"/>
                  <a:pt x="215621" y="123214"/>
                  <a:pt x="214846" y="131152"/>
                </a:cubicBezTo>
                <a:cubicBezTo>
                  <a:pt x="214072" y="139127"/>
                  <a:pt x="204737" y="148106"/>
                  <a:pt x="203950" y="157072"/>
                </a:cubicBezTo>
                <a:cubicBezTo>
                  <a:pt x="203175" y="166013"/>
                  <a:pt x="205512" y="178967"/>
                  <a:pt x="199289" y="180961"/>
                </a:cubicBezTo>
                <a:cubicBezTo>
                  <a:pt x="193053" y="182955"/>
                  <a:pt x="189180" y="195896"/>
                  <a:pt x="183744" y="195896"/>
                </a:cubicBezTo>
                <a:cubicBezTo>
                  <a:pt x="178296" y="195896"/>
                  <a:pt x="147968" y="195896"/>
                  <a:pt x="144082" y="197890"/>
                </a:cubicBezTo>
                <a:cubicBezTo>
                  <a:pt x="140183" y="199858"/>
                  <a:pt x="119965" y="189927"/>
                  <a:pt x="118415" y="195896"/>
                </a:cubicBezTo>
                <a:cubicBezTo>
                  <a:pt x="117158" y="200747"/>
                  <a:pt x="103137" y="219937"/>
                  <a:pt x="95377" y="228116"/>
                </a:cubicBezTo>
                <a:cubicBezTo>
                  <a:pt x="94539" y="224001"/>
                  <a:pt x="92774" y="220166"/>
                  <a:pt x="89548" y="217194"/>
                </a:cubicBezTo>
                <a:cubicBezTo>
                  <a:pt x="74981" y="203783"/>
                  <a:pt x="61024" y="206031"/>
                  <a:pt x="65685" y="222439"/>
                </a:cubicBezTo>
                <a:cubicBezTo>
                  <a:pt x="70346" y="238835"/>
                  <a:pt x="70917" y="258228"/>
                  <a:pt x="63348" y="258228"/>
                </a:cubicBezTo>
                <a:cubicBezTo>
                  <a:pt x="55779" y="258228"/>
                  <a:pt x="61024" y="223912"/>
                  <a:pt x="55195" y="221677"/>
                </a:cubicBezTo>
                <a:cubicBezTo>
                  <a:pt x="50051" y="219709"/>
                  <a:pt x="48057" y="246569"/>
                  <a:pt x="52375" y="260666"/>
                </a:cubicBezTo>
                <a:lnTo>
                  <a:pt x="2553" y="243661"/>
                </a:lnTo>
                <a:lnTo>
                  <a:pt x="229" y="132155"/>
                </a:lnTo>
                <a:cubicBezTo>
                  <a:pt x="229" y="132155"/>
                  <a:pt x="102" y="132066"/>
                  <a:pt x="0" y="131952"/>
                </a:cubicBezTo>
                <a:cubicBezTo>
                  <a:pt x="4661" y="129043"/>
                  <a:pt x="10071" y="128116"/>
                  <a:pt x="13869" y="127735"/>
                </a:cubicBezTo>
                <a:cubicBezTo>
                  <a:pt x="21438" y="126999"/>
                  <a:pt x="20841" y="134428"/>
                  <a:pt x="20841" y="139673"/>
                </a:cubicBezTo>
                <a:cubicBezTo>
                  <a:pt x="20841" y="144880"/>
                  <a:pt x="28994" y="153821"/>
                  <a:pt x="34824" y="153084"/>
                </a:cubicBezTo>
                <a:cubicBezTo>
                  <a:pt x="40653" y="152335"/>
                  <a:pt x="40069" y="162774"/>
                  <a:pt x="41821" y="162774"/>
                </a:cubicBezTo>
                <a:cubicBezTo>
                  <a:pt x="43561" y="162774"/>
                  <a:pt x="48210" y="164273"/>
                  <a:pt x="49962" y="167982"/>
                </a:cubicBezTo>
                <a:cubicBezTo>
                  <a:pt x="51702" y="171728"/>
                  <a:pt x="61024" y="167270"/>
                  <a:pt x="63945" y="163524"/>
                </a:cubicBezTo>
                <a:cubicBezTo>
                  <a:pt x="66840" y="159790"/>
                  <a:pt x="73838" y="158317"/>
                  <a:pt x="79083" y="156805"/>
                </a:cubicBezTo>
                <a:cubicBezTo>
                  <a:pt x="84316" y="155320"/>
                  <a:pt x="86056" y="134428"/>
                  <a:pt x="86056" y="129958"/>
                </a:cubicBezTo>
                <a:cubicBezTo>
                  <a:pt x="86056" y="125500"/>
                  <a:pt x="111100" y="126224"/>
                  <a:pt x="115189" y="125500"/>
                </a:cubicBezTo>
                <a:cubicBezTo>
                  <a:pt x="119266" y="124751"/>
                  <a:pt x="119253" y="115810"/>
                  <a:pt x="123330" y="109105"/>
                </a:cubicBezTo>
                <a:cubicBezTo>
                  <a:pt x="127419" y="102387"/>
                  <a:pt x="130328" y="93434"/>
                  <a:pt x="132068" y="88214"/>
                </a:cubicBezTo>
                <a:cubicBezTo>
                  <a:pt x="133820" y="82981"/>
                  <a:pt x="148375" y="76276"/>
                  <a:pt x="151880" y="69570"/>
                </a:cubicBezTo>
                <a:cubicBezTo>
                  <a:pt x="155372" y="62852"/>
                  <a:pt x="166421" y="56159"/>
                  <a:pt x="174575" y="52425"/>
                </a:cubicBezTo>
                <a:cubicBezTo>
                  <a:pt x="182741" y="48679"/>
                  <a:pt x="190297" y="34531"/>
                  <a:pt x="194958" y="35280"/>
                </a:cubicBezTo>
                <a:cubicBezTo>
                  <a:pt x="199619" y="36017"/>
                  <a:pt x="212433" y="27813"/>
                  <a:pt x="212433" y="27813"/>
                </a:cubicBezTo>
                <a:lnTo>
                  <a:pt x="213919" y="11214"/>
                </a:lnTo>
                <a:cubicBezTo>
                  <a:pt x="214478" y="11341"/>
                  <a:pt x="215024" y="11442"/>
                  <a:pt x="215621" y="11722"/>
                </a:cubicBezTo>
                <a:cubicBezTo>
                  <a:pt x="222606" y="14668"/>
                  <a:pt x="226505" y="4737"/>
                  <a:pt x="231953" y="4737"/>
                </a:cubicBezTo>
                <a:cubicBezTo>
                  <a:pt x="234239" y="4737"/>
                  <a:pt x="237084" y="2273"/>
                  <a:pt x="239827" y="0"/>
                </a:cubicBezTo>
                <a:cubicBezTo>
                  <a:pt x="239446" y="14605"/>
                  <a:pt x="243472" y="21856"/>
                  <a:pt x="247955" y="26327"/>
                </a:cubicBezTo>
                <a:cubicBezTo>
                  <a:pt x="253200" y="31534"/>
                  <a:pt x="244463" y="40475"/>
                  <a:pt x="245631" y="48704"/>
                </a:cubicBezTo>
                <a:cubicBezTo>
                  <a:pt x="246774" y="56896"/>
                  <a:pt x="232245" y="61379"/>
                  <a:pt x="233401" y="68072"/>
                </a:cubicBezTo>
                <a:cubicBezTo>
                  <a:pt x="234557" y="74803"/>
                  <a:pt x="246774" y="74041"/>
                  <a:pt x="252032" y="77025"/>
                </a:cubicBezTo>
                <a:cubicBezTo>
                  <a:pt x="257264" y="79997"/>
                  <a:pt x="253200" y="91211"/>
                  <a:pt x="258445" y="91211"/>
                </a:cubicBezTo>
                <a:cubicBezTo>
                  <a:pt x="263678" y="91211"/>
                  <a:pt x="266002" y="97917"/>
                  <a:pt x="267754" y="104610"/>
                </a:cubicBezTo>
                <a:cubicBezTo>
                  <a:pt x="269494" y="111340"/>
                  <a:pt x="278219" y="104610"/>
                  <a:pt x="282893" y="109105"/>
                </a:cubicBezTo>
                <a:cubicBezTo>
                  <a:pt x="287554" y="113563"/>
                  <a:pt x="294539" y="116547"/>
                  <a:pt x="296279" y="112826"/>
                </a:cubicBezTo>
                <a:cubicBezTo>
                  <a:pt x="297676" y="109880"/>
                  <a:pt x="291897" y="97396"/>
                  <a:pt x="289344" y="92125"/>
                </a:cubicBezTo>
                <a:cubicBezTo>
                  <a:pt x="297460" y="92430"/>
                  <a:pt x="309677" y="94310"/>
                  <a:pt x="312039" y="97320"/>
                </a:cubicBezTo>
                <a:cubicBezTo>
                  <a:pt x="315164" y="101295"/>
                  <a:pt x="326809" y="91351"/>
                  <a:pt x="330696" y="101295"/>
                </a:cubicBezTo>
                <a:cubicBezTo>
                  <a:pt x="334582" y="111277"/>
                  <a:pt x="348576" y="104292"/>
                  <a:pt x="339255" y="114261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09" name="Picture 809"/>
          <p:cNvPicPr>
            <a:picLocks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1055" y="7508336"/>
            <a:ext cx="1104227" cy="701561"/>
          </a:xfrm>
          <a:prstGeom prst="rect">
            <a:avLst/>
          </a:prstGeom>
          <a:noFill/>
        </p:spPr>
      </p:pic>
      <p:sp>
        <p:nvSpPr>
          <p:cNvPr id="810" name="Freeform 810"/>
          <p:cNvSpPr/>
          <p:nvPr/>
        </p:nvSpPr>
        <p:spPr>
          <a:xfrm flipV="1">
            <a:off x="3571952" y="7518282"/>
            <a:ext cx="1080629" cy="684764"/>
          </a:xfrm>
          <a:custGeom>
            <a:avLst/>
            <a:gdLst/>
            <a:ahLst/>
            <a:cxnLst/>
            <a:rect l="0" t="0" r="0" b="0"/>
            <a:pathLst>
              <a:path w="802246" h="483488">
                <a:moveTo>
                  <a:pt x="630377" y="179285"/>
                </a:moveTo>
                <a:cubicBezTo>
                  <a:pt x="614071" y="179285"/>
                  <a:pt x="577965" y="189711"/>
                  <a:pt x="563410" y="169583"/>
                </a:cubicBezTo>
                <a:cubicBezTo>
                  <a:pt x="548843" y="149441"/>
                  <a:pt x="559321" y="139001"/>
                  <a:pt x="552920" y="137515"/>
                </a:cubicBezTo>
                <a:cubicBezTo>
                  <a:pt x="546050" y="135915"/>
                  <a:pt x="542443" y="168097"/>
                  <a:pt x="550583" y="178536"/>
                </a:cubicBezTo>
                <a:cubicBezTo>
                  <a:pt x="558750" y="188962"/>
                  <a:pt x="584950" y="193432"/>
                  <a:pt x="601256" y="188225"/>
                </a:cubicBezTo>
                <a:cubicBezTo>
                  <a:pt x="617563" y="182993"/>
                  <a:pt x="646671" y="192683"/>
                  <a:pt x="650760" y="191184"/>
                </a:cubicBezTo>
                <a:cubicBezTo>
                  <a:pt x="654837" y="189711"/>
                  <a:pt x="646696" y="179285"/>
                  <a:pt x="630377" y="179285"/>
                </a:cubicBezTo>
                <a:close/>
                <a:moveTo>
                  <a:pt x="299708" y="176619"/>
                </a:moveTo>
                <a:cubicBezTo>
                  <a:pt x="297371" y="172516"/>
                  <a:pt x="274346" y="180148"/>
                  <a:pt x="272415" y="186168"/>
                </a:cubicBezTo>
                <a:cubicBezTo>
                  <a:pt x="270358" y="192607"/>
                  <a:pt x="304724" y="185380"/>
                  <a:pt x="299708" y="176619"/>
                </a:cubicBezTo>
                <a:close/>
                <a:moveTo>
                  <a:pt x="798093" y="285901"/>
                </a:moveTo>
                <a:cubicBezTo>
                  <a:pt x="797521" y="291108"/>
                  <a:pt x="794003" y="288886"/>
                  <a:pt x="791108" y="286650"/>
                </a:cubicBezTo>
                <a:cubicBezTo>
                  <a:pt x="788199" y="284415"/>
                  <a:pt x="778865" y="282904"/>
                  <a:pt x="775372" y="282904"/>
                </a:cubicBezTo>
                <a:cubicBezTo>
                  <a:pt x="771893" y="282904"/>
                  <a:pt x="765492" y="288886"/>
                  <a:pt x="765492" y="293343"/>
                </a:cubicBezTo>
                <a:cubicBezTo>
                  <a:pt x="765492" y="297839"/>
                  <a:pt x="764742" y="302855"/>
                  <a:pt x="761263" y="302855"/>
                </a:cubicBezTo>
                <a:cubicBezTo>
                  <a:pt x="757770" y="302855"/>
                  <a:pt x="752512" y="305103"/>
                  <a:pt x="749033" y="315733"/>
                </a:cubicBezTo>
                <a:cubicBezTo>
                  <a:pt x="745527" y="326350"/>
                  <a:pt x="740282" y="326350"/>
                  <a:pt x="736358" y="329145"/>
                </a:cubicBezTo>
                <a:cubicBezTo>
                  <a:pt x="732421" y="331951"/>
                  <a:pt x="721512" y="324115"/>
                  <a:pt x="716711" y="321893"/>
                </a:cubicBezTo>
                <a:cubicBezTo>
                  <a:pt x="711898" y="319645"/>
                  <a:pt x="703605" y="324115"/>
                  <a:pt x="697496" y="325792"/>
                </a:cubicBezTo>
                <a:cubicBezTo>
                  <a:pt x="691362" y="327481"/>
                  <a:pt x="687869" y="341464"/>
                  <a:pt x="682205" y="339774"/>
                </a:cubicBezTo>
                <a:cubicBezTo>
                  <a:pt x="676516" y="338098"/>
                  <a:pt x="675207" y="323556"/>
                  <a:pt x="670839" y="323556"/>
                </a:cubicBezTo>
                <a:cubicBezTo>
                  <a:pt x="666470" y="323556"/>
                  <a:pt x="658609" y="352627"/>
                  <a:pt x="650303" y="368870"/>
                </a:cubicBezTo>
                <a:cubicBezTo>
                  <a:pt x="642022" y="385063"/>
                  <a:pt x="627177" y="417498"/>
                  <a:pt x="614071" y="423658"/>
                </a:cubicBezTo>
                <a:cubicBezTo>
                  <a:pt x="600977" y="429817"/>
                  <a:pt x="604889" y="438199"/>
                  <a:pt x="608394" y="442670"/>
                </a:cubicBezTo>
                <a:cubicBezTo>
                  <a:pt x="611886" y="447140"/>
                  <a:pt x="600533" y="448271"/>
                  <a:pt x="595287" y="444346"/>
                </a:cubicBezTo>
                <a:cubicBezTo>
                  <a:pt x="590042" y="440435"/>
                  <a:pt x="583502" y="433170"/>
                  <a:pt x="577393" y="431481"/>
                </a:cubicBezTo>
                <a:cubicBezTo>
                  <a:pt x="571272" y="429817"/>
                  <a:pt x="562534" y="417498"/>
                  <a:pt x="555981" y="420318"/>
                </a:cubicBezTo>
                <a:cubicBezTo>
                  <a:pt x="549428" y="423112"/>
                  <a:pt x="546367" y="409675"/>
                  <a:pt x="541135" y="415835"/>
                </a:cubicBezTo>
                <a:cubicBezTo>
                  <a:pt x="535889" y="421982"/>
                  <a:pt x="548120" y="426452"/>
                  <a:pt x="548120" y="432040"/>
                </a:cubicBezTo>
                <a:cubicBezTo>
                  <a:pt x="548120" y="437641"/>
                  <a:pt x="539826" y="430364"/>
                  <a:pt x="537642" y="433716"/>
                </a:cubicBezTo>
                <a:cubicBezTo>
                  <a:pt x="535445" y="437082"/>
                  <a:pt x="528460" y="440435"/>
                  <a:pt x="528460" y="435393"/>
                </a:cubicBezTo>
                <a:cubicBezTo>
                  <a:pt x="528460" y="430364"/>
                  <a:pt x="522783" y="433170"/>
                  <a:pt x="522783" y="437082"/>
                </a:cubicBezTo>
                <a:cubicBezTo>
                  <a:pt x="522783" y="440993"/>
                  <a:pt x="518859" y="448271"/>
                  <a:pt x="515366" y="443216"/>
                </a:cubicBezTo>
                <a:cubicBezTo>
                  <a:pt x="511874" y="438199"/>
                  <a:pt x="500075" y="435393"/>
                  <a:pt x="497459" y="439317"/>
                </a:cubicBezTo>
                <a:cubicBezTo>
                  <a:pt x="494830" y="443216"/>
                  <a:pt x="499199" y="444905"/>
                  <a:pt x="499644" y="449947"/>
                </a:cubicBezTo>
                <a:cubicBezTo>
                  <a:pt x="500075" y="454976"/>
                  <a:pt x="495275" y="461682"/>
                  <a:pt x="496139" y="467828"/>
                </a:cubicBezTo>
                <a:cubicBezTo>
                  <a:pt x="497027" y="473988"/>
                  <a:pt x="487845" y="480135"/>
                  <a:pt x="483477" y="477912"/>
                </a:cubicBezTo>
                <a:cubicBezTo>
                  <a:pt x="479121" y="475652"/>
                  <a:pt x="472986" y="477912"/>
                  <a:pt x="468186" y="480681"/>
                </a:cubicBezTo>
                <a:cubicBezTo>
                  <a:pt x="463398" y="483488"/>
                  <a:pt x="444615" y="479017"/>
                  <a:pt x="443738" y="473429"/>
                </a:cubicBezTo>
                <a:cubicBezTo>
                  <a:pt x="442862" y="467828"/>
                  <a:pt x="419278" y="463358"/>
                  <a:pt x="414909" y="461123"/>
                </a:cubicBezTo>
                <a:cubicBezTo>
                  <a:pt x="410541" y="458888"/>
                  <a:pt x="393065" y="455535"/>
                  <a:pt x="386957" y="454417"/>
                </a:cubicBezTo>
                <a:cubicBezTo>
                  <a:pt x="380835" y="453300"/>
                  <a:pt x="374727" y="446594"/>
                  <a:pt x="366865" y="446594"/>
                </a:cubicBezTo>
                <a:cubicBezTo>
                  <a:pt x="359004" y="446594"/>
                  <a:pt x="344145" y="445464"/>
                  <a:pt x="337173" y="438771"/>
                </a:cubicBezTo>
                <a:cubicBezTo>
                  <a:pt x="330188" y="432040"/>
                  <a:pt x="318821" y="437641"/>
                  <a:pt x="313589" y="435393"/>
                </a:cubicBezTo>
                <a:cubicBezTo>
                  <a:pt x="308344" y="433170"/>
                  <a:pt x="299606" y="436523"/>
                  <a:pt x="296977" y="434275"/>
                </a:cubicBezTo>
                <a:cubicBezTo>
                  <a:pt x="294361" y="432040"/>
                  <a:pt x="295237" y="418629"/>
                  <a:pt x="297853" y="413028"/>
                </a:cubicBezTo>
                <a:cubicBezTo>
                  <a:pt x="300482" y="407440"/>
                  <a:pt x="314465" y="405205"/>
                  <a:pt x="315329" y="401839"/>
                </a:cubicBezTo>
                <a:cubicBezTo>
                  <a:pt x="316192" y="398499"/>
                  <a:pt x="301346" y="398499"/>
                  <a:pt x="294361" y="397382"/>
                </a:cubicBezTo>
                <a:cubicBezTo>
                  <a:pt x="287389" y="396251"/>
                  <a:pt x="289128" y="385063"/>
                  <a:pt x="290868" y="379487"/>
                </a:cubicBezTo>
                <a:cubicBezTo>
                  <a:pt x="292621" y="373887"/>
                  <a:pt x="283883" y="368286"/>
                  <a:pt x="278638" y="366063"/>
                </a:cubicBezTo>
                <a:cubicBezTo>
                  <a:pt x="273406" y="363828"/>
                  <a:pt x="278638" y="352627"/>
                  <a:pt x="283883" y="352627"/>
                </a:cubicBezTo>
                <a:cubicBezTo>
                  <a:pt x="289128" y="352627"/>
                  <a:pt x="293497" y="347052"/>
                  <a:pt x="297853" y="347052"/>
                </a:cubicBezTo>
                <a:cubicBezTo>
                  <a:pt x="302235" y="347052"/>
                  <a:pt x="303086" y="335863"/>
                  <a:pt x="303086" y="329145"/>
                </a:cubicBezTo>
                <a:cubicBezTo>
                  <a:pt x="303086" y="322439"/>
                  <a:pt x="297853" y="320216"/>
                  <a:pt x="290868" y="320216"/>
                </a:cubicBezTo>
                <a:cubicBezTo>
                  <a:pt x="283883" y="320216"/>
                  <a:pt x="280391" y="326909"/>
                  <a:pt x="276022" y="328040"/>
                </a:cubicBezTo>
                <a:cubicBezTo>
                  <a:pt x="271653" y="329145"/>
                  <a:pt x="272530" y="317956"/>
                  <a:pt x="269024" y="315733"/>
                </a:cubicBezTo>
                <a:cubicBezTo>
                  <a:pt x="265545" y="313485"/>
                  <a:pt x="264668" y="323556"/>
                  <a:pt x="259436" y="323556"/>
                </a:cubicBezTo>
                <a:cubicBezTo>
                  <a:pt x="254178" y="323556"/>
                  <a:pt x="248069" y="324674"/>
                  <a:pt x="246330" y="331405"/>
                </a:cubicBezTo>
                <a:cubicBezTo>
                  <a:pt x="244577" y="338098"/>
                  <a:pt x="232347" y="339228"/>
                  <a:pt x="227114" y="332497"/>
                </a:cubicBezTo>
                <a:cubicBezTo>
                  <a:pt x="221857" y="325792"/>
                  <a:pt x="220117" y="329145"/>
                  <a:pt x="215761" y="333615"/>
                </a:cubicBezTo>
                <a:cubicBezTo>
                  <a:pt x="211379" y="338098"/>
                  <a:pt x="198273" y="331405"/>
                  <a:pt x="196533" y="325792"/>
                </a:cubicBezTo>
                <a:cubicBezTo>
                  <a:pt x="194793" y="320216"/>
                  <a:pt x="185179" y="317956"/>
                  <a:pt x="178194" y="323556"/>
                </a:cubicBezTo>
                <a:cubicBezTo>
                  <a:pt x="171196" y="329145"/>
                  <a:pt x="166827" y="331405"/>
                  <a:pt x="166827" y="323556"/>
                </a:cubicBezTo>
                <a:cubicBezTo>
                  <a:pt x="166827" y="315733"/>
                  <a:pt x="161582" y="322439"/>
                  <a:pt x="161582" y="326909"/>
                </a:cubicBezTo>
                <a:cubicBezTo>
                  <a:pt x="161582" y="331405"/>
                  <a:pt x="150229" y="340333"/>
                  <a:pt x="144996" y="344804"/>
                </a:cubicBezTo>
                <a:cubicBezTo>
                  <a:pt x="139751" y="349287"/>
                  <a:pt x="123165" y="349287"/>
                  <a:pt x="122289" y="353757"/>
                </a:cubicBezTo>
                <a:cubicBezTo>
                  <a:pt x="121400" y="358228"/>
                  <a:pt x="110935" y="361580"/>
                  <a:pt x="108319" y="353757"/>
                </a:cubicBezTo>
                <a:cubicBezTo>
                  <a:pt x="105690" y="345921"/>
                  <a:pt x="101321" y="351522"/>
                  <a:pt x="97816" y="353757"/>
                </a:cubicBezTo>
                <a:cubicBezTo>
                  <a:pt x="94336" y="355992"/>
                  <a:pt x="86475" y="350404"/>
                  <a:pt x="82969" y="348169"/>
                </a:cubicBezTo>
                <a:cubicBezTo>
                  <a:pt x="79490" y="345921"/>
                  <a:pt x="68136" y="335863"/>
                  <a:pt x="62014" y="335863"/>
                </a:cubicBezTo>
                <a:cubicBezTo>
                  <a:pt x="55906" y="335863"/>
                  <a:pt x="59386" y="325792"/>
                  <a:pt x="51537" y="323556"/>
                </a:cubicBezTo>
                <a:cubicBezTo>
                  <a:pt x="43663" y="321321"/>
                  <a:pt x="45415" y="314616"/>
                  <a:pt x="46292" y="310133"/>
                </a:cubicBezTo>
                <a:cubicBezTo>
                  <a:pt x="47168" y="305662"/>
                  <a:pt x="51537" y="297839"/>
                  <a:pt x="44539" y="294473"/>
                </a:cubicBezTo>
                <a:cubicBezTo>
                  <a:pt x="37554" y="291133"/>
                  <a:pt x="34925" y="305662"/>
                  <a:pt x="28817" y="311263"/>
                </a:cubicBezTo>
                <a:cubicBezTo>
                  <a:pt x="22695" y="316838"/>
                  <a:pt x="17463" y="310133"/>
                  <a:pt x="17463" y="302309"/>
                </a:cubicBezTo>
                <a:cubicBezTo>
                  <a:pt x="17463" y="294473"/>
                  <a:pt x="10478" y="294473"/>
                  <a:pt x="6973" y="286650"/>
                </a:cubicBezTo>
                <a:cubicBezTo>
                  <a:pt x="3493" y="278827"/>
                  <a:pt x="13094" y="277697"/>
                  <a:pt x="13094" y="274344"/>
                </a:cubicBezTo>
                <a:cubicBezTo>
                  <a:pt x="13094" y="270991"/>
                  <a:pt x="7849" y="267638"/>
                  <a:pt x="6109" y="266508"/>
                </a:cubicBezTo>
                <a:cubicBezTo>
                  <a:pt x="4369" y="265391"/>
                  <a:pt x="0" y="254202"/>
                  <a:pt x="1740" y="250862"/>
                </a:cubicBezTo>
                <a:cubicBezTo>
                  <a:pt x="3493" y="247509"/>
                  <a:pt x="13970" y="248627"/>
                  <a:pt x="13094" y="240803"/>
                </a:cubicBezTo>
                <a:cubicBezTo>
                  <a:pt x="12230" y="232967"/>
                  <a:pt x="11341" y="225131"/>
                  <a:pt x="16586" y="227367"/>
                </a:cubicBezTo>
                <a:cubicBezTo>
                  <a:pt x="21832" y="229602"/>
                  <a:pt x="27077" y="228497"/>
                  <a:pt x="30569" y="228497"/>
                </a:cubicBezTo>
                <a:cubicBezTo>
                  <a:pt x="34062" y="228497"/>
                  <a:pt x="36678" y="219544"/>
                  <a:pt x="42799" y="210590"/>
                </a:cubicBezTo>
                <a:cubicBezTo>
                  <a:pt x="48908" y="201649"/>
                  <a:pt x="51537" y="197179"/>
                  <a:pt x="45415" y="194931"/>
                </a:cubicBezTo>
                <a:cubicBezTo>
                  <a:pt x="39294" y="192708"/>
                  <a:pt x="41923" y="188225"/>
                  <a:pt x="49797" y="183755"/>
                </a:cubicBezTo>
                <a:cubicBezTo>
                  <a:pt x="51867" y="182574"/>
                  <a:pt x="54039" y="180770"/>
                  <a:pt x="56147" y="178879"/>
                </a:cubicBezTo>
                <a:cubicBezTo>
                  <a:pt x="57417" y="179958"/>
                  <a:pt x="58623" y="181063"/>
                  <a:pt x="59690" y="182256"/>
                </a:cubicBezTo>
                <a:cubicBezTo>
                  <a:pt x="69584" y="193432"/>
                  <a:pt x="87643" y="203884"/>
                  <a:pt x="101041" y="199414"/>
                </a:cubicBezTo>
                <a:cubicBezTo>
                  <a:pt x="114427" y="194931"/>
                  <a:pt x="125502" y="202373"/>
                  <a:pt x="131331" y="191946"/>
                </a:cubicBezTo>
                <a:cubicBezTo>
                  <a:pt x="137135" y="181532"/>
                  <a:pt x="131306" y="162115"/>
                  <a:pt x="133642" y="154673"/>
                </a:cubicBezTo>
                <a:cubicBezTo>
                  <a:pt x="135966" y="147218"/>
                  <a:pt x="123165" y="146456"/>
                  <a:pt x="114427" y="147967"/>
                </a:cubicBezTo>
                <a:cubicBezTo>
                  <a:pt x="105690" y="149441"/>
                  <a:pt x="87630" y="143484"/>
                  <a:pt x="89967" y="136779"/>
                </a:cubicBezTo>
                <a:cubicBezTo>
                  <a:pt x="92304" y="130073"/>
                  <a:pt x="98705" y="114401"/>
                  <a:pt x="87046" y="122605"/>
                </a:cubicBezTo>
                <a:cubicBezTo>
                  <a:pt x="75413" y="130810"/>
                  <a:pt x="70752" y="114427"/>
                  <a:pt x="77153" y="114427"/>
                </a:cubicBezTo>
                <a:cubicBezTo>
                  <a:pt x="83554" y="114427"/>
                  <a:pt x="92304" y="104711"/>
                  <a:pt x="92304" y="98005"/>
                </a:cubicBezTo>
                <a:cubicBezTo>
                  <a:pt x="92304" y="91287"/>
                  <a:pt x="92875" y="76377"/>
                  <a:pt x="98705" y="78625"/>
                </a:cubicBezTo>
                <a:cubicBezTo>
                  <a:pt x="104534" y="80860"/>
                  <a:pt x="104534" y="67437"/>
                  <a:pt x="112675" y="68186"/>
                </a:cubicBezTo>
                <a:cubicBezTo>
                  <a:pt x="120841" y="68923"/>
                  <a:pt x="128397" y="65201"/>
                  <a:pt x="121997" y="55499"/>
                </a:cubicBezTo>
                <a:cubicBezTo>
                  <a:pt x="115596" y="45796"/>
                  <a:pt x="126061" y="18961"/>
                  <a:pt x="128397" y="24930"/>
                </a:cubicBezTo>
                <a:cubicBezTo>
                  <a:pt x="129871" y="28689"/>
                  <a:pt x="128575" y="36817"/>
                  <a:pt x="130874" y="41998"/>
                </a:cubicBezTo>
                <a:cubicBezTo>
                  <a:pt x="126327" y="55715"/>
                  <a:pt x="145631" y="55753"/>
                  <a:pt x="151219" y="55753"/>
                </a:cubicBezTo>
                <a:cubicBezTo>
                  <a:pt x="157429" y="55753"/>
                  <a:pt x="168326" y="43815"/>
                  <a:pt x="175311" y="31851"/>
                </a:cubicBezTo>
                <a:cubicBezTo>
                  <a:pt x="182309" y="19900"/>
                  <a:pt x="189319" y="27863"/>
                  <a:pt x="189319" y="27863"/>
                </a:cubicBezTo>
                <a:lnTo>
                  <a:pt x="191643" y="139369"/>
                </a:lnTo>
                <a:lnTo>
                  <a:pt x="241465" y="156375"/>
                </a:lnTo>
                <a:cubicBezTo>
                  <a:pt x="241948" y="157975"/>
                  <a:pt x="242481" y="159435"/>
                  <a:pt x="243116" y="160629"/>
                </a:cubicBezTo>
                <a:cubicBezTo>
                  <a:pt x="249530" y="172580"/>
                  <a:pt x="258153" y="162699"/>
                  <a:pt x="261176" y="159893"/>
                </a:cubicBezTo>
                <a:cubicBezTo>
                  <a:pt x="263703" y="157543"/>
                  <a:pt x="262332" y="172555"/>
                  <a:pt x="269316" y="171805"/>
                </a:cubicBezTo>
                <a:cubicBezTo>
                  <a:pt x="276314" y="171069"/>
                  <a:pt x="268732" y="156921"/>
                  <a:pt x="273990" y="156921"/>
                </a:cubicBezTo>
                <a:cubicBezTo>
                  <a:pt x="278067" y="156921"/>
                  <a:pt x="287389" y="138379"/>
                  <a:pt x="284468" y="123825"/>
                </a:cubicBezTo>
                <a:cubicBezTo>
                  <a:pt x="292227" y="115646"/>
                  <a:pt x="306248" y="96456"/>
                  <a:pt x="307505" y="91605"/>
                </a:cubicBezTo>
                <a:cubicBezTo>
                  <a:pt x="309055" y="85636"/>
                  <a:pt x="329273" y="95567"/>
                  <a:pt x="333172" y="93599"/>
                </a:cubicBezTo>
                <a:cubicBezTo>
                  <a:pt x="337058" y="91605"/>
                  <a:pt x="367386" y="91605"/>
                  <a:pt x="372834" y="91605"/>
                </a:cubicBezTo>
                <a:cubicBezTo>
                  <a:pt x="378270" y="91605"/>
                  <a:pt x="382143" y="78663"/>
                  <a:pt x="388366" y="76670"/>
                </a:cubicBezTo>
                <a:cubicBezTo>
                  <a:pt x="394602" y="74676"/>
                  <a:pt x="392265" y="61722"/>
                  <a:pt x="393040" y="52781"/>
                </a:cubicBezTo>
                <a:cubicBezTo>
                  <a:pt x="393827" y="43815"/>
                  <a:pt x="403162" y="34836"/>
                  <a:pt x="403924" y="26860"/>
                </a:cubicBezTo>
                <a:cubicBezTo>
                  <a:pt x="404711" y="18923"/>
                  <a:pt x="414808" y="22885"/>
                  <a:pt x="421043" y="20891"/>
                </a:cubicBezTo>
                <a:cubicBezTo>
                  <a:pt x="427266" y="18910"/>
                  <a:pt x="436575" y="15938"/>
                  <a:pt x="437363" y="7975"/>
                </a:cubicBezTo>
                <a:cubicBezTo>
                  <a:pt x="438138" y="0"/>
                  <a:pt x="445923" y="5981"/>
                  <a:pt x="446697" y="11950"/>
                </a:cubicBezTo>
                <a:cubicBezTo>
                  <a:pt x="447472" y="17919"/>
                  <a:pt x="455257" y="25870"/>
                  <a:pt x="466903" y="31851"/>
                </a:cubicBezTo>
                <a:cubicBezTo>
                  <a:pt x="472174" y="34556"/>
                  <a:pt x="475628" y="34544"/>
                  <a:pt x="478257" y="33261"/>
                </a:cubicBezTo>
                <a:cubicBezTo>
                  <a:pt x="480429" y="40398"/>
                  <a:pt x="482664" y="46456"/>
                  <a:pt x="484213" y="47307"/>
                </a:cubicBezTo>
                <a:cubicBezTo>
                  <a:pt x="488277" y="49530"/>
                  <a:pt x="495859" y="56984"/>
                  <a:pt x="496456" y="64439"/>
                </a:cubicBezTo>
                <a:cubicBezTo>
                  <a:pt x="497027" y="71907"/>
                  <a:pt x="512750" y="71907"/>
                  <a:pt x="523228" y="65214"/>
                </a:cubicBezTo>
                <a:cubicBezTo>
                  <a:pt x="533705" y="58483"/>
                  <a:pt x="540119" y="58458"/>
                  <a:pt x="540703" y="68923"/>
                </a:cubicBezTo>
                <a:cubicBezTo>
                  <a:pt x="541274" y="79362"/>
                  <a:pt x="556413" y="82346"/>
                  <a:pt x="561086" y="79362"/>
                </a:cubicBezTo>
                <a:cubicBezTo>
                  <a:pt x="565734" y="76377"/>
                  <a:pt x="580301" y="65925"/>
                  <a:pt x="587286" y="69672"/>
                </a:cubicBezTo>
                <a:cubicBezTo>
                  <a:pt x="594284" y="73393"/>
                  <a:pt x="629222" y="68923"/>
                  <a:pt x="637958" y="65925"/>
                </a:cubicBezTo>
                <a:cubicBezTo>
                  <a:pt x="646696" y="62979"/>
                  <a:pt x="649020" y="70408"/>
                  <a:pt x="656577" y="59232"/>
                </a:cubicBezTo>
                <a:cubicBezTo>
                  <a:pt x="662939" y="49834"/>
                  <a:pt x="666038" y="58293"/>
                  <a:pt x="673087" y="51041"/>
                </a:cubicBezTo>
                <a:cubicBezTo>
                  <a:pt x="673061" y="53898"/>
                  <a:pt x="672604" y="57480"/>
                  <a:pt x="672604" y="61290"/>
                </a:cubicBezTo>
                <a:cubicBezTo>
                  <a:pt x="672604" y="68554"/>
                  <a:pt x="681329" y="74714"/>
                  <a:pt x="683069" y="80302"/>
                </a:cubicBezTo>
                <a:cubicBezTo>
                  <a:pt x="684821" y="85890"/>
                  <a:pt x="675207" y="102679"/>
                  <a:pt x="675207" y="108267"/>
                </a:cubicBezTo>
                <a:cubicBezTo>
                  <a:pt x="675207" y="113855"/>
                  <a:pt x="675207" y="127279"/>
                  <a:pt x="670839" y="130073"/>
                </a:cubicBezTo>
                <a:cubicBezTo>
                  <a:pt x="666470" y="132867"/>
                  <a:pt x="679144" y="140144"/>
                  <a:pt x="682154" y="139941"/>
                </a:cubicBezTo>
                <a:cubicBezTo>
                  <a:pt x="688644" y="139534"/>
                  <a:pt x="697864" y="148183"/>
                  <a:pt x="700696" y="144602"/>
                </a:cubicBezTo>
                <a:cubicBezTo>
                  <a:pt x="703516" y="140970"/>
                  <a:pt x="709167" y="139941"/>
                  <a:pt x="714806" y="139941"/>
                </a:cubicBezTo>
                <a:cubicBezTo>
                  <a:pt x="720432" y="139941"/>
                  <a:pt x="718032" y="148183"/>
                  <a:pt x="714806" y="151815"/>
                </a:cubicBezTo>
                <a:cubicBezTo>
                  <a:pt x="711568" y="155422"/>
                  <a:pt x="724877" y="188962"/>
                  <a:pt x="726896" y="200316"/>
                </a:cubicBezTo>
                <a:cubicBezTo>
                  <a:pt x="728903" y="211682"/>
                  <a:pt x="733742" y="201344"/>
                  <a:pt x="740193" y="200316"/>
                </a:cubicBezTo>
                <a:cubicBezTo>
                  <a:pt x="746645" y="199300"/>
                  <a:pt x="754303" y="200836"/>
                  <a:pt x="758329" y="198258"/>
                </a:cubicBezTo>
                <a:cubicBezTo>
                  <a:pt x="762355" y="195693"/>
                  <a:pt x="774052" y="201344"/>
                  <a:pt x="776884" y="207034"/>
                </a:cubicBezTo>
                <a:cubicBezTo>
                  <a:pt x="779703" y="212711"/>
                  <a:pt x="773645" y="214260"/>
                  <a:pt x="774052" y="227163"/>
                </a:cubicBezTo>
                <a:cubicBezTo>
                  <a:pt x="774471" y="240054"/>
                  <a:pt x="780516" y="246264"/>
                  <a:pt x="786955" y="246264"/>
                </a:cubicBezTo>
                <a:cubicBezTo>
                  <a:pt x="793406" y="246264"/>
                  <a:pt x="795413" y="253999"/>
                  <a:pt x="795413" y="260183"/>
                </a:cubicBezTo>
                <a:cubicBezTo>
                  <a:pt x="795413" y="265797"/>
                  <a:pt x="800658" y="269328"/>
                  <a:pt x="802246" y="276414"/>
                </a:cubicBezTo>
                <a:cubicBezTo>
                  <a:pt x="800163" y="279259"/>
                  <a:pt x="798410" y="283018"/>
                  <a:pt x="798093" y="285901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1" name="Picture 811"/>
          <p:cNvPicPr>
            <a:picLocks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9331" y="6135897"/>
            <a:ext cx="4554565" cy="2047735"/>
          </a:xfrm>
          <a:prstGeom prst="rect">
            <a:avLst/>
          </a:prstGeom>
          <a:noFill/>
        </p:spPr>
      </p:pic>
      <p:sp>
        <p:nvSpPr>
          <p:cNvPr id="812" name="Freeform 812"/>
          <p:cNvSpPr/>
          <p:nvPr/>
        </p:nvSpPr>
        <p:spPr>
          <a:xfrm flipV="1">
            <a:off x="2862031" y="6148109"/>
            <a:ext cx="4532352" cy="2027550"/>
          </a:xfrm>
          <a:custGeom>
            <a:avLst/>
            <a:gdLst/>
            <a:ahLst/>
            <a:cxnLst/>
            <a:rect l="0" t="0" r="0" b="0"/>
            <a:pathLst>
              <a:path w="3364762" h="1431582">
                <a:moveTo>
                  <a:pt x="1809051" y="1260475"/>
                </a:moveTo>
                <a:cubicBezTo>
                  <a:pt x="1806715" y="1254494"/>
                  <a:pt x="1794053" y="1254113"/>
                  <a:pt x="1797406" y="1248538"/>
                </a:cubicBezTo>
                <a:cubicBezTo>
                  <a:pt x="1803235" y="1238835"/>
                  <a:pt x="1832342" y="1244067"/>
                  <a:pt x="1832926" y="1255992"/>
                </a:cubicBezTo>
                <a:cubicBezTo>
                  <a:pt x="1833498" y="1267917"/>
                  <a:pt x="1811387" y="1266431"/>
                  <a:pt x="1809051" y="1260475"/>
                </a:cubicBezTo>
                <a:close/>
                <a:moveTo>
                  <a:pt x="1735087" y="384734"/>
                </a:moveTo>
                <a:cubicBezTo>
                  <a:pt x="1718500" y="365722"/>
                  <a:pt x="1685290" y="361265"/>
                  <a:pt x="1685290" y="345593"/>
                </a:cubicBezTo>
                <a:cubicBezTo>
                  <a:pt x="1685290" y="329947"/>
                  <a:pt x="1645120" y="322123"/>
                  <a:pt x="1641615" y="328829"/>
                </a:cubicBezTo>
                <a:cubicBezTo>
                  <a:pt x="1638567" y="334709"/>
                  <a:pt x="1671320" y="336652"/>
                  <a:pt x="1679181" y="359029"/>
                </a:cubicBezTo>
                <a:cubicBezTo>
                  <a:pt x="1687043" y="381394"/>
                  <a:pt x="1716875" y="392913"/>
                  <a:pt x="1731594" y="422784"/>
                </a:cubicBezTo>
                <a:cubicBezTo>
                  <a:pt x="1742084" y="444018"/>
                  <a:pt x="1750822" y="476454"/>
                  <a:pt x="1756931" y="474219"/>
                </a:cubicBezTo>
                <a:cubicBezTo>
                  <a:pt x="1763039" y="471996"/>
                  <a:pt x="1751686" y="403772"/>
                  <a:pt x="1735087" y="384734"/>
                </a:cubicBezTo>
                <a:close/>
                <a:moveTo>
                  <a:pt x="3358933" y="873862"/>
                </a:moveTo>
                <a:cubicBezTo>
                  <a:pt x="3353129" y="876478"/>
                  <a:pt x="3334473" y="891756"/>
                  <a:pt x="3329825" y="900329"/>
                </a:cubicBezTo>
                <a:cubicBezTo>
                  <a:pt x="3325176" y="908901"/>
                  <a:pt x="3302748" y="913016"/>
                  <a:pt x="3302748" y="908546"/>
                </a:cubicBezTo>
                <a:cubicBezTo>
                  <a:pt x="3302748" y="904075"/>
                  <a:pt x="3295471" y="909651"/>
                  <a:pt x="3293719" y="914489"/>
                </a:cubicBezTo>
                <a:cubicBezTo>
                  <a:pt x="3291979" y="919328"/>
                  <a:pt x="3268395" y="920090"/>
                  <a:pt x="3268090" y="914883"/>
                </a:cubicBezTo>
                <a:cubicBezTo>
                  <a:pt x="3267798" y="909651"/>
                  <a:pt x="3273640" y="909282"/>
                  <a:pt x="3277120" y="903301"/>
                </a:cubicBezTo>
                <a:cubicBezTo>
                  <a:pt x="3280625" y="897344"/>
                  <a:pt x="3272459" y="894004"/>
                  <a:pt x="3274199" y="887286"/>
                </a:cubicBezTo>
                <a:cubicBezTo>
                  <a:pt x="3275951" y="880568"/>
                  <a:pt x="3265461" y="890639"/>
                  <a:pt x="3261689" y="894360"/>
                </a:cubicBezTo>
                <a:cubicBezTo>
                  <a:pt x="3257905" y="898081"/>
                  <a:pt x="3259657" y="912648"/>
                  <a:pt x="3260813" y="920090"/>
                </a:cubicBezTo>
                <a:cubicBezTo>
                  <a:pt x="3261994" y="927545"/>
                  <a:pt x="3254120" y="926059"/>
                  <a:pt x="3253244" y="933501"/>
                </a:cubicBezTo>
                <a:cubicBezTo>
                  <a:pt x="3252355" y="940969"/>
                  <a:pt x="3226167" y="956260"/>
                  <a:pt x="3215106" y="962229"/>
                </a:cubicBezTo>
                <a:cubicBezTo>
                  <a:pt x="3204044" y="968185"/>
                  <a:pt x="3189782" y="973405"/>
                  <a:pt x="3185972" y="980860"/>
                </a:cubicBezTo>
                <a:cubicBezTo>
                  <a:pt x="3182200" y="988314"/>
                  <a:pt x="3162401" y="989051"/>
                  <a:pt x="3154844" y="999135"/>
                </a:cubicBezTo>
                <a:cubicBezTo>
                  <a:pt x="3147262" y="1009193"/>
                  <a:pt x="3114064" y="1027088"/>
                  <a:pt x="3099815" y="1028205"/>
                </a:cubicBezTo>
                <a:cubicBezTo>
                  <a:pt x="3085540" y="1029335"/>
                  <a:pt x="3088728" y="1039381"/>
                  <a:pt x="3081743" y="1037908"/>
                </a:cubicBezTo>
                <a:cubicBezTo>
                  <a:pt x="3074758" y="1036409"/>
                  <a:pt x="3044761" y="1038276"/>
                  <a:pt x="3035451" y="1040143"/>
                </a:cubicBezTo>
                <a:cubicBezTo>
                  <a:pt x="3026130" y="1041997"/>
                  <a:pt x="3024098" y="1033044"/>
                  <a:pt x="3017405" y="1036409"/>
                </a:cubicBezTo>
                <a:cubicBezTo>
                  <a:pt x="3010699" y="1039762"/>
                  <a:pt x="2976053" y="1055802"/>
                  <a:pt x="2971964" y="1049821"/>
                </a:cubicBezTo>
                <a:cubicBezTo>
                  <a:pt x="2967900" y="1043852"/>
                  <a:pt x="2969653" y="1035292"/>
                  <a:pt x="2965563" y="1033806"/>
                </a:cubicBezTo>
                <a:cubicBezTo>
                  <a:pt x="2961499" y="1032320"/>
                  <a:pt x="2965563" y="1024852"/>
                  <a:pt x="2975177" y="1013664"/>
                </a:cubicBezTo>
                <a:cubicBezTo>
                  <a:pt x="2984791" y="1002488"/>
                  <a:pt x="2978962" y="993903"/>
                  <a:pt x="2970224" y="989051"/>
                </a:cubicBezTo>
                <a:cubicBezTo>
                  <a:pt x="2961499" y="984225"/>
                  <a:pt x="2947504" y="993547"/>
                  <a:pt x="2943148" y="1002119"/>
                </a:cubicBezTo>
                <a:cubicBezTo>
                  <a:pt x="2938792" y="1010679"/>
                  <a:pt x="2926854" y="1006971"/>
                  <a:pt x="2923933" y="1018147"/>
                </a:cubicBezTo>
                <a:cubicBezTo>
                  <a:pt x="2921024" y="1029335"/>
                  <a:pt x="2927425" y="1031190"/>
                  <a:pt x="2933254" y="1024852"/>
                </a:cubicBezTo>
                <a:cubicBezTo>
                  <a:pt x="2939084" y="1018515"/>
                  <a:pt x="2946945" y="1023735"/>
                  <a:pt x="2947821" y="1031926"/>
                </a:cubicBezTo>
                <a:cubicBezTo>
                  <a:pt x="2948698" y="1040118"/>
                  <a:pt x="2932086" y="1045731"/>
                  <a:pt x="2923056" y="1044982"/>
                </a:cubicBezTo>
                <a:cubicBezTo>
                  <a:pt x="2914039" y="1044245"/>
                  <a:pt x="2909086" y="1028205"/>
                  <a:pt x="2899777" y="1021500"/>
                </a:cubicBezTo>
                <a:cubicBezTo>
                  <a:pt x="2890456" y="1014781"/>
                  <a:pt x="2854349" y="1024103"/>
                  <a:pt x="2850552" y="1028573"/>
                </a:cubicBezTo>
                <a:cubicBezTo>
                  <a:pt x="2846780" y="1033044"/>
                  <a:pt x="2796399" y="1028573"/>
                  <a:pt x="2791167" y="1024103"/>
                </a:cubicBezTo>
                <a:cubicBezTo>
                  <a:pt x="2785909" y="1019633"/>
                  <a:pt x="2789706" y="1002119"/>
                  <a:pt x="2787090" y="1000608"/>
                </a:cubicBezTo>
                <a:cubicBezTo>
                  <a:pt x="2784474" y="999135"/>
                  <a:pt x="2781858" y="1020750"/>
                  <a:pt x="2781858" y="1024852"/>
                </a:cubicBezTo>
                <a:cubicBezTo>
                  <a:pt x="2781858" y="1028967"/>
                  <a:pt x="2775736" y="1031926"/>
                  <a:pt x="2766694" y="1031926"/>
                </a:cubicBezTo>
                <a:cubicBezTo>
                  <a:pt x="2757677" y="1031926"/>
                  <a:pt x="2752432" y="1032320"/>
                  <a:pt x="2756217" y="1037159"/>
                </a:cubicBezTo>
                <a:cubicBezTo>
                  <a:pt x="2760014" y="1041997"/>
                  <a:pt x="2752724" y="1046862"/>
                  <a:pt x="2759709" y="1053173"/>
                </a:cubicBezTo>
                <a:cubicBezTo>
                  <a:pt x="2766694" y="1059523"/>
                  <a:pt x="2746907" y="1079285"/>
                  <a:pt x="2727692" y="1088975"/>
                </a:cubicBezTo>
                <a:cubicBezTo>
                  <a:pt x="2708464" y="1098665"/>
                  <a:pt x="2664802" y="1093077"/>
                  <a:pt x="2653143" y="1088606"/>
                </a:cubicBezTo>
                <a:cubicBezTo>
                  <a:pt x="2641497" y="1084136"/>
                  <a:pt x="2618206" y="1085622"/>
                  <a:pt x="2607144" y="1085254"/>
                </a:cubicBezTo>
                <a:cubicBezTo>
                  <a:pt x="2596082" y="1084860"/>
                  <a:pt x="2605099" y="1090842"/>
                  <a:pt x="2601912" y="1097547"/>
                </a:cubicBezTo>
                <a:cubicBezTo>
                  <a:pt x="2598698" y="1104265"/>
                  <a:pt x="2579775" y="1112457"/>
                  <a:pt x="2577146" y="1106869"/>
                </a:cubicBezTo>
                <a:cubicBezTo>
                  <a:pt x="2574530" y="1101268"/>
                  <a:pt x="2569577" y="1106869"/>
                  <a:pt x="2569577" y="1110971"/>
                </a:cubicBezTo>
                <a:cubicBezTo>
                  <a:pt x="2569577" y="1115061"/>
                  <a:pt x="2551810" y="1123265"/>
                  <a:pt x="2544838" y="1121411"/>
                </a:cubicBezTo>
                <a:cubicBezTo>
                  <a:pt x="2537840" y="1119556"/>
                  <a:pt x="2534640" y="1129627"/>
                  <a:pt x="2542780" y="1129627"/>
                </a:cubicBezTo>
                <a:cubicBezTo>
                  <a:pt x="2550959" y="1129627"/>
                  <a:pt x="2564916" y="1127380"/>
                  <a:pt x="2558808" y="1139305"/>
                </a:cubicBezTo>
                <a:cubicBezTo>
                  <a:pt x="2552686" y="1151230"/>
                  <a:pt x="2500273" y="1154964"/>
                  <a:pt x="2495346" y="1152729"/>
                </a:cubicBezTo>
                <a:cubicBezTo>
                  <a:pt x="2490380" y="1150481"/>
                  <a:pt x="2495041" y="1141934"/>
                  <a:pt x="2483687" y="1128116"/>
                </a:cubicBezTo>
                <a:cubicBezTo>
                  <a:pt x="2472321" y="1114324"/>
                  <a:pt x="2461272" y="1123646"/>
                  <a:pt x="2462720" y="1130351"/>
                </a:cubicBezTo>
                <a:cubicBezTo>
                  <a:pt x="2464180" y="1137070"/>
                  <a:pt x="2478150" y="1135939"/>
                  <a:pt x="2478150" y="1142658"/>
                </a:cubicBezTo>
                <a:cubicBezTo>
                  <a:pt x="2478150" y="1149376"/>
                  <a:pt x="2458935" y="1145642"/>
                  <a:pt x="2456027" y="1151230"/>
                </a:cubicBezTo>
                <a:cubicBezTo>
                  <a:pt x="2453106" y="1156818"/>
                  <a:pt x="2460103" y="1160552"/>
                  <a:pt x="2467076" y="1157948"/>
                </a:cubicBezTo>
                <a:cubicBezTo>
                  <a:pt x="2474073" y="1155320"/>
                  <a:pt x="2486316" y="1153834"/>
                  <a:pt x="2486888" y="1157948"/>
                </a:cubicBezTo>
                <a:cubicBezTo>
                  <a:pt x="2487472" y="1162038"/>
                  <a:pt x="2479623" y="1162787"/>
                  <a:pt x="2467965" y="1165416"/>
                </a:cubicBezTo>
                <a:cubicBezTo>
                  <a:pt x="2456306" y="1168019"/>
                  <a:pt x="2428074" y="1176592"/>
                  <a:pt x="2413228" y="1174725"/>
                </a:cubicBezTo>
                <a:cubicBezTo>
                  <a:pt x="2398381" y="1172858"/>
                  <a:pt x="2391663" y="1181799"/>
                  <a:pt x="2383535" y="1182548"/>
                </a:cubicBezTo>
                <a:cubicBezTo>
                  <a:pt x="2375382" y="1183310"/>
                  <a:pt x="2375369" y="1176960"/>
                  <a:pt x="2379166" y="1171004"/>
                </a:cubicBezTo>
                <a:cubicBezTo>
                  <a:pt x="2382938" y="1165022"/>
                  <a:pt x="2371305" y="1161301"/>
                  <a:pt x="2361691" y="1163168"/>
                </a:cubicBezTo>
                <a:cubicBezTo>
                  <a:pt x="2352090" y="1165022"/>
                  <a:pt x="2338107" y="1156463"/>
                  <a:pt x="2343644" y="1147509"/>
                </a:cubicBezTo>
                <a:cubicBezTo>
                  <a:pt x="2349156" y="1138555"/>
                  <a:pt x="2354693" y="1150125"/>
                  <a:pt x="2359354" y="1147128"/>
                </a:cubicBezTo>
                <a:cubicBezTo>
                  <a:pt x="2364002" y="1144131"/>
                  <a:pt x="2347137" y="1137819"/>
                  <a:pt x="2354109" y="1133704"/>
                </a:cubicBezTo>
                <a:cubicBezTo>
                  <a:pt x="2361107" y="1129602"/>
                  <a:pt x="2359938" y="1121042"/>
                  <a:pt x="2360231" y="1116559"/>
                </a:cubicBezTo>
                <a:cubicBezTo>
                  <a:pt x="2360510" y="1112089"/>
                  <a:pt x="2348585" y="1109854"/>
                  <a:pt x="2344228" y="1116559"/>
                </a:cubicBezTo>
                <a:cubicBezTo>
                  <a:pt x="2339847" y="1123265"/>
                  <a:pt x="2333738" y="1117321"/>
                  <a:pt x="2325572" y="1118045"/>
                </a:cubicBezTo>
                <a:cubicBezTo>
                  <a:pt x="2317431" y="1118807"/>
                  <a:pt x="2311310" y="1113956"/>
                  <a:pt x="2320048" y="1112457"/>
                </a:cubicBezTo>
                <a:cubicBezTo>
                  <a:pt x="2328798" y="1110971"/>
                  <a:pt x="2331694" y="1103897"/>
                  <a:pt x="2320048" y="1102399"/>
                </a:cubicBezTo>
                <a:cubicBezTo>
                  <a:pt x="2308402" y="1100913"/>
                  <a:pt x="2311310" y="1116204"/>
                  <a:pt x="2304338" y="1114324"/>
                </a:cubicBezTo>
                <a:cubicBezTo>
                  <a:pt x="2297340" y="1112457"/>
                  <a:pt x="2282202" y="1121411"/>
                  <a:pt x="2274048" y="1121042"/>
                </a:cubicBezTo>
                <a:cubicBezTo>
                  <a:pt x="2265882" y="1120674"/>
                  <a:pt x="2262110" y="1112457"/>
                  <a:pt x="2251328" y="1111339"/>
                </a:cubicBezTo>
                <a:cubicBezTo>
                  <a:pt x="2240558" y="1110222"/>
                  <a:pt x="2226004" y="1118426"/>
                  <a:pt x="2221623" y="1125881"/>
                </a:cubicBezTo>
                <a:cubicBezTo>
                  <a:pt x="2217267" y="1133336"/>
                  <a:pt x="2215819" y="1135571"/>
                  <a:pt x="2210574" y="1126998"/>
                </a:cubicBezTo>
                <a:cubicBezTo>
                  <a:pt x="2205341" y="1118413"/>
                  <a:pt x="2205037" y="1102030"/>
                  <a:pt x="2199804" y="1100913"/>
                </a:cubicBezTo>
                <a:cubicBezTo>
                  <a:pt x="2194546" y="1099782"/>
                  <a:pt x="2192514" y="1085254"/>
                  <a:pt x="2187282" y="1081520"/>
                </a:cubicBezTo>
                <a:cubicBezTo>
                  <a:pt x="2182037" y="1077786"/>
                  <a:pt x="2181745" y="1087121"/>
                  <a:pt x="2175052" y="1086371"/>
                </a:cubicBezTo>
                <a:cubicBezTo>
                  <a:pt x="2168359" y="1085622"/>
                  <a:pt x="2146820" y="1112457"/>
                  <a:pt x="2145626" y="1120280"/>
                </a:cubicBezTo>
                <a:cubicBezTo>
                  <a:pt x="2144483" y="1128116"/>
                  <a:pt x="2131084" y="1143039"/>
                  <a:pt x="2127605" y="1146010"/>
                </a:cubicBezTo>
                <a:cubicBezTo>
                  <a:pt x="2124099" y="1148995"/>
                  <a:pt x="2131084" y="1150481"/>
                  <a:pt x="2135453" y="1145642"/>
                </a:cubicBezTo>
                <a:cubicBezTo>
                  <a:pt x="2139822" y="1140803"/>
                  <a:pt x="2145346" y="1140803"/>
                  <a:pt x="2149715" y="1143775"/>
                </a:cubicBezTo>
                <a:cubicBezTo>
                  <a:pt x="2154071" y="1146760"/>
                  <a:pt x="2153513" y="1160552"/>
                  <a:pt x="2145943" y="1160933"/>
                </a:cubicBezTo>
                <a:cubicBezTo>
                  <a:pt x="2138349" y="1161301"/>
                  <a:pt x="2141270" y="1169493"/>
                  <a:pt x="2145067" y="1171004"/>
                </a:cubicBezTo>
                <a:cubicBezTo>
                  <a:pt x="2148852" y="1172490"/>
                  <a:pt x="2136330" y="1187019"/>
                  <a:pt x="2140978" y="1188505"/>
                </a:cubicBezTo>
                <a:cubicBezTo>
                  <a:pt x="2145626" y="1189990"/>
                  <a:pt x="2143607" y="1196340"/>
                  <a:pt x="2137206" y="1197458"/>
                </a:cubicBezTo>
                <a:cubicBezTo>
                  <a:pt x="2130805" y="1198576"/>
                  <a:pt x="2124099" y="1205281"/>
                  <a:pt x="2123795" y="1209396"/>
                </a:cubicBezTo>
                <a:cubicBezTo>
                  <a:pt x="2123503" y="1213498"/>
                  <a:pt x="2096426" y="1214984"/>
                  <a:pt x="2097594" y="1209028"/>
                </a:cubicBezTo>
                <a:cubicBezTo>
                  <a:pt x="2098763" y="1203059"/>
                  <a:pt x="2088857" y="1204913"/>
                  <a:pt x="2090317" y="1209764"/>
                </a:cubicBezTo>
                <a:cubicBezTo>
                  <a:pt x="2091778" y="1214603"/>
                  <a:pt x="2080703" y="1213117"/>
                  <a:pt x="2067889" y="1217588"/>
                </a:cubicBezTo>
                <a:cubicBezTo>
                  <a:pt x="2055088" y="1222071"/>
                  <a:pt x="2054796" y="1233640"/>
                  <a:pt x="2050414" y="1234364"/>
                </a:cubicBezTo>
                <a:cubicBezTo>
                  <a:pt x="2046045" y="1235126"/>
                  <a:pt x="2047518" y="1218350"/>
                  <a:pt x="2041118" y="1222071"/>
                </a:cubicBezTo>
                <a:cubicBezTo>
                  <a:pt x="2034717" y="1225804"/>
                  <a:pt x="2027706" y="1218705"/>
                  <a:pt x="2031199" y="1209028"/>
                </a:cubicBezTo>
                <a:cubicBezTo>
                  <a:pt x="2034691" y="1199325"/>
                  <a:pt x="2031516" y="1197839"/>
                  <a:pt x="2030919" y="1190016"/>
                </a:cubicBezTo>
                <a:cubicBezTo>
                  <a:pt x="2030335" y="1182180"/>
                  <a:pt x="2026843" y="1185533"/>
                  <a:pt x="2019274" y="1188898"/>
                </a:cubicBezTo>
                <a:cubicBezTo>
                  <a:pt x="2011704" y="1192238"/>
                  <a:pt x="2011704" y="1180681"/>
                  <a:pt x="1995398" y="1185901"/>
                </a:cubicBezTo>
                <a:cubicBezTo>
                  <a:pt x="1979104" y="1191121"/>
                  <a:pt x="1971801" y="1185533"/>
                  <a:pt x="1968893" y="1192238"/>
                </a:cubicBezTo>
                <a:cubicBezTo>
                  <a:pt x="1965984" y="1198969"/>
                  <a:pt x="1961031" y="1199693"/>
                  <a:pt x="1960447" y="1194105"/>
                </a:cubicBezTo>
                <a:cubicBezTo>
                  <a:pt x="1959876" y="1188505"/>
                  <a:pt x="1934831" y="1190753"/>
                  <a:pt x="1932799" y="1198969"/>
                </a:cubicBezTo>
                <a:cubicBezTo>
                  <a:pt x="1930767" y="1207161"/>
                  <a:pt x="1937155" y="1208647"/>
                  <a:pt x="1940953" y="1210882"/>
                </a:cubicBezTo>
                <a:cubicBezTo>
                  <a:pt x="1944725" y="1213117"/>
                  <a:pt x="1936863" y="1216470"/>
                  <a:pt x="1923198" y="1215352"/>
                </a:cubicBezTo>
                <a:cubicBezTo>
                  <a:pt x="1909507" y="1214235"/>
                  <a:pt x="1900757" y="1224306"/>
                  <a:pt x="1886800" y="1222452"/>
                </a:cubicBezTo>
                <a:cubicBezTo>
                  <a:pt x="1872817" y="1220572"/>
                  <a:pt x="1841664" y="1216864"/>
                  <a:pt x="1837295" y="1214235"/>
                </a:cubicBezTo>
                <a:cubicBezTo>
                  <a:pt x="1832926" y="1211631"/>
                  <a:pt x="1841372" y="1201573"/>
                  <a:pt x="1834666" y="1200811"/>
                </a:cubicBezTo>
                <a:cubicBezTo>
                  <a:pt x="1827986" y="1200087"/>
                  <a:pt x="1832634" y="1217219"/>
                  <a:pt x="1831479" y="1225424"/>
                </a:cubicBezTo>
                <a:cubicBezTo>
                  <a:pt x="1830310" y="1233640"/>
                  <a:pt x="1820125" y="1234758"/>
                  <a:pt x="1821560" y="1228408"/>
                </a:cubicBezTo>
                <a:cubicBezTo>
                  <a:pt x="1823021" y="1222071"/>
                  <a:pt x="1805546" y="1219835"/>
                  <a:pt x="1801190" y="1224687"/>
                </a:cubicBezTo>
                <a:cubicBezTo>
                  <a:pt x="1796834" y="1229526"/>
                  <a:pt x="1789836" y="1235876"/>
                  <a:pt x="1778483" y="1239584"/>
                </a:cubicBezTo>
                <a:cubicBezTo>
                  <a:pt x="1767129" y="1243318"/>
                  <a:pt x="1753146" y="1227659"/>
                  <a:pt x="1756359" y="1223176"/>
                </a:cubicBezTo>
                <a:cubicBezTo>
                  <a:pt x="1759572" y="1218705"/>
                  <a:pt x="1767992" y="1222071"/>
                  <a:pt x="1768284" y="1219099"/>
                </a:cubicBezTo>
                <a:cubicBezTo>
                  <a:pt x="1768881" y="1212965"/>
                  <a:pt x="1744129" y="1215352"/>
                  <a:pt x="1744129" y="1210145"/>
                </a:cubicBezTo>
                <a:cubicBezTo>
                  <a:pt x="1744129" y="1204913"/>
                  <a:pt x="1721117" y="1197839"/>
                  <a:pt x="1714132" y="1196722"/>
                </a:cubicBezTo>
                <a:cubicBezTo>
                  <a:pt x="1694980" y="1193648"/>
                  <a:pt x="1690827" y="1193750"/>
                  <a:pt x="1681810" y="1184034"/>
                </a:cubicBezTo>
                <a:cubicBezTo>
                  <a:pt x="1672781" y="1174357"/>
                  <a:pt x="1679778" y="1192619"/>
                  <a:pt x="1686763" y="1201573"/>
                </a:cubicBezTo>
                <a:cubicBezTo>
                  <a:pt x="1693736" y="1210514"/>
                  <a:pt x="1701025" y="1206793"/>
                  <a:pt x="1705102" y="1213866"/>
                </a:cubicBezTo>
                <a:cubicBezTo>
                  <a:pt x="1709179" y="1220940"/>
                  <a:pt x="1715579" y="1220216"/>
                  <a:pt x="1726654" y="1222452"/>
                </a:cubicBezTo>
                <a:cubicBezTo>
                  <a:pt x="1737728" y="1224687"/>
                  <a:pt x="1737131" y="1232878"/>
                  <a:pt x="1742376" y="1235876"/>
                </a:cubicBezTo>
                <a:cubicBezTo>
                  <a:pt x="1747622" y="1238835"/>
                  <a:pt x="1760411" y="1245185"/>
                  <a:pt x="1762747" y="1251903"/>
                </a:cubicBezTo>
                <a:cubicBezTo>
                  <a:pt x="1765084" y="1258609"/>
                  <a:pt x="1791297" y="1269784"/>
                  <a:pt x="1796542" y="1269428"/>
                </a:cubicBezTo>
                <a:cubicBezTo>
                  <a:pt x="1801774" y="1269034"/>
                  <a:pt x="1802943" y="1282839"/>
                  <a:pt x="1805838" y="1282839"/>
                </a:cubicBezTo>
                <a:cubicBezTo>
                  <a:pt x="1808772" y="1282839"/>
                  <a:pt x="1823897" y="1291412"/>
                  <a:pt x="1829726" y="1294765"/>
                </a:cubicBezTo>
                <a:cubicBezTo>
                  <a:pt x="1835543" y="1298117"/>
                  <a:pt x="1838451" y="1305217"/>
                  <a:pt x="1838756" y="1310055"/>
                </a:cubicBezTo>
                <a:cubicBezTo>
                  <a:pt x="1839048" y="1314894"/>
                  <a:pt x="1830895" y="1314157"/>
                  <a:pt x="1830005" y="1318628"/>
                </a:cubicBezTo>
                <a:cubicBezTo>
                  <a:pt x="1829142" y="1323111"/>
                  <a:pt x="1833790" y="1320114"/>
                  <a:pt x="1839912" y="1323111"/>
                </a:cubicBezTo>
                <a:cubicBezTo>
                  <a:pt x="1846020" y="1326083"/>
                  <a:pt x="1839912" y="1336522"/>
                  <a:pt x="1834984" y="1334655"/>
                </a:cubicBezTo>
                <a:cubicBezTo>
                  <a:pt x="1830005" y="1332788"/>
                  <a:pt x="1837600" y="1340243"/>
                  <a:pt x="1833219" y="1346961"/>
                </a:cubicBezTo>
                <a:cubicBezTo>
                  <a:pt x="1828850" y="1353667"/>
                  <a:pt x="1820125" y="1342859"/>
                  <a:pt x="1820404" y="1349946"/>
                </a:cubicBezTo>
                <a:cubicBezTo>
                  <a:pt x="1820696" y="1357033"/>
                  <a:pt x="1819820" y="1365973"/>
                  <a:pt x="1816315" y="1370444"/>
                </a:cubicBezTo>
                <a:cubicBezTo>
                  <a:pt x="1812822" y="1374927"/>
                  <a:pt x="1806423" y="1362621"/>
                  <a:pt x="1799146" y="1369707"/>
                </a:cubicBezTo>
                <a:cubicBezTo>
                  <a:pt x="1791868" y="1376768"/>
                  <a:pt x="1770621" y="1381264"/>
                  <a:pt x="1770621" y="1378267"/>
                </a:cubicBezTo>
                <a:cubicBezTo>
                  <a:pt x="1770621" y="1375282"/>
                  <a:pt x="1760411" y="1382750"/>
                  <a:pt x="1758391" y="1379766"/>
                </a:cubicBezTo>
                <a:cubicBezTo>
                  <a:pt x="1756359" y="1376768"/>
                  <a:pt x="1739455" y="1377162"/>
                  <a:pt x="1734210" y="1379029"/>
                </a:cubicBezTo>
                <a:cubicBezTo>
                  <a:pt x="1728978" y="1380870"/>
                  <a:pt x="1721701" y="1376413"/>
                  <a:pt x="1721409" y="1369707"/>
                </a:cubicBezTo>
                <a:cubicBezTo>
                  <a:pt x="1721117" y="1362976"/>
                  <a:pt x="1700454" y="1365605"/>
                  <a:pt x="1696656" y="1366723"/>
                </a:cubicBezTo>
                <a:cubicBezTo>
                  <a:pt x="1692885" y="1367840"/>
                  <a:pt x="1710931" y="1386865"/>
                  <a:pt x="1710931" y="1390218"/>
                </a:cubicBezTo>
                <a:cubicBezTo>
                  <a:pt x="1710931" y="1393558"/>
                  <a:pt x="1680362" y="1389468"/>
                  <a:pt x="1678610" y="1393177"/>
                </a:cubicBezTo>
                <a:cubicBezTo>
                  <a:pt x="1676870" y="1396898"/>
                  <a:pt x="1662024" y="1398041"/>
                  <a:pt x="1655318" y="1397660"/>
                </a:cubicBezTo>
                <a:cubicBezTo>
                  <a:pt x="1648612" y="1397292"/>
                  <a:pt x="1655026" y="1399895"/>
                  <a:pt x="1661147" y="1400644"/>
                </a:cubicBezTo>
                <a:cubicBezTo>
                  <a:pt x="1667256" y="1401394"/>
                  <a:pt x="1672781" y="1408112"/>
                  <a:pt x="1679486" y="1409598"/>
                </a:cubicBezTo>
                <a:cubicBezTo>
                  <a:pt x="1686192" y="1411084"/>
                  <a:pt x="1684719" y="1414068"/>
                  <a:pt x="1681810" y="1419288"/>
                </a:cubicBezTo>
                <a:cubicBezTo>
                  <a:pt x="1678889" y="1424508"/>
                  <a:pt x="1671904" y="1421892"/>
                  <a:pt x="1665211" y="1424508"/>
                </a:cubicBezTo>
                <a:cubicBezTo>
                  <a:pt x="1658518" y="1427098"/>
                  <a:pt x="1650352" y="1430845"/>
                  <a:pt x="1644548" y="1431213"/>
                </a:cubicBezTo>
                <a:cubicBezTo>
                  <a:pt x="1638719" y="1431582"/>
                  <a:pt x="1632306" y="1427492"/>
                  <a:pt x="1618628" y="1424127"/>
                </a:cubicBezTo>
                <a:cubicBezTo>
                  <a:pt x="1604937" y="1420774"/>
                  <a:pt x="1603781" y="1407350"/>
                  <a:pt x="1596796" y="1403248"/>
                </a:cubicBezTo>
                <a:cubicBezTo>
                  <a:pt x="1589799" y="1399133"/>
                  <a:pt x="1577569" y="1382750"/>
                  <a:pt x="1583398" y="1381264"/>
                </a:cubicBezTo>
                <a:cubicBezTo>
                  <a:pt x="1589227" y="1379766"/>
                  <a:pt x="1586306" y="1375282"/>
                  <a:pt x="1587170" y="1370444"/>
                </a:cubicBezTo>
                <a:cubicBezTo>
                  <a:pt x="1588059" y="1365605"/>
                  <a:pt x="1582801" y="1364487"/>
                  <a:pt x="1576121" y="1365973"/>
                </a:cubicBezTo>
                <a:cubicBezTo>
                  <a:pt x="1569415" y="1367459"/>
                  <a:pt x="1545831" y="1367091"/>
                  <a:pt x="1546123" y="1360754"/>
                </a:cubicBezTo>
                <a:cubicBezTo>
                  <a:pt x="1546403" y="1354404"/>
                  <a:pt x="1559814" y="1351445"/>
                  <a:pt x="1558938" y="1348079"/>
                </a:cubicBezTo>
                <a:cubicBezTo>
                  <a:pt x="1558061" y="1344726"/>
                  <a:pt x="1548752" y="1348447"/>
                  <a:pt x="1544091" y="1351800"/>
                </a:cubicBezTo>
                <a:cubicBezTo>
                  <a:pt x="1539431" y="1355153"/>
                  <a:pt x="1528940" y="1353311"/>
                  <a:pt x="1526908" y="1346961"/>
                </a:cubicBezTo>
                <a:cubicBezTo>
                  <a:pt x="1524876" y="1340624"/>
                  <a:pt x="1516710" y="1342123"/>
                  <a:pt x="1514094" y="1343609"/>
                </a:cubicBezTo>
                <a:cubicBezTo>
                  <a:pt x="1511465" y="1345095"/>
                  <a:pt x="1505649" y="1340624"/>
                  <a:pt x="1501292" y="1342491"/>
                </a:cubicBezTo>
                <a:cubicBezTo>
                  <a:pt x="1496924" y="1344358"/>
                  <a:pt x="1510030" y="1352550"/>
                  <a:pt x="1506817" y="1356664"/>
                </a:cubicBezTo>
                <a:cubicBezTo>
                  <a:pt x="1503604" y="1360754"/>
                  <a:pt x="1489647" y="1357033"/>
                  <a:pt x="1488186" y="1350314"/>
                </a:cubicBezTo>
                <a:cubicBezTo>
                  <a:pt x="1486726" y="1343609"/>
                  <a:pt x="1478280" y="1355153"/>
                  <a:pt x="1475080" y="1352918"/>
                </a:cubicBezTo>
                <a:cubicBezTo>
                  <a:pt x="1471879" y="1350683"/>
                  <a:pt x="1468387" y="1348079"/>
                  <a:pt x="1462265" y="1344726"/>
                </a:cubicBezTo>
                <a:cubicBezTo>
                  <a:pt x="1456144" y="1341373"/>
                  <a:pt x="1445679" y="1348447"/>
                  <a:pt x="1443342" y="1342491"/>
                </a:cubicBezTo>
                <a:cubicBezTo>
                  <a:pt x="1441018" y="1336522"/>
                  <a:pt x="1455001" y="1334655"/>
                  <a:pt x="1455280" y="1332052"/>
                </a:cubicBezTo>
                <a:cubicBezTo>
                  <a:pt x="1455572" y="1329423"/>
                  <a:pt x="1423556" y="1329817"/>
                  <a:pt x="1422667" y="1325714"/>
                </a:cubicBezTo>
                <a:cubicBezTo>
                  <a:pt x="1421803" y="1321600"/>
                  <a:pt x="1411021" y="1321600"/>
                  <a:pt x="1397914" y="1321231"/>
                </a:cubicBezTo>
                <a:cubicBezTo>
                  <a:pt x="1384821" y="1320850"/>
                  <a:pt x="1390053" y="1312659"/>
                  <a:pt x="1379563" y="1310055"/>
                </a:cubicBezTo>
                <a:cubicBezTo>
                  <a:pt x="1369085" y="1307426"/>
                  <a:pt x="1364437" y="1307071"/>
                  <a:pt x="1360932" y="1300353"/>
                </a:cubicBezTo>
                <a:cubicBezTo>
                  <a:pt x="1357439" y="1293634"/>
                  <a:pt x="1349273" y="1292517"/>
                  <a:pt x="1345794" y="1297749"/>
                </a:cubicBezTo>
                <a:cubicBezTo>
                  <a:pt x="1342301" y="1302956"/>
                  <a:pt x="1332687" y="1295146"/>
                  <a:pt x="1337932" y="1294396"/>
                </a:cubicBezTo>
                <a:cubicBezTo>
                  <a:pt x="1343165" y="1293634"/>
                  <a:pt x="1338224" y="1286929"/>
                  <a:pt x="1335024" y="1288440"/>
                </a:cubicBezTo>
                <a:cubicBezTo>
                  <a:pt x="1331824" y="1289913"/>
                  <a:pt x="1322514" y="1281341"/>
                  <a:pt x="1327747" y="1282090"/>
                </a:cubicBezTo>
                <a:cubicBezTo>
                  <a:pt x="1332992" y="1282826"/>
                  <a:pt x="1335608" y="1277251"/>
                  <a:pt x="1332992" y="1273136"/>
                </a:cubicBezTo>
                <a:cubicBezTo>
                  <a:pt x="1330363" y="1269034"/>
                  <a:pt x="1319009" y="1277988"/>
                  <a:pt x="1316101" y="1274254"/>
                </a:cubicBezTo>
                <a:cubicBezTo>
                  <a:pt x="1313193" y="1270520"/>
                  <a:pt x="1321638" y="1265694"/>
                  <a:pt x="1326871" y="1266431"/>
                </a:cubicBezTo>
                <a:cubicBezTo>
                  <a:pt x="1332116" y="1267167"/>
                  <a:pt x="1335024" y="1262710"/>
                  <a:pt x="1335608" y="1257847"/>
                </a:cubicBezTo>
                <a:cubicBezTo>
                  <a:pt x="1336192" y="1253021"/>
                  <a:pt x="1323378" y="1260843"/>
                  <a:pt x="1320762" y="1256742"/>
                </a:cubicBezTo>
                <a:cubicBezTo>
                  <a:pt x="1318146" y="1252640"/>
                  <a:pt x="1322794" y="1250773"/>
                  <a:pt x="1328318" y="1250023"/>
                </a:cubicBezTo>
                <a:cubicBezTo>
                  <a:pt x="1333868" y="1249287"/>
                  <a:pt x="1329779" y="1246671"/>
                  <a:pt x="1334732" y="1241083"/>
                </a:cubicBezTo>
                <a:cubicBezTo>
                  <a:pt x="1335126" y="1240638"/>
                  <a:pt x="1335430" y="1240232"/>
                  <a:pt x="1335684" y="1239851"/>
                </a:cubicBezTo>
                <a:cubicBezTo>
                  <a:pt x="1338682" y="1235241"/>
                  <a:pt x="1333043" y="1233615"/>
                  <a:pt x="1333576" y="1229157"/>
                </a:cubicBezTo>
                <a:cubicBezTo>
                  <a:pt x="1334148" y="1224306"/>
                  <a:pt x="1328039" y="1222452"/>
                  <a:pt x="1328039" y="1226922"/>
                </a:cubicBezTo>
                <a:cubicBezTo>
                  <a:pt x="1328039" y="1231393"/>
                  <a:pt x="1312608" y="1232878"/>
                  <a:pt x="1309408" y="1228040"/>
                </a:cubicBezTo>
                <a:cubicBezTo>
                  <a:pt x="1306195" y="1223176"/>
                  <a:pt x="1303884" y="1219467"/>
                  <a:pt x="1300074" y="1223938"/>
                </a:cubicBezTo>
                <a:cubicBezTo>
                  <a:pt x="1296302" y="1228408"/>
                  <a:pt x="1285227" y="1222820"/>
                  <a:pt x="1270965" y="1222071"/>
                </a:cubicBezTo>
                <a:cubicBezTo>
                  <a:pt x="1256703" y="1221321"/>
                  <a:pt x="1227303" y="1219835"/>
                  <a:pt x="1220025" y="1216470"/>
                </a:cubicBezTo>
                <a:cubicBezTo>
                  <a:pt x="1212736" y="1213117"/>
                  <a:pt x="1206614" y="1200087"/>
                  <a:pt x="1213320" y="1191502"/>
                </a:cubicBezTo>
                <a:cubicBezTo>
                  <a:pt x="1220025" y="1182917"/>
                  <a:pt x="1213599" y="1179195"/>
                  <a:pt x="1213599" y="1173607"/>
                </a:cubicBezTo>
                <a:cubicBezTo>
                  <a:pt x="1213599" y="1168019"/>
                  <a:pt x="1231075" y="1156463"/>
                  <a:pt x="1240396" y="1155345"/>
                </a:cubicBezTo>
                <a:cubicBezTo>
                  <a:pt x="1249718" y="1154227"/>
                  <a:pt x="1257287" y="1139686"/>
                  <a:pt x="1251750" y="1130732"/>
                </a:cubicBezTo>
                <a:cubicBezTo>
                  <a:pt x="1246226" y="1121791"/>
                  <a:pt x="1229335" y="1133336"/>
                  <a:pt x="1218273" y="1144524"/>
                </a:cubicBezTo>
                <a:cubicBezTo>
                  <a:pt x="1207199" y="1155713"/>
                  <a:pt x="1181583" y="1160196"/>
                  <a:pt x="1173137" y="1159422"/>
                </a:cubicBezTo>
                <a:cubicBezTo>
                  <a:pt x="1164692" y="1158698"/>
                  <a:pt x="1169632" y="1169124"/>
                  <a:pt x="1158875" y="1168769"/>
                </a:cubicBezTo>
                <a:cubicBezTo>
                  <a:pt x="1148093" y="1168388"/>
                  <a:pt x="1139076" y="1156081"/>
                  <a:pt x="1146340" y="1156081"/>
                </a:cubicBezTo>
                <a:cubicBezTo>
                  <a:pt x="1153630" y="1156081"/>
                  <a:pt x="1158291" y="1156818"/>
                  <a:pt x="1154506" y="1152348"/>
                </a:cubicBezTo>
                <a:cubicBezTo>
                  <a:pt x="1150722" y="1147877"/>
                  <a:pt x="1156538" y="1148995"/>
                  <a:pt x="1165276" y="1144156"/>
                </a:cubicBezTo>
                <a:cubicBezTo>
                  <a:pt x="1174013" y="1139305"/>
                  <a:pt x="1157999" y="1132599"/>
                  <a:pt x="1148969" y="1140422"/>
                </a:cubicBezTo>
                <a:cubicBezTo>
                  <a:pt x="1139939" y="1148246"/>
                  <a:pt x="1130338" y="1140803"/>
                  <a:pt x="1127722" y="1134822"/>
                </a:cubicBezTo>
                <a:cubicBezTo>
                  <a:pt x="1125106" y="1128865"/>
                  <a:pt x="1138199" y="1111733"/>
                  <a:pt x="1153922" y="1108736"/>
                </a:cubicBezTo>
                <a:cubicBezTo>
                  <a:pt x="1169632" y="1105751"/>
                  <a:pt x="1164400" y="1099427"/>
                  <a:pt x="1171677" y="1096074"/>
                </a:cubicBezTo>
                <a:cubicBezTo>
                  <a:pt x="1178954" y="1092708"/>
                  <a:pt x="1173734" y="1088975"/>
                  <a:pt x="1168768" y="1088606"/>
                </a:cubicBezTo>
                <a:cubicBezTo>
                  <a:pt x="1163815" y="1088225"/>
                  <a:pt x="1153922" y="1098296"/>
                  <a:pt x="1146061" y="1103516"/>
                </a:cubicBezTo>
                <a:cubicBezTo>
                  <a:pt x="1138199" y="1108736"/>
                  <a:pt x="1116940" y="1101268"/>
                  <a:pt x="1112583" y="1107250"/>
                </a:cubicBezTo>
                <a:cubicBezTo>
                  <a:pt x="1108215" y="1113219"/>
                  <a:pt x="1115479" y="1119175"/>
                  <a:pt x="1111402" y="1123646"/>
                </a:cubicBezTo>
                <a:cubicBezTo>
                  <a:pt x="1107326" y="1128116"/>
                  <a:pt x="1110831" y="1138187"/>
                  <a:pt x="1116076" y="1148627"/>
                </a:cubicBezTo>
                <a:cubicBezTo>
                  <a:pt x="1121321" y="1159066"/>
                  <a:pt x="1115212" y="1176960"/>
                  <a:pt x="1107618" y="1179957"/>
                </a:cubicBezTo>
                <a:cubicBezTo>
                  <a:pt x="1100049" y="1182917"/>
                  <a:pt x="1100633" y="1172858"/>
                  <a:pt x="1102385" y="1169886"/>
                </a:cubicBezTo>
                <a:cubicBezTo>
                  <a:pt x="1104125" y="1166889"/>
                  <a:pt x="1103262" y="1152729"/>
                  <a:pt x="1097432" y="1143407"/>
                </a:cubicBezTo>
                <a:cubicBezTo>
                  <a:pt x="1091603" y="1134085"/>
                  <a:pt x="1073836" y="1134085"/>
                  <a:pt x="1073836" y="1127748"/>
                </a:cubicBezTo>
                <a:cubicBezTo>
                  <a:pt x="1073836" y="1121411"/>
                  <a:pt x="1061910" y="1116559"/>
                  <a:pt x="1065975" y="1112089"/>
                </a:cubicBezTo>
                <a:cubicBezTo>
                  <a:pt x="1070064" y="1107618"/>
                  <a:pt x="1086079" y="1084504"/>
                  <a:pt x="1088415" y="1077418"/>
                </a:cubicBezTo>
                <a:cubicBezTo>
                  <a:pt x="1090739" y="1070344"/>
                  <a:pt x="1074141" y="1047979"/>
                  <a:pt x="1076744" y="1034923"/>
                </a:cubicBezTo>
                <a:cubicBezTo>
                  <a:pt x="1079373" y="1021855"/>
                  <a:pt x="1074420" y="1015912"/>
                  <a:pt x="1077620" y="1009562"/>
                </a:cubicBezTo>
                <a:cubicBezTo>
                  <a:pt x="1080821" y="1003224"/>
                  <a:pt x="1088098" y="1008825"/>
                  <a:pt x="1092771" y="1006209"/>
                </a:cubicBezTo>
                <a:cubicBezTo>
                  <a:pt x="1097432" y="1003593"/>
                  <a:pt x="1105002" y="1009943"/>
                  <a:pt x="1115771" y="1012559"/>
                </a:cubicBezTo>
                <a:cubicBezTo>
                  <a:pt x="1126541" y="1015150"/>
                  <a:pt x="1146340" y="1000608"/>
                  <a:pt x="1153630" y="996138"/>
                </a:cubicBezTo>
                <a:cubicBezTo>
                  <a:pt x="1160907" y="991667"/>
                  <a:pt x="1157122" y="984225"/>
                  <a:pt x="1160907" y="976770"/>
                </a:cubicBezTo>
                <a:cubicBezTo>
                  <a:pt x="1164692" y="969290"/>
                  <a:pt x="1152169" y="969290"/>
                  <a:pt x="1151865" y="958101"/>
                </a:cubicBezTo>
                <a:cubicBezTo>
                  <a:pt x="1151585" y="946925"/>
                  <a:pt x="1173709" y="942087"/>
                  <a:pt x="1174585" y="938734"/>
                </a:cubicBezTo>
                <a:cubicBezTo>
                  <a:pt x="1175461" y="935381"/>
                  <a:pt x="1158850" y="937984"/>
                  <a:pt x="1152449" y="940969"/>
                </a:cubicBezTo>
                <a:cubicBezTo>
                  <a:pt x="1146061" y="943953"/>
                  <a:pt x="1145476" y="954761"/>
                  <a:pt x="1143445" y="956996"/>
                </a:cubicBezTo>
                <a:cubicBezTo>
                  <a:pt x="1141400" y="959232"/>
                  <a:pt x="1147813" y="968185"/>
                  <a:pt x="1148372" y="975259"/>
                </a:cubicBezTo>
                <a:cubicBezTo>
                  <a:pt x="1148969" y="982358"/>
                  <a:pt x="1141108" y="986460"/>
                  <a:pt x="1138492" y="991299"/>
                </a:cubicBezTo>
                <a:cubicBezTo>
                  <a:pt x="1135863" y="996138"/>
                  <a:pt x="1131202" y="1003237"/>
                  <a:pt x="1125969" y="1001738"/>
                </a:cubicBezTo>
                <a:cubicBezTo>
                  <a:pt x="1120724" y="1000240"/>
                  <a:pt x="1101509" y="998005"/>
                  <a:pt x="1095680" y="991299"/>
                </a:cubicBezTo>
                <a:cubicBezTo>
                  <a:pt x="1089850" y="984593"/>
                  <a:pt x="1096543" y="965582"/>
                  <a:pt x="1099769" y="956260"/>
                </a:cubicBezTo>
                <a:cubicBezTo>
                  <a:pt x="1102970" y="946925"/>
                  <a:pt x="1082865" y="933895"/>
                  <a:pt x="1083450" y="926440"/>
                </a:cubicBezTo>
                <a:cubicBezTo>
                  <a:pt x="1084047" y="918960"/>
                  <a:pt x="1077328" y="915620"/>
                  <a:pt x="1068603" y="909651"/>
                </a:cubicBezTo>
                <a:cubicBezTo>
                  <a:pt x="1059866" y="903707"/>
                  <a:pt x="1050265" y="899237"/>
                  <a:pt x="1050531" y="889521"/>
                </a:cubicBezTo>
                <a:cubicBezTo>
                  <a:pt x="1050849" y="879831"/>
                  <a:pt x="1038911" y="885051"/>
                  <a:pt x="1032789" y="889521"/>
                </a:cubicBezTo>
                <a:cubicBezTo>
                  <a:pt x="1026681" y="894004"/>
                  <a:pt x="1018807" y="886918"/>
                  <a:pt x="1010069" y="887286"/>
                </a:cubicBezTo>
                <a:cubicBezTo>
                  <a:pt x="1001344" y="887654"/>
                  <a:pt x="1001344" y="896976"/>
                  <a:pt x="994346" y="893636"/>
                </a:cubicBezTo>
                <a:cubicBezTo>
                  <a:pt x="987374" y="890283"/>
                  <a:pt x="982713" y="897713"/>
                  <a:pt x="984745" y="904431"/>
                </a:cubicBezTo>
                <a:cubicBezTo>
                  <a:pt x="986777" y="911137"/>
                  <a:pt x="994639" y="905930"/>
                  <a:pt x="995223" y="901078"/>
                </a:cubicBezTo>
                <a:cubicBezTo>
                  <a:pt x="995820" y="896239"/>
                  <a:pt x="1000760" y="898475"/>
                  <a:pt x="1006577" y="902577"/>
                </a:cubicBezTo>
                <a:cubicBezTo>
                  <a:pt x="1012406" y="906666"/>
                  <a:pt x="1009498" y="897344"/>
                  <a:pt x="1017943" y="896608"/>
                </a:cubicBezTo>
                <a:cubicBezTo>
                  <a:pt x="1026401" y="895859"/>
                  <a:pt x="1021728" y="902196"/>
                  <a:pt x="1028141" y="901459"/>
                </a:cubicBezTo>
                <a:cubicBezTo>
                  <a:pt x="1034542" y="900697"/>
                  <a:pt x="1034821" y="903301"/>
                  <a:pt x="1032789" y="907428"/>
                </a:cubicBezTo>
                <a:cubicBezTo>
                  <a:pt x="1030757" y="911530"/>
                  <a:pt x="1037450" y="914489"/>
                  <a:pt x="1041527" y="916737"/>
                </a:cubicBezTo>
                <a:cubicBezTo>
                  <a:pt x="1046099" y="919252"/>
                  <a:pt x="1043864" y="927545"/>
                  <a:pt x="1047636" y="930148"/>
                </a:cubicBezTo>
                <a:cubicBezTo>
                  <a:pt x="1051420" y="932752"/>
                  <a:pt x="1048804" y="937984"/>
                  <a:pt x="1052868" y="938365"/>
                </a:cubicBezTo>
                <a:cubicBezTo>
                  <a:pt x="1056970" y="938734"/>
                  <a:pt x="1058710" y="946570"/>
                  <a:pt x="1062482" y="946570"/>
                </a:cubicBezTo>
                <a:cubicBezTo>
                  <a:pt x="1066267" y="946570"/>
                  <a:pt x="1068311" y="954393"/>
                  <a:pt x="1065975" y="958495"/>
                </a:cubicBezTo>
                <a:cubicBezTo>
                  <a:pt x="1063650" y="962584"/>
                  <a:pt x="1067435" y="973773"/>
                  <a:pt x="1071220" y="975259"/>
                </a:cubicBezTo>
                <a:cubicBezTo>
                  <a:pt x="1075004" y="976770"/>
                  <a:pt x="1075309" y="981228"/>
                  <a:pt x="1071817" y="984593"/>
                </a:cubicBezTo>
                <a:cubicBezTo>
                  <a:pt x="1068311" y="987946"/>
                  <a:pt x="1055497" y="999135"/>
                  <a:pt x="1056373" y="1006209"/>
                </a:cubicBezTo>
                <a:cubicBezTo>
                  <a:pt x="1057250" y="1013283"/>
                  <a:pt x="1054036" y="1026338"/>
                  <a:pt x="1055776" y="1031926"/>
                </a:cubicBezTo>
                <a:cubicBezTo>
                  <a:pt x="1057529" y="1037527"/>
                  <a:pt x="1056081" y="1049084"/>
                  <a:pt x="1055497" y="1055802"/>
                </a:cubicBezTo>
                <a:cubicBezTo>
                  <a:pt x="1054925" y="1062521"/>
                  <a:pt x="1058710" y="1069963"/>
                  <a:pt x="1060463" y="1082269"/>
                </a:cubicBezTo>
                <a:cubicBezTo>
                  <a:pt x="1062203" y="1094563"/>
                  <a:pt x="1050265" y="1107618"/>
                  <a:pt x="1044448" y="1110971"/>
                </a:cubicBezTo>
                <a:cubicBezTo>
                  <a:pt x="1038619" y="1114324"/>
                  <a:pt x="1042403" y="1121042"/>
                  <a:pt x="1050849" y="1129996"/>
                </a:cubicBezTo>
                <a:cubicBezTo>
                  <a:pt x="1059294" y="1138937"/>
                  <a:pt x="1059866" y="1166889"/>
                  <a:pt x="1059294" y="1172858"/>
                </a:cubicBezTo>
                <a:cubicBezTo>
                  <a:pt x="1058710" y="1178827"/>
                  <a:pt x="1041527" y="1184034"/>
                  <a:pt x="1034847" y="1183310"/>
                </a:cubicBezTo>
                <a:cubicBezTo>
                  <a:pt x="1028141" y="1182548"/>
                  <a:pt x="1003389" y="1184034"/>
                  <a:pt x="997280" y="1185533"/>
                </a:cubicBezTo>
                <a:cubicBezTo>
                  <a:pt x="991159" y="1187019"/>
                  <a:pt x="989114" y="1178827"/>
                  <a:pt x="986206" y="1171372"/>
                </a:cubicBezTo>
                <a:cubicBezTo>
                  <a:pt x="983298" y="1163905"/>
                  <a:pt x="976897" y="1152348"/>
                  <a:pt x="973099" y="1135571"/>
                </a:cubicBezTo>
                <a:cubicBezTo>
                  <a:pt x="969327" y="1118807"/>
                  <a:pt x="953884" y="1113575"/>
                  <a:pt x="946899" y="1109854"/>
                </a:cubicBezTo>
                <a:cubicBezTo>
                  <a:pt x="939914" y="1106120"/>
                  <a:pt x="935546" y="1093826"/>
                  <a:pt x="938733" y="1087857"/>
                </a:cubicBezTo>
                <a:cubicBezTo>
                  <a:pt x="941946" y="1081888"/>
                  <a:pt x="946607" y="1086727"/>
                  <a:pt x="949808" y="1084504"/>
                </a:cubicBezTo>
                <a:cubicBezTo>
                  <a:pt x="953008" y="1082269"/>
                  <a:pt x="949515" y="1066597"/>
                  <a:pt x="947471" y="1064362"/>
                </a:cubicBezTo>
                <a:cubicBezTo>
                  <a:pt x="945439" y="1062127"/>
                  <a:pt x="951268" y="1056539"/>
                  <a:pt x="946315" y="1052450"/>
                </a:cubicBezTo>
                <a:cubicBezTo>
                  <a:pt x="941362" y="1048335"/>
                  <a:pt x="936701" y="1039762"/>
                  <a:pt x="939610" y="1035292"/>
                </a:cubicBezTo>
                <a:cubicBezTo>
                  <a:pt x="942530" y="1030821"/>
                  <a:pt x="956793" y="1028573"/>
                  <a:pt x="962901" y="1024103"/>
                </a:cubicBezTo>
                <a:cubicBezTo>
                  <a:pt x="969010" y="1019633"/>
                  <a:pt x="966686" y="1011441"/>
                  <a:pt x="971360" y="1003593"/>
                </a:cubicBezTo>
                <a:cubicBezTo>
                  <a:pt x="976008" y="995769"/>
                  <a:pt x="980961" y="1000608"/>
                  <a:pt x="983285" y="995769"/>
                </a:cubicBezTo>
                <a:cubicBezTo>
                  <a:pt x="985622" y="990931"/>
                  <a:pt x="974852" y="971538"/>
                  <a:pt x="971055" y="970814"/>
                </a:cubicBezTo>
                <a:cubicBezTo>
                  <a:pt x="967270" y="970052"/>
                  <a:pt x="951840" y="990562"/>
                  <a:pt x="947191" y="995020"/>
                </a:cubicBezTo>
                <a:cubicBezTo>
                  <a:pt x="942530" y="999491"/>
                  <a:pt x="924484" y="1006603"/>
                  <a:pt x="915454" y="1012559"/>
                </a:cubicBezTo>
                <a:cubicBezTo>
                  <a:pt x="906424" y="1018515"/>
                  <a:pt x="899147" y="1017766"/>
                  <a:pt x="889241" y="1026338"/>
                </a:cubicBezTo>
                <a:cubicBezTo>
                  <a:pt x="879348" y="1034923"/>
                  <a:pt x="870902" y="1039026"/>
                  <a:pt x="852843" y="1038645"/>
                </a:cubicBezTo>
                <a:cubicBezTo>
                  <a:pt x="834784" y="1038276"/>
                  <a:pt x="823151" y="1043852"/>
                  <a:pt x="817029" y="1042747"/>
                </a:cubicBezTo>
                <a:cubicBezTo>
                  <a:pt x="810920" y="1041629"/>
                  <a:pt x="813257" y="1050570"/>
                  <a:pt x="802488" y="1056539"/>
                </a:cubicBezTo>
                <a:cubicBezTo>
                  <a:pt x="791705" y="1062521"/>
                  <a:pt x="784708" y="1070712"/>
                  <a:pt x="778599" y="1066597"/>
                </a:cubicBezTo>
                <a:cubicBezTo>
                  <a:pt x="772477" y="1062521"/>
                  <a:pt x="774814" y="1047598"/>
                  <a:pt x="784149" y="1045731"/>
                </a:cubicBezTo>
                <a:cubicBezTo>
                  <a:pt x="793445" y="1043852"/>
                  <a:pt x="788797" y="1037527"/>
                  <a:pt x="798690" y="1038276"/>
                </a:cubicBezTo>
                <a:cubicBezTo>
                  <a:pt x="808584" y="1039013"/>
                  <a:pt x="811505" y="1034542"/>
                  <a:pt x="811213" y="1026719"/>
                </a:cubicBezTo>
                <a:cubicBezTo>
                  <a:pt x="810920" y="1018896"/>
                  <a:pt x="815873" y="1011073"/>
                  <a:pt x="820242" y="1005841"/>
                </a:cubicBezTo>
                <a:cubicBezTo>
                  <a:pt x="824611" y="1000608"/>
                  <a:pt x="821982" y="992048"/>
                  <a:pt x="814121" y="992048"/>
                </a:cubicBezTo>
                <a:cubicBezTo>
                  <a:pt x="806260" y="992048"/>
                  <a:pt x="797255" y="990562"/>
                  <a:pt x="800735" y="983476"/>
                </a:cubicBezTo>
                <a:cubicBezTo>
                  <a:pt x="804227" y="976376"/>
                  <a:pt x="798411" y="974522"/>
                  <a:pt x="790537" y="978243"/>
                </a:cubicBezTo>
                <a:cubicBezTo>
                  <a:pt x="782676" y="981990"/>
                  <a:pt x="787324" y="989051"/>
                  <a:pt x="790537" y="993179"/>
                </a:cubicBezTo>
                <a:cubicBezTo>
                  <a:pt x="793750" y="997255"/>
                  <a:pt x="783552" y="1002488"/>
                  <a:pt x="778599" y="1004723"/>
                </a:cubicBezTo>
                <a:cubicBezTo>
                  <a:pt x="773646" y="1006971"/>
                  <a:pt x="753859" y="988314"/>
                  <a:pt x="748335" y="985343"/>
                </a:cubicBezTo>
                <a:cubicBezTo>
                  <a:pt x="742785" y="982358"/>
                  <a:pt x="729107" y="989813"/>
                  <a:pt x="715137" y="985343"/>
                </a:cubicBezTo>
                <a:cubicBezTo>
                  <a:pt x="701154" y="980860"/>
                  <a:pt x="702031" y="966699"/>
                  <a:pt x="696785" y="968185"/>
                </a:cubicBezTo>
                <a:cubicBezTo>
                  <a:pt x="691540" y="969658"/>
                  <a:pt x="676110" y="966331"/>
                  <a:pt x="670281" y="970814"/>
                </a:cubicBezTo>
                <a:cubicBezTo>
                  <a:pt x="664451" y="975259"/>
                  <a:pt x="669138" y="977875"/>
                  <a:pt x="675234" y="977507"/>
                </a:cubicBezTo>
                <a:cubicBezTo>
                  <a:pt x="681355" y="977113"/>
                  <a:pt x="683387" y="979742"/>
                  <a:pt x="679894" y="984962"/>
                </a:cubicBezTo>
                <a:cubicBezTo>
                  <a:pt x="676389" y="990181"/>
                  <a:pt x="684568" y="998386"/>
                  <a:pt x="684263" y="1002119"/>
                </a:cubicBezTo>
                <a:cubicBezTo>
                  <a:pt x="683984" y="1005841"/>
                  <a:pt x="661264" y="996138"/>
                  <a:pt x="657479" y="992048"/>
                </a:cubicBezTo>
                <a:cubicBezTo>
                  <a:pt x="653694" y="987946"/>
                  <a:pt x="657771" y="980479"/>
                  <a:pt x="653694" y="977875"/>
                </a:cubicBezTo>
                <a:cubicBezTo>
                  <a:pt x="649605" y="975259"/>
                  <a:pt x="649630" y="982358"/>
                  <a:pt x="644944" y="984593"/>
                </a:cubicBezTo>
                <a:cubicBezTo>
                  <a:pt x="640296" y="986829"/>
                  <a:pt x="606235" y="976770"/>
                  <a:pt x="599834" y="967436"/>
                </a:cubicBezTo>
                <a:cubicBezTo>
                  <a:pt x="593420" y="958101"/>
                  <a:pt x="580898" y="957746"/>
                  <a:pt x="580898" y="952526"/>
                </a:cubicBezTo>
                <a:cubicBezTo>
                  <a:pt x="580898" y="947294"/>
                  <a:pt x="565468" y="947687"/>
                  <a:pt x="559346" y="943953"/>
                </a:cubicBezTo>
                <a:cubicBezTo>
                  <a:pt x="553225" y="940232"/>
                  <a:pt x="557314" y="924941"/>
                  <a:pt x="554990" y="917487"/>
                </a:cubicBezTo>
                <a:cubicBezTo>
                  <a:pt x="552653" y="910019"/>
                  <a:pt x="528777" y="912267"/>
                  <a:pt x="521500" y="911899"/>
                </a:cubicBezTo>
                <a:cubicBezTo>
                  <a:pt x="514223" y="911505"/>
                  <a:pt x="511594" y="929793"/>
                  <a:pt x="505765" y="930898"/>
                </a:cubicBezTo>
                <a:cubicBezTo>
                  <a:pt x="499948" y="932028"/>
                  <a:pt x="503441" y="942455"/>
                  <a:pt x="505193" y="946925"/>
                </a:cubicBezTo>
                <a:cubicBezTo>
                  <a:pt x="506933" y="951408"/>
                  <a:pt x="511594" y="947687"/>
                  <a:pt x="518884" y="953631"/>
                </a:cubicBezTo>
                <a:cubicBezTo>
                  <a:pt x="526161" y="959612"/>
                  <a:pt x="533438" y="950672"/>
                  <a:pt x="536346" y="954761"/>
                </a:cubicBezTo>
                <a:cubicBezTo>
                  <a:pt x="539267" y="958863"/>
                  <a:pt x="525285" y="969684"/>
                  <a:pt x="524421" y="979005"/>
                </a:cubicBezTo>
                <a:cubicBezTo>
                  <a:pt x="523532" y="988314"/>
                  <a:pt x="508089" y="990931"/>
                  <a:pt x="499364" y="987946"/>
                </a:cubicBezTo>
                <a:cubicBezTo>
                  <a:pt x="490626" y="984962"/>
                  <a:pt x="481025" y="987578"/>
                  <a:pt x="474916" y="991299"/>
                </a:cubicBezTo>
                <a:cubicBezTo>
                  <a:pt x="468782" y="995020"/>
                  <a:pt x="469379" y="984593"/>
                  <a:pt x="478409" y="981609"/>
                </a:cubicBezTo>
                <a:cubicBezTo>
                  <a:pt x="487439" y="978637"/>
                  <a:pt x="482765" y="969684"/>
                  <a:pt x="484226" y="964083"/>
                </a:cubicBezTo>
                <a:cubicBezTo>
                  <a:pt x="485686" y="958495"/>
                  <a:pt x="481901" y="945808"/>
                  <a:pt x="476656" y="936117"/>
                </a:cubicBezTo>
                <a:cubicBezTo>
                  <a:pt x="471411" y="926440"/>
                  <a:pt x="475196" y="926808"/>
                  <a:pt x="483070" y="927189"/>
                </a:cubicBezTo>
                <a:cubicBezTo>
                  <a:pt x="490918" y="927545"/>
                  <a:pt x="490347" y="914489"/>
                  <a:pt x="490347" y="904812"/>
                </a:cubicBezTo>
                <a:cubicBezTo>
                  <a:pt x="490347" y="895109"/>
                  <a:pt x="484226" y="892506"/>
                  <a:pt x="484226" y="885432"/>
                </a:cubicBezTo>
                <a:cubicBezTo>
                  <a:pt x="484226" y="878332"/>
                  <a:pt x="477825" y="888772"/>
                  <a:pt x="475767" y="885800"/>
                </a:cubicBezTo>
                <a:cubicBezTo>
                  <a:pt x="473748" y="882816"/>
                  <a:pt x="471119" y="887286"/>
                  <a:pt x="469963" y="893255"/>
                </a:cubicBezTo>
                <a:cubicBezTo>
                  <a:pt x="468795" y="899211"/>
                  <a:pt x="456857" y="895884"/>
                  <a:pt x="450164" y="898106"/>
                </a:cubicBezTo>
                <a:cubicBezTo>
                  <a:pt x="443459" y="900329"/>
                  <a:pt x="440842" y="896608"/>
                  <a:pt x="437655" y="890283"/>
                </a:cubicBezTo>
                <a:cubicBezTo>
                  <a:pt x="434442" y="883933"/>
                  <a:pt x="425120" y="881330"/>
                  <a:pt x="420179" y="880568"/>
                </a:cubicBezTo>
                <a:cubicBezTo>
                  <a:pt x="414680" y="879742"/>
                  <a:pt x="406489" y="867525"/>
                  <a:pt x="401244" y="863054"/>
                </a:cubicBezTo>
                <a:cubicBezTo>
                  <a:pt x="395999" y="858571"/>
                  <a:pt x="395122" y="849999"/>
                  <a:pt x="402399" y="841071"/>
                </a:cubicBezTo>
                <a:cubicBezTo>
                  <a:pt x="409702" y="832117"/>
                  <a:pt x="411137" y="826148"/>
                  <a:pt x="410553" y="821309"/>
                </a:cubicBezTo>
                <a:cubicBezTo>
                  <a:pt x="409981" y="816458"/>
                  <a:pt x="390169" y="817944"/>
                  <a:pt x="386982" y="823164"/>
                </a:cubicBezTo>
                <a:cubicBezTo>
                  <a:pt x="383769" y="828371"/>
                  <a:pt x="370954" y="830238"/>
                  <a:pt x="366598" y="829133"/>
                </a:cubicBezTo>
                <a:cubicBezTo>
                  <a:pt x="362229" y="828002"/>
                  <a:pt x="350291" y="845897"/>
                  <a:pt x="344183" y="846265"/>
                </a:cubicBezTo>
                <a:cubicBezTo>
                  <a:pt x="338061" y="846646"/>
                  <a:pt x="334264" y="836956"/>
                  <a:pt x="332245" y="832117"/>
                </a:cubicBezTo>
                <a:cubicBezTo>
                  <a:pt x="330213" y="827266"/>
                  <a:pt x="335140" y="825767"/>
                  <a:pt x="338061" y="817563"/>
                </a:cubicBezTo>
                <a:cubicBezTo>
                  <a:pt x="340970" y="809359"/>
                  <a:pt x="351739" y="809003"/>
                  <a:pt x="357289" y="809003"/>
                </a:cubicBezTo>
                <a:cubicBezTo>
                  <a:pt x="362814" y="809003"/>
                  <a:pt x="360769" y="798183"/>
                  <a:pt x="359029" y="793712"/>
                </a:cubicBezTo>
                <a:cubicBezTo>
                  <a:pt x="357289" y="789229"/>
                  <a:pt x="347091" y="785877"/>
                  <a:pt x="344183" y="790741"/>
                </a:cubicBezTo>
                <a:cubicBezTo>
                  <a:pt x="341274" y="795579"/>
                  <a:pt x="329032" y="790741"/>
                  <a:pt x="328740" y="796697"/>
                </a:cubicBezTo>
                <a:cubicBezTo>
                  <a:pt x="328447" y="802653"/>
                  <a:pt x="319723" y="811594"/>
                  <a:pt x="310693" y="809740"/>
                </a:cubicBezTo>
                <a:cubicBezTo>
                  <a:pt x="301676" y="807886"/>
                  <a:pt x="299923" y="815341"/>
                  <a:pt x="300507" y="824294"/>
                </a:cubicBezTo>
                <a:cubicBezTo>
                  <a:pt x="301092" y="833222"/>
                  <a:pt x="295554" y="838442"/>
                  <a:pt x="295834" y="842544"/>
                </a:cubicBezTo>
                <a:cubicBezTo>
                  <a:pt x="296139" y="846659"/>
                  <a:pt x="291770" y="854863"/>
                  <a:pt x="296418" y="858952"/>
                </a:cubicBezTo>
                <a:cubicBezTo>
                  <a:pt x="301079" y="863054"/>
                  <a:pt x="297586" y="869379"/>
                  <a:pt x="297879" y="874980"/>
                </a:cubicBezTo>
                <a:cubicBezTo>
                  <a:pt x="298171" y="880568"/>
                  <a:pt x="290017" y="889153"/>
                  <a:pt x="282740" y="889153"/>
                </a:cubicBezTo>
                <a:cubicBezTo>
                  <a:pt x="275463" y="889153"/>
                  <a:pt x="276924" y="898475"/>
                  <a:pt x="270802" y="900329"/>
                </a:cubicBezTo>
                <a:cubicBezTo>
                  <a:pt x="264693" y="902196"/>
                  <a:pt x="252463" y="915251"/>
                  <a:pt x="251587" y="920839"/>
                </a:cubicBezTo>
                <a:cubicBezTo>
                  <a:pt x="250711" y="926440"/>
                  <a:pt x="241389" y="927189"/>
                  <a:pt x="244602" y="929044"/>
                </a:cubicBezTo>
                <a:cubicBezTo>
                  <a:pt x="247815" y="930898"/>
                  <a:pt x="255079" y="928294"/>
                  <a:pt x="260325" y="921576"/>
                </a:cubicBezTo>
                <a:cubicBezTo>
                  <a:pt x="265557" y="914883"/>
                  <a:pt x="274002" y="908901"/>
                  <a:pt x="287693" y="906666"/>
                </a:cubicBezTo>
                <a:cubicBezTo>
                  <a:pt x="301384" y="904431"/>
                  <a:pt x="306908" y="896239"/>
                  <a:pt x="322034" y="892887"/>
                </a:cubicBezTo>
                <a:cubicBezTo>
                  <a:pt x="337185" y="889521"/>
                  <a:pt x="346202" y="887286"/>
                  <a:pt x="368046" y="883171"/>
                </a:cubicBezTo>
                <a:cubicBezTo>
                  <a:pt x="389890" y="879069"/>
                  <a:pt x="419011" y="907428"/>
                  <a:pt x="425132" y="915251"/>
                </a:cubicBezTo>
                <a:cubicBezTo>
                  <a:pt x="431241" y="923075"/>
                  <a:pt x="423380" y="939102"/>
                  <a:pt x="423380" y="945084"/>
                </a:cubicBezTo>
                <a:cubicBezTo>
                  <a:pt x="423380" y="951040"/>
                  <a:pt x="413461" y="951789"/>
                  <a:pt x="412039" y="956260"/>
                </a:cubicBezTo>
                <a:cubicBezTo>
                  <a:pt x="410553" y="960730"/>
                  <a:pt x="404165" y="968922"/>
                  <a:pt x="395707" y="968922"/>
                </a:cubicBezTo>
                <a:cubicBezTo>
                  <a:pt x="387261" y="968922"/>
                  <a:pt x="386118" y="981228"/>
                  <a:pt x="379413" y="980479"/>
                </a:cubicBezTo>
                <a:cubicBezTo>
                  <a:pt x="372707" y="979742"/>
                  <a:pt x="368046" y="984225"/>
                  <a:pt x="350584" y="999135"/>
                </a:cubicBezTo>
                <a:cubicBezTo>
                  <a:pt x="333121" y="1014032"/>
                  <a:pt x="308953" y="1024852"/>
                  <a:pt x="304584" y="1022249"/>
                </a:cubicBezTo>
                <a:cubicBezTo>
                  <a:pt x="300215" y="1019633"/>
                  <a:pt x="297294" y="1018147"/>
                  <a:pt x="294386" y="1023735"/>
                </a:cubicBezTo>
                <a:cubicBezTo>
                  <a:pt x="291478" y="1029335"/>
                  <a:pt x="284785" y="1028573"/>
                  <a:pt x="280124" y="1024103"/>
                </a:cubicBezTo>
                <a:cubicBezTo>
                  <a:pt x="275463" y="1019633"/>
                  <a:pt x="270802" y="1028205"/>
                  <a:pt x="262065" y="1025602"/>
                </a:cubicBezTo>
                <a:cubicBezTo>
                  <a:pt x="253327" y="1022985"/>
                  <a:pt x="248679" y="1030453"/>
                  <a:pt x="251003" y="1033806"/>
                </a:cubicBezTo>
                <a:cubicBezTo>
                  <a:pt x="253327" y="1037159"/>
                  <a:pt x="266154" y="1034174"/>
                  <a:pt x="265557" y="1039762"/>
                </a:cubicBezTo>
                <a:cubicBezTo>
                  <a:pt x="264985" y="1045350"/>
                  <a:pt x="260325" y="1039762"/>
                  <a:pt x="252463" y="1046468"/>
                </a:cubicBezTo>
                <a:cubicBezTo>
                  <a:pt x="244602" y="1053173"/>
                  <a:pt x="240233" y="1048716"/>
                  <a:pt x="238481" y="1043115"/>
                </a:cubicBezTo>
                <a:cubicBezTo>
                  <a:pt x="236741" y="1037527"/>
                  <a:pt x="230632" y="1039026"/>
                  <a:pt x="226543" y="1043852"/>
                </a:cubicBezTo>
                <a:cubicBezTo>
                  <a:pt x="226174" y="1044321"/>
                  <a:pt x="225692" y="1044690"/>
                  <a:pt x="225209" y="1045071"/>
                </a:cubicBezTo>
                <a:cubicBezTo>
                  <a:pt x="223876" y="1035736"/>
                  <a:pt x="219558" y="1034796"/>
                  <a:pt x="215201" y="1036028"/>
                </a:cubicBezTo>
                <a:cubicBezTo>
                  <a:pt x="209944" y="1037527"/>
                  <a:pt x="204711" y="1026338"/>
                  <a:pt x="198895" y="1026338"/>
                </a:cubicBezTo>
                <a:cubicBezTo>
                  <a:pt x="193065" y="1026338"/>
                  <a:pt x="186665" y="1018147"/>
                  <a:pt x="185484" y="1011441"/>
                </a:cubicBezTo>
                <a:cubicBezTo>
                  <a:pt x="184328" y="1004723"/>
                  <a:pt x="177927" y="1008444"/>
                  <a:pt x="177927" y="1003974"/>
                </a:cubicBezTo>
                <a:cubicBezTo>
                  <a:pt x="177927" y="999491"/>
                  <a:pt x="177927" y="995020"/>
                  <a:pt x="175006" y="990562"/>
                </a:cubicBezTo>
                <a:cubicBezTo>
                  <a:pt x="172110" y="986079"/>
                  <a:pt x="175006" y="983844"/>
                  <a:pt x="177927" y="976389"/>
                </a:cubicBezTo>
                <a:cubicBezTo>
                  <a:pt x="180835" y="968922"/>
                  <a:pt x="187236" y="969684"/>
                  <a:pt x="190157" y="967436"/>
                </a:cubicBezTo>
                <a:cubicBezTo>
                  <a:pt x="193065" y="965213"/>
                  <a:pt x="204127" y="953275"/>
                  <a:pt x="204127" y="948792"/>
                </a:cubicBezTo>
                <a:cubicBezTo>
                  <a:pt x="204127" y="944309"/>
                  <a:pt x="195402" y="933133"/>
                  <a:pt x="191910" y="930148"/>
                </a:cubicBezTo>
                <a:cubicBezTo>
                  <a:pt x="188404" y="927189"/>
                  <a:pt x="183731" y="919722"/>
                  <a:pt x="186080" y="915251"/>
                </a:cubicBezTo>
                <a:cubicBezTo>
                  <a:pt x="188404" y="910768"/>
                  <a:pt x="198310" y="892125"/>
                  <a:pt x="204711" y="877215"/>
                </a:cubicBezTo>
                <a:cubicBezTo>
                  <a:pt x="211125" y="862305"/>
                  <a:pt x="202387" y="869011"/>
                  <a:pt x="198310" y="862318"/>
                </a:cubicBezTo>
                <a:cubicBezTo>
                  <a:pt x="194234" y="855600"/>
                  <a:pt x="200050" y="847383"/>
                  <a:pt x="201206" y="842912"/>
                </a:cubicBezTo>
                <a:cubicBezTo>
                  <a:pt x="202387" y="838442"/>
                  <a:pt x="195974" y="839191"/>
                  <a:pt x="196558" y="835483"/>
                </a:cubicBezTo>
                <a:cubicBezTo>
                  <a:pt x="197142" y="831736"/>
                  <a:pt x="205880" y="830238"/>
                  <a:pt x="206464" y="827266"/>
                </a:cubicBezTo>
                <a:cubicBezTo>
                  <a:pt x="207035" y="824294"/>
                  <a:pt x="200635" y="820548"/>
                  <a:pt x="203543" y="814578"/>
                </a:cubicBezTo>
                <a:cubicBezTo>
                  <a:pt x="206464" y="808597"/>
                  <a:pt x="213436" y="808622"/>
                  <a:pt x="214020" y="801167"/>
                </a:cubicBezTo>
                <a:cubicBezTo>
                  <a:pt x="214617" y="793712"/>
                  <a:pt x="201206" y="792976"/>
                  <a:pt x="201803" y="786981"/>
                </a:cubicBezTo>
                <a:cubicBezTo>
                  <a:pt x="202387" y="781038"/>
                  <a:pt x="219265" y="773583"/>
                  <a:pt x="226847" y="762394"/>
                </a:cubicBezTo>
                <a:cubicBezTo>
                  <a:pt x="234417" y="751206"/>
                  <a:pt x="233832" y="748234"/>
                  <a:pt x="232093" y="742252"/>
                </a:cubicBezTo>
                <a:cubicBezTo>
                  <a:pt x="228562" y="730250"/>
                  <a:pt x="207620" y="719875"/>
                  <a:pt x="202959" y="706463"/>
                </a:cubicBezTo>
                <a:cubicBezTo>
                  <a:pt x="198310" y="693039"/>
                  <a:pt x="180835" y="685610"/>
                  <a:pt x="172682" y="675145"/>
                </a:cubicBezTo>
                <a:cubicBezTo>
                  <a:pt x="169354" y="670891"/>
                  <a:pt x="166053" y="665150"/>
                  <a:pt x="163284" y="659842"/>
                </a:cubicBezTo>
                <a:cubicBezTo>
                  <a:pt x="166751" y="660959"/>
                  <a:pt x="169507" y="662306"/>
                  <a:pt x="171513" y="663588"/>
                </a:cubicBezTo>
                <a:cubicBezTo>
                  <a:pt x="176174" y="666598"/>
                  <a:pt x="179362" y="652044"/>
                  <a:pt x="184036" y="647192"/>
                </a:cubicBezTo>
                <a:cubicBezTo>
                  <a:pt x="188697" y="642354"/>
                  <a:pt x="198018" y="646824"/>
                  <a:pt x="201206" y="642354"/>
                </a:cubicBezTo>
                <a:cubicBezTo>
                  <a:pt x="204419" y="637871"/>
                  <a:pt x="198590" y="637515"/>
                  <a:pt x="191910" y="639001"/>
                </a:cubicBezTo>
                <a:cubicBezTo>
                  <a:pt x="185204" y="640487"/>
                  <a:pt x="183451" y="635280"/>
                  <a:pt x="172961" y="630809"/>
                </a:cubicBezTo>
                <a:cubicBezTo>
                  <a:pt x="165151" y="627469"/>
                  <a:pt x="165913" y="623901"/>
                  <a:pt x="163297" y="621081"/>
                </a:cubicBezTo>
                <a:cubicBezTo>
                  <a:pt x="168008" y="612306"/>
                  <a:pt x="161696" y="611188"/>
                  <a:pt x="159283" y="604520"/>
                </a:cubicBezTo>
                <a:cubicBezTo>
                  <a:pt x="156667" y="597269"/>
                  <a:pt x="153162" y="596138"/>
                  <a:pt x="152743" y="591655"/>
                </a:cubicBezTo>
                <a:cubicBezTo>
                  <a:pt x="152298" y="587185"/>
                  <a:pt x="153606" y="583820"/>
                  <a:pt x="154051" y="577127"/>
                </a:cubicBezTo>
                <a:cubicBezTo>
                  <a:pt x="154470" y="570408"/>
                  <a:pt x="155359" y="569303"/>
                  <a:pt x="158407" y="563703"/>
                </a:cubicBezTo>
                <a:cubicBezTo>
                  <a:pt x="161468" y="558102"/>
                  <a:pt x="155791" y="558102"/>
                  <a:pt x="153162" y="555308"/>
                </a:cubicBezTo>
                <a:cubicBezTo>
                  <a:pt x="150559" y="552514"/>
                  <a:pt x="152298" y="546367"/>
                  <a:pt x="155791" y="541884"/>
                </a:cubicBezTo>
                <a:cubicBezTo>
                  <a:pt x="159283" y="537414"/>
                  <a:pt x="159283" y="531826"/>
                  <a:pt x="157975" y="527914"/>
                </a:cubicBezTo>
                <a:cubicBezTo>
                  <a:pt x="156667" y="524002"/>
                  <a:pt x="161023" y="517284"/>
                  <a:pt x="164097" y="513373"/>
                </a:cubicBezTo>
                <a:cubicBezTo>
                  <a:pt x="167145" y="509461"/>
                  <a:pt x="166713" y="498818"/>
                  <a:pt x="169329" y="496037"/>
                </a:cubicBezTo>
                <a:cubicBezTo>
                  <a:pt x="171945" y="493230"/>
                  <a:pt x="175006" y="490449"/>
                  <a:pt x="179819" y="492125"/>
                </a:cubicBezTo>
                <a:cubicBezTo>
                  <a:pt x="184620" y="493789"/>
                  <a:pt x="187668" y="490995"/>
                  <a:pt x="189852" y="485953"/>
                </a:cubicBezTo>
                <a:cubicBezTo>
                  <a:pt x="192037" y="480937"/>
                  <a:pt x="195529" y="483159"/>
                  <a:pt x="200343" y="485953"/>
                </a:cubicBezTo>
                <a:cubicBezTo>
                  <a:pt x="205143" y="488773"/>
                  <a:pt x="216052" y="480937"/>
                  <a:pt x="218681" y="479260"/>
                </a:cubicBezTo>
                <a:cubicBezTo>
                  <a:pt x="221298" y="477584"/>
                  <a:pt x="219989" y="468084"/>
                  <a:pt x="220421" y="461938"/>
                </a:cubicBezTo>
                <a:cubicBezTo>
                  <a:pt x="220866" y="455765"/>
                  <a:pt x="217818" y="447942"/>
                  <a:pt x="222618" y="444018"/>
                </a:cubicBezTo>
                <a:cubicBezTo>
                  <a:pt x="227419" y="440119"/>
                  <a:pt x="226111" y="431165"/>
                  <a:pt x="231775" y="428372"/>
                </a:cubicBezTo>
                <a:cubicBezTo>
                  <a:pt x="237465" y="425565"/>
                  <a:pt x="239649" y="415506"/>
                  <a:pt x="243141" y="414376"/>
                </a:cubicBezTo>
                <a:cubicBezTo>
                  <a:pt x="246634" y="413284"/>
                  <a:pt x="253187" y="406553"/>
                  <a:pt x="254063" y="401524"/>
                </a:cubicBezTo>
                <a:cubicBezTo>
                  <a:pt x="254927" y="396495"/>
                  <a:pt x="247942" y="392024"/>
                  <a:pt x="244005" y="389789"/>
                </a:cubicBezTo>
                <a:cubicBezTo>
                  <a:pt x="240081" y="387541"/>
                  <a:pt x="232664" y="396495"/>
                  <a:pt x="230035" y="392583"/>
                </a:cubicBezTo>
                <a:cubicBezTo>
                  <a:pt x="227419" y="388659"/>
                  <a:pt x="230924" y="381394"/>
                  <a:pt x="233096" y="369088"/>
                </a:cubicBezTo>
                <a:cubicBezTo>
                  <a:pt x="235280" y="356782"/>
                  <a:pt x="237033" y="355664"/>
                  <a:pt x="241389" y="355664"/>
                </a:cubicBezTo>
                <a:cubicBezTo>
                  <a:pt x="245770" y="355664"/>
                  <a:pt x="247510" y="359588"/>
                  <a:pt x="250571" y="361823"/>
                </a:cubicBezTo>
                <a:cubicBezTo>
                  <a:pt x="253619" y="364059"/>
                  <a:pt x="260617" y="360706"/>
                  <a:pt x="263677" y="362382"/>
                </a:cubicBezTo>
                <a:cubicBezTo>
                  <a:pt x="266725" y="364059"/>
                  <a:pt x="277647" y="364605"/>
                  <a:pt x="279832" y="360147"/>
                </a:cubicBezTo>
                <a:cubicBezTo>
                  <a:pt x="282016" y="355664"/>
                  <a:pt x="284188" y="345034"/>
                  <a:pt x="282448" y="341123"/>
                </a:cubicBezTo>
                <a:cubicBezTo>
                  <a:pt x="280695" y="337211"/>
                  <a:pt x="284632" y="332753"/>
                  <a:pt x="286829" y="327140"/>
                </a:cubicBezTo>
                <a:cubicBezTo>
                  <a:pt x="289001" y="321564"/>
                  <a:pt x="298171" y="324359"/>
                  <a:pt x="301231" y="322669"/>
                </a:cubicBezTo>
                <a:cubicBezTo>
                  <a:pt x="304292" y="320993"/>
                  <a:pt x="311277" y="308699"/>
                  <a:pt x="309956" y="303111"/>
                </a:cubicBezTo>
                <a:cubicBezTo>
                  <a:pt x="308648" y="297498"/>
                  <a:pt x="314325" y="296393"/>
                  <a:pt x="317398" y="298070"/>
                </a:cubicBezTo>
                <a:cubicBezTo>
                  <a:pt x="320446" y="299746"/>
                  <a:pt x="323507" y="295275"/>
                  <a:pt x="327000" y="292481"/>
                </a:cubicBezTo>
                <a:cubicBezTo>
                  <a:pt x="330479" y="289675"/>
                  <a:pt x="333540" y="290792"/>
                  <a:pt x="337045" y="293599"/>
                </a:cubicBezTo>
                <a:cubicBezTo>
                  <a:pt x="340538" y="296393"/>
                  <a:pt x="346202" y="298616"/>
                  <a:pt x="347967" y="294717"/>
                </a:cubicBezTo>
                <a:cubicBezTo>
                  <a:pt x="349707" y="290792"/>
                  <a:pt x="356692" y="283528"/>
                  <a:pt x="356692" y="281293"/>
                </a:cubicBezTo>
                <a:cubicBezTo>
                  <a:pt x="356692" y="279058"/>
                  <a:pt x="367614" y="281293"/>
                  <a:pt x="372847" y="277927"/>
                </a:cubicBezTo>
                <a:cubicBezTo>
                  <a:pt x="378092" y="274600"/>
                  <a:pt x="383769" y="276264"/>
                  <a:pt x="389458" y="272339"/>
                </a:cubicBezTo>
                <a:cubicBezTo>
                  <a:pt x="395122" y="268428"/>
                  <a:pt x="400380" y="267869"/>
                  <a:pt x="400799" y="263398"/>
                </a:cubicBezTo>
                <a:cubicBezTo>
                  <a:pt x="401244" y="258928"/>
                  <a:pt x="395122" y="255017"/>
                  <a:pt x="395122" y="252781"/>
                </a:cubicBezTo>
                <a:cubicBezTo>
                  <a:pt x="395122" y="250533"/>
                  <a:pt x="399936" y="248857"/>
                  <a:pt x="399936" y="245504"/>
                </a:cubicBezTo>
                <a:cubicBezTo>
                  <a:pt x="399936" y="242151"/>
                  <a:pt x="393814" y="242151"/>
                  <a:pt x="392951" y="239345"/>
                </a:cubicBezTo>
                <a:cubicBezTo>
                  <a:pt x="392074" y="236538"/>
                  <a:pt x="396443" y="232639"/>
                  <a:pt x="397307" y="229845"/>
                </a:cubicBezTo>
                <a:cubicBezTo>
                  <a:pt x="398196" y="227038"/>
                  <a:pt x="393814" y="217539"/>
                  <a:pt x="393814" y="214745"/>
                </a:cubicBezTo>
                <a:cubicBezTo>
                  <a:pt x="393814" y="211951"/>
                  <a:pt x="380721" y="215316"/>
                  <a:pt x="377660" y="215316"/>
                </a:cubicBezTo>
                <a:cubicBezTo>
                  <a:pt x="374599" y="215316"/>
                  <a:pt x="365430" y="202439"/>
                  <a:pt x="362369" y="201880"/>
                </a:cubicBezTo>
                <a:cubicBezTo>
                  <a:pt x="359766" y="201397"/>
                  <a:pt x="360985" y="195212"/>
                  <a:pt x="361937" y="189929"/>
                </a:cubicBezTo>
                <a:cubicBezTo>
                  <a:pt x="371348" y="192228"/>
                  <a:pt x="380987" y="193167"/>
                  <a:pt x="382029" y="190500"/>
                </a:cubicBezTo>
                <a:cubicBezTo>
                  <a:pt x="383769" y="186030"/>
                  <a:pt x="361645" y="174092"/>
                  <a:pt x="357568" y="172238"/>
                </a:cubicBezTo>
                <a:cubicBezTo>
                  <a:pt x="353492" y="170384"/>
                  <a:pt x="365430" y="162548"/>
                  <a:pt x="365138" y="158077"/>
                </a:cubicBezTo>
                <a:cubicBezTo>
                  <a:pt x="364858" y="153594"/>
                  <a:pt x="352323" y="152464"/>
                  <a:pt x="353492" y="143549"/>
                </a:cubicBezTo>
                <a:cubicBezTo>
                  <a:pt x="354648" y="134595"/>
                  <a:pt x="349428" y="132715"/>
                  <a:pt x="342722" y="132715"/>
                </a:cubicBezTo>
                <a:cubicBezTo>
                  <a:pt x="336017" y="132715"/>
                  <a:pt x="334264" y="127509"/>
                  <a:pt x="337477" y="126772"/>
                </a:cubicBezTo>
                <a:cubicBezTo>
                  <a:pt x="340690" y="125997"/>
                  <a:pt x="340385" y="114834"/>
                  <a:pt x="352920" y="110732"/>
                </a:cubicBezTo>
                <a:cubicBezTo>
                  <a:pt x="365430" y="106630"/>
                  <a:pt x="378828" y="91707"/>
                  <a:pt x="389598" y="76797"/>
                </a:cubicBezTo>
                <a:cubicBezTo>
                  <a:pt x="391109" y="74702"/>
                  <a:pt x="392862" y="73051"/>
                  <a:pt x="394729" y="71641"/>
                </a:cubicBezTo>
                <a:cubicBezTo>
                  <a:pt x="397840" y="74042"/>
                  <a:pt x="400545" y="75756"/>
                  <a:pt x="402107" y="76061"/>
                </a:cubicBezTo>
                <a:cubicBezTo>
                  <a:pt x="408241" y="77178"/>
                  <a:pt x="419595" y="72695"/>
                  <a:pt x="425704" y="67120"/>
                </a:cubicBezTo>
                <a:cubicBezTo>
                  <a:pt x="431825" y="61519"/>
                  <a:pt x="453657" y="68238"/>
                  <a:pt x="456273" y="63754"/>
                </a:cubicBezTo>
                <a:cubicBezTo>
                  <a:pt x="458889" y="59284"/>
                  <a:pt x="464147" y="53696"/>
                  <a:pt x="468516" y="53696"/>
                </a:cubicBezTo>
                <a:cubicBezTo>
                  <a:pt x="472872" y="53696"/>
                  <a:pt x="477241" y="42507"/>
                  <a:pt x="480733" y="45873"/>
                </a:cubicBezTo>
                <a:cubicBezTo>
                  <a:pt x="484226" y="49213"/>
                  <a:pt x="497319" y="49213"/>
                  <a:pt x="500824" y="49213"/>
                </a:cubicBezTo>
                <a:cubicBezTo>
                  <a:pt x="504317" y="49213"/>
                  <a:pt x="504317" y="45873"/>
                  <a:pt x="507810" y="45873"/>
                </a:cubicBezTo>
                <a:cubicBezTo>
                  <a:pt x="511302" y="45873"/>
                  <a:pt x="511302" y="29096"/>
                  <a:pt x="513931" y="30188"/>
                </a:cubicBezTo>
                <a:cubicBezTo>
                  <a:pt x="516547" y="31319"/>
                  <a:pt x="526161" y="20143"/>
                  <a:pt x="532270" y="19025"/>
                </a:cubicBezTo>
                <a:cubicBezTo>
                  <a:pt x="538378" y="17908"/>
                  <a:pt x="544500" y="4484"/>
                  <a:pt x="547116" y="5589"/>
                </a:cubicBezTo>
                <a:cubicBezTo>
                  <a:pt x="549732" y="6719"/>
                  <a:pt x="554114" y="0"/>
                  <a:pt x="555854" y="5589"/>
                </a:cubicBezTo>
                <a:cubicBezTo>
                  <a:pt x="557530" y="10897"/>
                  <a:pt x="566141" y="8319"/>
                  <a:pt x="568554" y="17514"/>
                </a:cubicBezTo>
                <a:cubicBezTo>
                  <a:pt x="557492" y="34875"/>
                  <a:pt x="545617" y="54077"/>
                  <a:pt x="545960" y="61519"/>
                </a:cubicBezTo>
                <a:cubicBezTo>
                  <a:pt x="546544" y="74194"/>
                  <a:pt x="550621" y="82398"/>
                  <a:pt x="538378" y="95809"/>
                </a:cubicBezTo>
                <a:cubicBezTo>
                  <a:pt x="526161" y="109220"/>
                  <a:pt x="539560" y="118174"/>
                  <a:pt x="548310" y="132347"/>
                </a:cubicBezTo>
                <a:cubicBezTo>
                  <a:pt x="556095" y="145009"/>
                  <a:pt x="572707" y="150546"/>
                  <a:pt x="583235" y="159576"/>
                </a:cubicBezTo>
                <a:cubicBezTo>
                  <a:pt x="581101" y="161468"/>
                  <a:pt x="578904" y="163234"/>
                  <a:pt x="576834" y="164415"/>
                </a:cubicBezTo>
                <a:cubicBezTo>
                  <a:pt x="568947" y="168885"/>
                  <a:pt x="566331" y="173368"/>
                  <a:pt x="572452" y="175603"/>
                </a:cubicBezTo>
                <a:cubicBezTo>
                  <a:pt x="578574" y="177839"/>
                  <a:pt x="575945" y="182309"/>
                  <a:pt x="569836" y="191250"/>
                </a:cubicBezTo>
                <a:cubicBezTo>
                  <a:pt x="563715" y="200203"/>
                  <a:pt x="561099" y="209157"/>
                  <a:pt x="557593" y="209157"/>
                </a:cubicBezTo>
                <a:cubicBezTo>
                  <a:pt x="554114" y="209157"/>
                  <a:pt x="548869" y="210262"/>
                  <a:pt x="543624" y="208026"/>
                </a:cubicBezTo>
                <a:cubicBezTo>
                  <a:pt x="538378" y="205804"/>
                  <a:pt x="539267" y="213627"/>
                  <a:pt x="540131" y="221463"/>
                </a:cubicBezTo>
                <a:cubicBezTo>
                  <a:pt x="541007" y="229286"/>
                  <a:pt x="530530" y="228169"/>
                  <a:pt x="528777" y="231522"/>
                </a:cubicBezTo>
                <a:cubicBezTo>
                  <a:pt x="527037" y="234874"/>
                  <a:pt x="531393" y="246063"/>
                  <a:pt x="533146" y="247168"/>
                </a:cubicBezTo>
                <a:cubicBezTo>
                  <a:pt x="534886" y="248298"/>
                  <a:pt x="540131" y="251651"/>
                  <a:pt x="540131" y="255017"/>
                </a:cubicBezTo>
                <a:cubicBezTo>
                  <a:pt x="540131" y="258357"/>
                  <a:pt x="530530" y="259487"/>
                  <a:pt x="534010" y="267310"/>
                </a:cubicBezTo>
                <a:cubicBezTo>
                  <a:pt x="537515" y="275146"/>
                  <a:pt x="544500" y="275146"/>
                  <a:pt x="544500" y="282969"/>
                </a:cubicBezTo>
                <a:cubicBezTo>
                  <a:pt x="544500" y="290792"/>
                  <a:pt x="549732" y="297498"/>
                  <a:pt x="555854" y="291923"/>
                </a:cubicBezTo>
                <a:cubicBezTo>
                  <a:pt x="561962" y="286322"/>
                  <a:pt x="564591" y="271793"/>
                  <a:pt x="571576" y="275146"/>
                </a:cubicBezTo>
                <a:cubicBezTo>
                  <a:pt x="578574" y="278499"/>
                  <a:pt x="574205" y="286322"/>
                  <a:pt x="573329" y="290792"/>
                </a:cubicBezTo>
                <a:cubicBezTo>
                  <a:pt x="572452" y="295275"/>
                  <a:pt x="570700" y="301981"/>
                  <a:pt x="578574" y="304229"/>
                </a:cubicBezTo>
                <a:cubicBezTo>
                  <a:pt x="586423" y="306451"/>
                  <a:pt x="582943" y="316523"/>
                  <a:pt x="589051" y="316523"/>
                </a:cubicBezTo>
                <a:cubicBezTo>
                  <a:pt x="595160" y="316523"/>
                  <a:pt x="606514" y="326581"/>
                  <a:pt x="610006" y="328829"/>
                </a:cubicBezTo>
                <a:cubicBezTo>
                  <a:pt x="613512" y="331064"/>
                  <a:pt x="621360" y="336652"/>
                  <a:pt x="624853" y="334430"/>
                </a:cubicBezTo>
                <a:cubicBezTo>
                  <a:pt x="628358" y="332182"/>
                  <a:pt x="632714" y="326581"/>
                  <a:pt x="635356" y="334430"/>
                </a:cubicBezTo>
                <a:cubicBezTo>
                  <a:pt x="637972" y="342253"/>
                  <a:pt x="648437" y="338887"/>
                  <a:pt x="649326" y="334430"/>
                </a:cubicBezTo>
                <a:cubicBezTo>
                  <a:pt x="650202" y="329947"/>
                  <a:pt x="666788" y="329947"/>
                  <a:pt x="672033" y="325463"/>
                </a:cubicBezTo>
                <a:cubicBezTo>
                  <a:pt x="677266" y="320993"/>
                  <a:pt x="688619" y="312065"/>
                  <a:pt x="688619" y="307569"/>
                </a:cubicBezTo>
                <a:cubicBezTo>
                  <a:pt x="688619" y="303111"/>
                  <a:pt x="693865" y="296393"/>
                  <a:pt x="693865" y="304229"/>
                </a:cubicBezTo>
                <a:cubicBezTo>
                  <a:pt x="693865" y="312065"/>
                  <a:pt x="698233" y="309804"/>
                  <a:pt x="705218" y="304229"/>
                </a:cubicBezTo>
                <a:cubicBezTo>
                  <a:pt x="712216" y="298616"/>
                  <a:pt x="721830" y="300876"/>
                  <a:pt x="723570" y="306451"/>
                </a:cubicBezTo>
                <a:cubicBezTo>
                  <a:pt x="725310" y="312065"/>
                  <a:pt x="738416" y="318758"/>
                  <a:pt x="742785" y="314287"/>
                </a:cubicBezTo>
                <a:cubicBezTo>
                  <a:pt x="747154" y="309804"/>
                  <a:pt x="748894" y="306451"/>
                  <a:pt x="754151" y="313170"/>
                </a:cubicBezTo>
                <a:cubicBezTo>
                  <a:pt x="759384" y="319888"/>
                  <a:pt x="771614" y="318758"/>
                  <a:pt x="773366" y="312065"/>
                </a:cubicBezTo>
                <a:cubicBezTo>
                  <a:pt x="775106" y="305334"/>
                  <a:pt x="781215" y="304229"/>
                  <a:pt x="786460" y="304229"/>
                </a:cubicBezTo>
                <a:cubicBezTo>
                  <a:pt x="791705" y="304229"/>
                  <a:pt x="792582" y="294158"/>
                  <a:pt x="796061" y="296393"/>
                </a:cubicBezTo>
                <a:cubicBezTo>
                  <a:pt x="799567" y="298616"/>
                  <a:pt x="798690" y="309804"/>
                  <a:pt x="803059" y="308699"/>
                </a:cubicBezTo>
                <a:cubicBezTo>
                  <a:pt x="807428" y="307569"/>
                  <a:pt x="810920" y="300876"/>
                  <a:pt x="817905" y="300876"/>
                </a:cubicBezTo>
                <a:cubicBezTo>
                  <a:pt x="824890" y="300876"/>
                  <a:pt x="830123" y="303111"/>
                  <a:pt x="830123" y="309804"/>
                </a:cubicBezTo>
                <a:cubicBezTo>
                  <a:pt x="830123" y="316523"/>
                  <a:pt x="829272" y="327711"/>
                  <a:pt x="824890" y="327711"/>
                </a:cubicBezTo>
                <a:cubicBezTo>
                  <a:pt x="820534" y="327711"/>
                  <a:pt x="816165" y="333299"/>
                  <a:pt x="810920" y="333299"/>
                </a:cubicBezTo>
                <a:cubicBezTo>
                  <a:pt x="805675" y="333299"/>
                  <a:pt x="800443" y="344488"/>
                  <a:pt x="805675" y="346723"/>
                </a:cubicBezTo>
                <a:cubicBezTo>
                  <a:pt x="810920" y="348946"/>
                  <a:pt x="819658" y="354546"/>
                  <a:pt x="817905" y="360147"/>
                </a:cubicBezTo>
                <a:cubicBezTo>
                  <a:pt x="816165" y="365722"/>
                  <a:pt x="814426" y="376911"/>
                  <a:pt x="821385" y="378041"/>
                </a:cubicBezTo>
                <a:cubicBezTo>
                  <a:pt x="828383" y="379159"/>
                  <a:pt x="843229" y="379159"/>
                  <a:pt x="842366" y="382512"/>
                </a:cubicBezTo>
                <a:cubicBezTo>
                  <a:pt x="841489" y="385865"/>
                  <a:pt x="827519" y="388100"/>
                  <a:pt x="824890" y="393700"/>
                </a:cubicBezTo>
                <a:cubicBezTo>
                  <a:pt x="822274" y="399289"/>
                  <a:pt x="821385" y="412712"/>
                  <a:pt x="824014" y="414935"/>
                </a:cubicBezTo>
                <a:cubicBezTo>
                  <a:pt x="826643" y="417183"/>
                  <a:pt x="835381" y="413830"/>
                  <a:pt x="840626" y="416053"/>
                </a:cubicBezTo>
                <a:cubicBezTo>
                  <a:pt x="845858" y="418300"/>
                  <a:pt x="857225" y="412712"/>
                  <a:pt x="864210" y="419431"/>
                </a:cubicBezTo>
                <a:cubicBezTo>
                  <a:pt x="871182" y="426124"/>
                  <a:pt x="886041" y="427254"/>
                  <a:pt x="893902" y="427254"/>
                </a:cubicBezTo>
                <a:cubicBezTo>
                  <a:pt x="901763" y="427254"/>
                  <a:pt x="907872" y="433959"/>
                  <a:pt x="913994" y="435077"/>
                </a:cubicBezTo>
                <a:cubicBezTo>
                  <a:pt x="920102" y="436195"/>
                  <a:pt x="937577" y="439548"/>
                  <a:pt x="941946" y="441795"/>
                </a:cubicBezTo>
                <a:cubicBezTo>
                  <a:pt x="946315" y="444018"/>
                  <a:pt x="969899" y="448488"/>
                  <a:pt x="970775" y="454089"/>
                </a:cubicBezTo>
                <a:cubicBezTo>
                  <a:pt x="971639" y="459677"/>
                  <a:pt x="990435" y="464147"/>
                  <a:pt x="995223" y="461353"/>
                </a:cubicBezTo>
                <a:cubicBezTo>
                  <a:pt x="1000023" y="458572"/>
                  <a:pt x="1006157" y="456312"/>
                  <a:pt x="1010514" y="458572"/>
                </a:cubicBezTo>
                <a:cubicBezTo>
                  <a:pt x="1014882" y="460807"/>
                  <a:pt x="1024052" y="454648"/>
                  <a:pt x="1023175" y="448488"/>
                </a:cubicBezTo>
                <a:cubicBezTo>
                  <a:pt x="1022312" y="442354"/>
                  <a:pt x="1027113" y="435636"/>
                  <a:pt x="1026681" y="430607"/>
                </a:cubicBezTo>
                <a:cubicBezTo>
                  <a:pt x="1026236" y="425565"/>
                  <a:pt x="1021867" y="423876"/>
                  <a:pt x="1024496" y="419977"/>
                </a:cubicBezTo>
                <a:cubicBezTo>
                  <a:pt x="1027113" y="416053"/>
                  <a:pt x="1038911" y="418859"/>
                  <a:pt x="1042403" y="423876"/>
                </a:cubicBezTo>
                <a:cubicBezTo>
                  <a:pt x="1045896" y="428930"/>
                  <a:pt x="1049820" y="421666"/>
                  <a:pt x="1049820" y="417742"/>
                </a:cubicBezTo>
                <a:cubicBezTo>
                  <a:pt x="1049820" y="413830"/>
                  <a:pt x="1055497" y="411023"/>
                  <a:pt x="1055497" y="416053"/>
                </a:cubicBezTo>
                <a:cubicBezTo>
                  <a:pt x="1055497" y="421107"/>
                  <a:pt x="1062482" y="417742"/>
                  <a:pt x="1064679" y="414376"/>
                </a:cubicBezTo>
                <a:cubicBezTo>
                  <a:pt x="1066864" y="411023"/>
                  <a:pt x="1075157" y="418300"/>
                  <a:pt x="1075157" y="412712"/>
                </a:cubicBezTo>
                <a:cubicBezTo>
                  <a:pt x="1075157" y="407112"/>
                  <a:pt x="1062926" y="402654"/>
                  <a:pt x="1068172" y="396495"/>
                </a:cubicBezTo>
                <a:cubicBezTo>
                  <a:pt x="1073404" y="390335"/>
                  <a:pt x="1076465" y="403772"/>
                  <a:pt x="1083018" y="400978"/>
                </a:cubicBezTo>
                <a:cubicBezTo>
                  <a:pt x="1089571" y="398158"/>
                  <a:pt x="1098309" y="410477"/>
                  <a:pt x="1104430" y="412154"/>
                </a:cubicBezTo>
                <a:cubicBezTo>
                  <a:pt x="1110539" y="413830"/>
                  <a:pt x="1117079" y="421107"/>
                  <a:pt x="1122324" y="425006"/>
                </a:cubicBezTo>
                <a:cubicBezTo>
                  <a:pt x="1127570" y="428930"/>
                  <a:pt x="1138923" y="427800"/>
                  <a:pt x="1135431" y="423330"/>
                </a:cubicBezTo>
                <a:cubicBezTo>
                  <a:pt x="1131926" y="418859"/>
                  <a:pt x="1128014" y="410477"/>
                  <a:pt x="1141108" y="404318"/>
                </a:cubicBezTo>
                <a:cubicBezTo>
                  <a:pt x="1154201" y="398158"/>
                  <a:pt x="1169060" y="365722"/>
                  <a:pt x="1177341" y="349530"/>
                </a:cubicBezTo>
                <a:cubicBezTo>
                  <a:pt x="1185647" y="333299"/>
                  <a:pt x="1193508" y="304229"/>
                  <a:pt x="1197877" y="304229"/>
                </a:cubicBezTo>
                <a:cubicBezTo>
                  <a:pt x="1202246" y="304229"/>
                  <a:pt x="1203554" y="318758"/>
                  <a:pt x="1209243" y="320434"/>
                </a:cubicBezTo>
                <a:cubicBezTo>
                  <a:pt x="1214907" y="322123"/>
                  <a:pt x="1218400" y="308141"/>
                  <a:pt x="1224534" y="306451"/>
                </a:cubicBezTo>
                <a:cubicBezTo>
                  <a:pt x="1230643" y="304788"/>
                  <a:pt x="1238936" y="300305"/>
                  <a:pt x="1243749" y="302553"/>
                </a:cubicBezTo>
                <a:cubicBezTo>
                  <a:pt x="1248550" y="304788"/>
                  <a:pt x="1259459" y="312611"/>
                  <a:pt x="1263396" y="309804"/>
                </a:cubicBezTo>
                <a:cubicBezTo>
                  <a:pt x="1267320" y="307010"/>
                  <a:pt x="1272565" y="307010"/>
                  <a:pt x="1276071" y="296393"/>
                </a:cubicBezTo>
                <a:cubicBezTo>
                  <a:pt x="1279550" y="285763"/>
                  <a:pt x="1284808" y="283528"/>
                  <a:pt x="1288301" y="283528"/>
                </a:cubicBezTo>
                <a:cubicBezTo>
                  <a:pt x="1291781" y="283528"/>
                  <a:pt x="1292530" y="278499"/>
                  <a:pt x="1292530" y="274016"/>
                </a:cubicBezTo>
                <a:cubicBezTo>
                  <a:pt x="1292530" y="269545"/>
                  <a:pt x="1298931" y="263564"/>
                  <a:pt x="1302410" y="263564"/>
                </a:cubicBezTo>
                <a:cubicBezTo>
                  <a:pt x="1305903" y="263564"/>
                  <a:pt x="1315237" y="265088"/>
                  <a:pt x="1318146" y="267310"/>
                </a:cubicBezTo>
                <a:cubicBezTo>
                  <a:pt x="1321041" y="269545"/>
                  <a:pt x="1324559" y="271768"/>
                  <a:pt x="1325131" y="266561"/>
                </a:cubicBezTo>
                <a:cubicBezTo>
                  <a:pt x="1325715" y="261341"/>
                  <a:pt x="1330960" y="253137"/>
                  <a:pt x="1334453" y="253137"/>
                </a:cubicBezTo>
                <a:cubicBezTo>
                  <a:pt x="1337945" y="253137"/>
                  <a:pt x="1344930" y="249390"/>
                  <a:pt x="1345501" y="253137"/>
                </a:cubicBezTo>
                <a:cubicBezTo>
                  <a:pt x="1346086" y="256871"/>
                  <a:pt x="1355407" y="259093"/>
                  <a:pt x="1358913" y="259855"/>
                </a:cubicBezTo>
                <a:cubicBezTo>
                  <a:pt x="1362405" y="260604"/>
                  <a:pt x="1374635" y="263564"/>
                  <a:pt x="1376959" y="270295"/>
                </a:cubicBezTo>
                <a:cubicBezTo>
                  <a:pt x="1379283" y="276987"/>
                  <a:pt x="1389177" y="276987"/>
                  <a:pt x="1392098" y="281483"/>
                </a:cubicBezTo>
                <a:cubicBezTo>
                  <a:pt x="1395006" y="285941"/>
                  <a:pt x="1403160" y="288176"/>
                  <a:pt x="1404899" y="292647"/>
                </a:cubicBezTo>
                <a:cubicBezTo>
                  <a:pt x="1406652" y="297130"/>
                  <a:pt x="1417129" y="296368"/>
                  <a:pt x="1418311" y="300114"/>
                </a:cubicBezTo>
                <a:cubicBezTo>
                  <a:pt x="1419466" y="303835"/>
                  <a:pt x="1428204" y="304585"/>
                  <a:pt x="1432281" y="303111"/>
                </a:cubicBezTo>
                <a:cubicBezTo>
                  <a:pt x="1436345" y="301600"/>
                  <a:pt x="1456741" y="296393"/>
                  <a:pt x="1459636" y="297130"/>
                </a:cubicBezTo>
                <a:cubicBezTo>
                  <a:pt x="1462557" y="297879"/>
                  <a:pt x="1463142" y="283693"/>
                  <a:pt x="1466037" y="282969"/>
                </a:cubicBezTo>
                <a:cubicBezTo>
                  <a:pt x="1468971" y="282207"/>
                  <a:pt x="1479448" y="271793"/>
                  <a:pt x="1482357" y="274740"/>
                </a:cubicBezTo>
                <a:cubicBezTo>
                  <a:pt x="1485252" y="277750"/>
                  <a:pt x="1492263" y="280734"/>
                  <a:pt x="1498092" y="276264"/>
                </a:cubicBezTo>
                <a:cubicBezTo>
                  <a:pt x="1503909" y="271793"/>
                  <a:pt x="1509738" y="265812"/>
                  <a:pt x="1512049" y="271018"/>
                </a:cubicBezTo>
                <a:cubicBezTo>
                  <a:pt x="1514386" y="276264"/>
                  <a:pt x="1526616" y="278499"/>
                  <a:pt x="1528369" y="281483"/>
                </a:cubicBezTo>
                <a:cubicBezTo>
                  <a:pt x="1530121" y="284468"/>
                  <a:pt x="1531861" y="293409"/>
                  <a:pt x="1528940" y="296393"/>
                </a:cubicBezTo>
                <a:cubicBezTo>
                  <a:pt x="1526045" y="299365"/>
                  <a:pt x="1523136" y="311290"/>
                  <a:pt x="1521955" y="317259"/>
                </a:cubicBezTo>
                <a:cubicBezTo>
                  <a:pt x="1520787" y="323241"/>
                  <a:pt x="1528940" y="324727"/>
                  <a:pt x="1530121" y="329947"/>
                </a:cubicBezTo>
                <a:cubicBezTo>
                  <a:pt x="1531264" y="335141"/>
                  <a:pt x="1538262" y="335915"/>
                  <a:pt x="1540599" y="338887"/>
                </a:cubicBezTo>
                <a:cubicBezTo>
                  <a:pt x="1542923" y="341859"/>
                  <a:pt x="1543507" y="348577"/>
                  <a:pt x="1547597" y="347092"/>
                </a:cubicBezTo>
                <a:cubicBezTo>
                  <a:pt x="1551661" y="345593"/>
                  <a:pt x="1560386" y="341859"/>
                  <a:pt x="1562138" y="339637"/>
                </a:cubicBezTo>
                <a:cubicBezTo>
                  <a:pt x="1563878" y="337389"/>
                  <a:pt x="1570292" y="335915"/>
                  <a:pt x="1574356" y="335915"/>
                </a:cubicBezTo>
                <a:cubicBezTo>
                  <a:pt x="1578445" y="335915"/>
                  <a:pt x="1584858" y="331432"/>
                  <a:pt x="1588922" y="328448"/>
                </a:cubicBezTo>
                <a:cubicBezTo>
                  <a:pt x="1593012" y="325463"/>
                  <a:pt x="1605839" y="325463"/>
                  <a:pt x="1608150" y="320993"/>
                </a:cubicBezTo>
                <a:cubicBezTo>
                  <a:pt x="1610474" y="316523"/>
                  <a:pt x="1607553" y="303835"/>
                  <a:pt x="1610474" y="299365"/>
                </a:cubicBezTo>
                <a:cubicBezTo>
                  <a:pt x="1613383" y="294882"/>
                  <a:pt x="1620368" y="285217"/>
                  <a:pt x="1622704" y="287440"/>
                </a:cubicBezTo>
                <a:cubicBezTo>
                  <a:pt x="1625029" y="289675"/>
                  <a:pt x="1636090" y="279972"/>
                  <a:pt x="1640180" y="280734"/>
                </a:cubicBezTo>
                <a:cubicBezTo>
                  <a:pt x="1644244" y="281483"/>
                  <a:pt x="1650657" y="289675"/>
                  <a:pt x="1654150" y="289675"/>
                </a:cubicBezTo>
                <a:cubicBezTo>
                  <a:pt x="1657655" y="289675"/>
                  <a:pt x="1668704" y="293409"/>
                  <a:pt x="1672196" y="292647"/>
                </a:cubicBezTo>
                <a:cubicBezTo>
                  <a:pt x="1675689" y="291923"/>
                  <a:pt x="1688503" y="285941"/>
                  <a:pt x="1690256" y="287440"/>
                </a:cubicBezTo>
                <a:cubicBezTo>
                  <a:pt x="1692008" y="288925"/>
                  <a:pt x="1703629" y="286690"/>
                  <a:pt x="1705394" y="282207"/>
                </a:cubicBezTo>
                <a:cubicBezTo>
                  <a:pt x="1707134" y="277750"/>
                  <a:pt x="1721701" y="277750"/>
                  <a:pt x="1721701" y="272517"/>
                </a:cubicBezTo>
                <a:cubicBezTo>
                  <a:pt x="1721701" y="267310"/>
                  <a:pt x="1729842" y="264326"/>
                  <a:pt x="1732178" y="258357"/>
                </a:cubicBezTo>
                <a:cubicBezTo>
                  <a:pt x="1734515" y="252388"/>
                  <a:pt x="1753730" y="256109"/>
                  <a:pt x="1757236" y="252388"/>
                </a:cubicBezTo>
                <a:cubicBezTo>
                  <a:pt x="1760728" y="248667"/>
                  <a:pt x="1782851" y="249390"/>
                  <a:pt x="1783436" y="252388"/>
                </a:cubicBezTo>
                <a:cubicBezTo>
                  <a:pt x="1783994" y="255372"/>
                  <a:pt x="1804975" y="256871"/>
                  <a:pt x="1809051" y="260604"/>
                </a:cubicBezTo>
                <a:cubicBezTo>
                  <a:pt x="1813140" y="264326"/>
                  <a:pt x="1824176" y="262827"/>
                  <a:pt x="1824773" y="268047"/>
                </a:cubicBezTo>
                <a:cubicBezTo>
                  <a:pt x="1825357" y="273279"/>
                  <a:pt x="1835835" y="276987"/>
                  <a:pt x="1840496" y="281483"/>
                </a:cubicBezTo>
                <a:cubicBezTo>
                  <a:pt x="1845157" y="285941"/>
                  <a:pt x="1863787" y="285217"/>
                  <a:pt x="1864956" y="279972"/>
                </a:cubicBezTo>
                <a:cubicBezTo>
                  <a:pt x="1866112" y="274740"/>
                  <a:pt x="1877186" y="273279"/>
                  <a:pt x="1881834" y="275514"/>
                </a:cubicBezTo>
                <a:cubicBezTo>
                  <a:pt x="1886508" y="277750"/>
                  <a:pt x="1898738" y="274740"/>
                  <a:pt x="1900478" y="269545"/>
                </a:cubicBezTo>
                <a:cubicBezTo>
                  <a:pt x="1902230" y="264326"/>
                  <a:pt x="1916200" y="261341"/>
                  <a:pt x="1919706" y="262840"/>
                </a:cubicBezTo>
                <a:cubicBezTo>
                  <a:pt x="1923198" y="264326"/>
                  <a:pt x="1934247" y="274740"/>
                  <a:pt x="1938324" y="275514"/>
                </a:cubicBezTo>
                <a:cubicBezTo>
                  <a:pt x="1942413" y="276264"/>
                  <a:pt x="1948217" y="281483"/>
                  <a:pt x="1947061" y="286690"/>
                </a:cubicBezTo>
                <a:cubicBezTo>
                  <a:pt x="1945906" y="291923"/>
                  <a:pt x="1955215" y="306820"/>
                  <a:pt x="1956383" y="312776"/>
                </a:cubicBezTo>
                <a:cubicBezTo>
                  <a:pt x="1957539" y="318758"/>
                  <a:pt x="1965705" y="335141"/>
                  <a:pt x="1968613" y="336652"/>
                </a:cubicBezTo>
                <a:cubicBezTo>
                  <a:pt x="1971522" y="338138"/>
                  <a:pt x="1977935" y="344856"/>
                  <a:pt x="1977338" y="349314"/>
                </a:cubicBezTo>
                <a:cubicBezTo>
                  <a:pt x="1976767" y="353797"/>
                  <a:pt x="1975014" y="367234"/>
                  <a:pt x="1971522" y="367234"/>
                </a:cubicBezTo>
                <a:cubicBezTo>
                  <a:pt x="1968029" y="367234"/>
                  <a:pt x="1961628" y="366472"/>
                  <a:pt x="1969782" y="380645"/>
                </a:cubicBezTo>
                <a:cubicBezTo>
                  <a:pt x="1977922" y="394818"/>
                  <a:pt x="1992489" y="391072"/>
                  <a:pt x="1994826" y="391072"/>
                </a:cubicBezTo>
                <a:cubicBezTo>
                  <a:pt x="1997138" y="391072"/>
                  <a:pt x="2015781" y="397053"/>
                  <a:pt x="2023935" y="394069"/>
                </a:cubicBezTo>
                <a:cubicBezTo>
                  <a:pt x="2032088" y="391072"/>
                  <a:pt x="2037320" y="395542"/>
                  <a:pt x="2046045" y="389586"/>
                </a:cubicBezTo>
                <a:cubicBezTo>
                  <a:pt x="2054796" y="383642"/>
                  <a:pt x="2067026" y="385865"/>
                  <a:pt x="2069934" y="380645"/>
                </a:cubicBezTo>
                <a:cubicBezTo>
                  <a:pt x="2072855" y="375412"/>
                  <a:pt x="2084488" y="370942"/>
                  <a:pt x="2082748" y="361989"/>
                </a:cubicBezTo>
                <a:cubicBezTo>
                  <a:pt x="2080996" y="353048"/>
                  <a:pt x="2089149" y="358267"/>
                  <a:pt x="2092057" y="338887"/>
                </a:cubicBezTo>
                <a:cubicBezTo>
                  <a:pt x="2094978" y="319494"/>
                  <a:pt x="2101951" y="318021"/>
                  <a:pt x="2103703" y="309068"/>
                </a:cubicBezTo>
                <a:cubicBezTo>
                  <a:pt x="2105456" y="300114"/>
                  <a:pt x="2114778" y="283693"/>
                  <a:pt x="2113609" y="278499"/>
                </a:cubicBezTo>
                <a:cubicBezTo>
                  <a:pt x="2112453" y="273279"/>
                  <a:pt x="2111285" y="265088"/>
                  <a:pt x="2121178" y="264326"/>
                </a:cubicBezTo>
                <a:cubicBezTo>
                  <a:pt x="2131084" y="263564"/>
                  <a:pt x="2138082" y="253899"/>
                  <a:pt x="2140394" y="255372"/>
                </a:cubicBezTo>
                <a:cubicBezTo>
                  <a:pt x="2142730" y="256871"/>
                  <a:pt x="2154364" y="251651"/>
                  <a:pt x="2160193" y="244196"/>
                </a:cubicBezTo>
                <a:cubicBezTo>
                  <a:pt x="2166022" y="236728"/>
                  <a:pt x="2174760" y="240450"/>
                  <a:pt x="2174176" y="232258"/>
                </a:cubicBezTo>
                <a:cubicBezTo>
                  <a:pt x="2173591" y="224054"/>
                  <a:pt x="2178849" y="217361"/>
                  <a:pt x="2178252" y="210643"/>
                </a:cubicBezTo>
                <a:cubicBezTo>
                  <a:pt x="2177668" y="203924"/>
                  <a:pt x="2189327" y="199454"/>
                  <a:pt x="2197467" y="200940"/>
                </a:cubicBezTo>
                <a:cubicBezTo>
                  <a:pt x="2205621" y="202439"/>
                  <a:pt x="2211450" y="197219"/>
                  <a:pt x="2214942" y="206172"/>
                </a:cubicBezTo>
                <a:cubicBezTo>
                  <a:pt x="2218435" y="215113"/>
                  <a:pt x="2230081" y="211392"/>
                  <a:pt x="2234158" y="215113"/>
                </a:cubicBezTo>
                <a:cubicBezTo>
                  <a:pt x="2238222" y="218834"/>
                  <a:pt x="2250477" y="223317"/>
                  <a:pt x="2249880" y="209893"/>
                </a:cubicBezTo>
                <a:cubicBezTo>
                  <a:pt x="2249296" y="196457"/>
                  <a:pt x="2256281" y="193498"/>
                  <a:pt x="2250452" y="189015"/>
                </a:cubicBezTo>
                <a:cubicBezTo>
                  <a:pt x="2244635" y="184557"/>
                  <a:pt x="2241727" y="165151"/>
                  <a:pt x="2239987" y="156960"/>
                </a:cubicBezTo>
                <a:cubicBezTo>
                  <a:pt x="2238222" y="148756"/>
                  <a:pt x="2229484" y="146533"/>
                  <a:pt x="2228328" y="137580"/>
                </a:cubicBezTo>
                <a:cubicBezTo>
                  <a:pt x="2227160" y="128626"/>
                  <a:pt x="2219006" y="127877"/>
                  <a:pt x="2219006" y="121171"/>
                </a:cubicBezTo>
                <a:cubicBezTo>
                  <a:pt x="2219006" y="114453"/>
                  <a:pt x="2207373" y="115939"/>
                  <a:pt x="2201531" y="121171"/>
                </a:cubicBezTo>
                <a:cubicBezTo>
                  <a:pt x="2195727" y="126404"/>
                  <a:pt x="2189898" y="111468"/>
                  <a:pt x="2185250" y="111468"/>
                </a:cubicBezTo>
                <a:cubicBezTo>
                  <a:pt x="2180576" y="111468"/>
                  <a:pt x="2181160" y="98806"/>
                  <a:pt x="2182316" y="93574"/>
                </a:cubicBezTo>
                <a:cubicBezTo>
                  <a:pt x="2183497" y="88367"/>
                  <a:pt x="2180589" y="81649"/>
                  <a:pt x="2183497" y="72695"/>
                </a:cubicBezTo>
                <a:cubicBezTo>
                  <a:pt x="2185047" y="67895"/>
                  <a:pt x="2184107" y="58763"/>
                  <a:pt x="2184882" y="48591"/>
                </a:cubicBezTo>
                <a:cubicBezTo>
                  <a:pt x="2191981" y="55169"/>
                  <a:pt x="2198407" y="60021"/>
                  <a:pt x="2201265" y="60021"/>
                </a:cubicBezTo>
                <a:cubicBezTo>
                  <a:pt x="2208542" y="60021"/>
                  <a:pt x="2215819" y="43981"/>
                  <a:pt x="2223972" y="43638"/>
                </a:cubicBezTo>
                <a:cubicBezTo>
                  <a:pt x="2232126" y="43244"/>
                  <a:pt x="2269108" y="74943"/>
                  <a:pt x="2269387" y="80150"/>
                </a:cubicBezTo>
                <a:cubicBezTo>
                  <a:pt x="2269692" y="85370"/>
                  <a:pt x="2291231" y="111849"/>
                  <a:pt x="2301417" y="125642"/>
                </a:cubicBezTo>
                <a:cubicBezTo>
                  <a:pt x="2311589" y="139434"/>
                  <a:pt x="2325001" y="159563"/>
                  <a:pt x="2330246" y="175210"/>
                </a:cubicBezTo>
                <a:cubicBezTo>
                  <a:pt x="2333459" y="184874"/>
                  <a:pt x="2347721" y="203569"/>
                  <a:pt x="2351201" y="211011"/>
                </a:cubicBezTo>
                <a:cubicBezTo>
                  <a:pt x="2354693" y="218479"/>
                  <a:pt x="2357017" y="219215"/>
                  <a:pt x="2363444" y="236728"/>
                </a:cubicBezTo>
                <a:cubicBezTo>
                  <a:pt x="2369832" y="254242"/>
                  <a:pt x="2369832" y="300114"/>
                  <a:pt x="2371876" y="303111"/>
                </a:cubicBezTo>
                <a:cubicBezTo>
                  <a:pt x="2373934" y="306083"/>
                  <a:pt x="2372753" y="313906"/>
                  <a:pt x="2375674" y="318758"/>
                </a:cubicBezTo>
                <a:cubicBezTo>
                  <a:pt x="2378569" y="323597"/>
                  <a:pt x="2377109" y="330302"/>
                  <a:pt x="2382938" y="336652"/>
                </a:cubicBezTo>
                <a:cubicBezTo>
                  <a:pt x="2388767" y="342964"/>
                  <a:pt x="2387599" y="348577"/>
                  <a:pt x="2386151" y="353442"/>
                </a:cubicBezTo>
                <a:cubicBezTo>
                  <a:pt x="2384703" y="358267"/>
                  <a:pt x="2386443" y="369088"/>
                  <a:pt x="2384983" y="372441"/>
                </a:cubicBezTo>
                <a:cubicBezTo>
                  <a:pt x="2383535" y="375806"/>
                  <a:pt x="2383814" y="377292"/>
                  <a:pt x="2387307" y="379896"/>
                </a:cubicBezTo>
                <a:cubicBezTo>
                  <a:pt x="2390812" y="382486"/>
                  <a:pt x="2384983" y="389217"/>
                  <a:pt x="2380030" y="392189"/>
                </a:cubicBezTo>
                <a:cubicBezTo>
                  <a:pt x="2375089" y="395186"/>
                  <a:pt x="2368689" y="397790"/>
                  <a:pt x="2368092" y="404876"/>
                </a:cubicBezTo>
                <a:cubicBezTo>
                  <a:pt x="2367508" y="411963"/>
                  <a:pt x="2359088" y="420536"/>
                  <a:pt x="2352649" y="419786"/>
                </a:cubicBezTo>
                <a:cubicBezTo>
                  <a:pt x="2346248" y="419037"/>
                  <a:pt x="2334310" y="424257"/>
                  <a:pt x="2335770" y="419037"/>
                </a:cubicBezTo>
                <a:cubicBezTo>
                  <a:pt x="2337231" y="413805"/>
                  <a:pt x="2335186" y="409360"/>
                  <a:pt x="2331998" y="410477"/>
                </a:cubicBezTo>
                <a:cubicBezTo>
                  <a:pt x="2328798" y="411595"/>
                  <a:pt x="2327325" y="408229"/>
                  <a:pt x="2323540" y="400774"/>
                </a:cubicBezTo>
                <a:cubicBezTo>
                  <a:pt x="2319756" y="393294"/>
                  <a:pt x="2306357" y="392583"/>
                  <a:pt x="2312478" y="399657"/>
                </a:cubicBezTo>
                <a:cubicBezTo>
                  <a:pt x="2318587" y="406731"/>
                  <a:pt x="2310446" y="407112"/>
                  <a:pt x="2311589" y="414567"/>
                </a:cubicBezTo>
                <a:cubicBezTo>
                  <a:pt x="2312783" y="422022"/>
                  <a:pt x="2317711" y="429489"/>
                  <a:pt x="2311031" y="424638"/>
                </a:cubicBezTo>
                <a:cubicBezTo>
                  <a:pt x="2304338" y="419786"/>
                  <a:pt x="2304338" y="408229"/>
                  <a:pt x="2298801" y="406731"/>
                </a:cubicBezTo>
                <a:cubicBezTo>
                  <a:pt x="2293276" y="405245"/>
                  <a:pt x="2295003" y="426860"/>
                  <a:pt x="2296464" y="432461"/>
                </a:cubicBezTo>
                <a:cubicBezTo>
                  <a:pt x="2297937" y="438049"/>
                  <a:pt x="2286278" y="432080"/>
                  <a:pt x="2274048" y="433210"/>
                </a:cubicBezTo>
                <a:cubicBezTo>
                  <a:pt x="2261806" y="434328"/>
                  <a:pt x="2265019" y="445148"/>
                  <a:pt x="2274912" y="451854"/>
                </a:cubicBezTo>
                <a:cubicBezTo>
                  <a:pt x="2284831" y="458572"/>
                  <a:pt x="2283078" y="464897"/>
                  <a:pt x="2288018" y="467513"/>
                </a:cubicBezTo>
                <a:cubicBezTo>
                  <a:pt x="2292971" y="470116"/>
                  <a:pt x="2305786" y="480937"/>
                  <a:pt x="2313355" y="486538"/>
                </a:cubicBezTo>
                <a:cubicBezTo>
                  <a:pt x="2320924" y="492125"/>
                  <a:pt x="2322384" y="498450"/>
                  <a:pt x="2324137" y="504787"/>
                </a:cubicBezTo>
                <a:cubicBezTo>
                  <a:pt x="2325877" y="511137"/>
                  <a:pt x="2339847" y="518961"/>
                  <a:pt x="2352369" y="531991"/>
                </a:cubicBezTo>
                <a:cubicBezTo>
                  <a:pt x="2364891" y="545046"/>
                  <a:pt x="2371000" y="552514"/>
                  <a:pt x="2373934" y="560350"/>
                </a:cubicBezTo>
                <a:cubicBezTo>
                  <a:pt x="2376829" y="568173"/>
                  <a:pt x="2395460" y="577850"/>
                  <a:pt x="2395752" y="583820"/>
                </a:cubicBezTo>
                <a:cubicBezTo>
                  <a:pt x="2396045" y="589788"/>
                  <a:pt x="2417876" y="604698"/>
                  <a:pt x="2432722" y="608445"/>
                </a:cubicBezTo>
                <a:cubicBezTo>
                  <a:pt x="2447581" y="612153"/>
                  <a:pt x="2471165" y="607314"/>
                  <a:pt x="2475534" y="601714"/>
                </a:cubicBezTo>
                <a:cubicBezTo>
                  <a:pt x="2479915" y="596138"/>
                  <a:pt x="2483116" y="598361"/>
                  <a:pt x="2485732" y="602095"/>
                </a:cubicBezTo>
                <a:cubicBezTo>
                  <a:pt x="2488361" y="605829"/>
                  <a:pt x="2494165" y="603962"/>
                  <a:pt x="2504071" y="602463"/>
                </a:cubicBezTo>
                <a:cubicBezTo>
                  <a:pt x="2513977" y="600977"/>
                  <a:pt x="2516301" y="608445"/>
                  <a:pt x="2522994" y="605829"/>
                </a:cubicBezTo>
                <a:cubicBezTo>
                  <a:pt x="2529687" y="603200"/>
                  <a:pt x="2535224" y="601714"/>
                  <a:pt x="2539301" y="611785"/>
                </a:cubicBezTo>
                <a:cubicBezTo>
                  <a:pt x="2543377" y="621856"/>
                  <a:pt x="2562592" y="619976"/>
                  <a:pt x="2566961" y="615887"/>
                </a:cubicBezTo>
                <a:cubicBezTo>
                  <a:pt x="2571330" y="611759"/>
                  <a:pt x="2574835" y="606184"/>
                  <a:pt x="2581820" y="612153"/>
                </a:cubicBezTo>
                <a:cubicBezTo>
                  <a:pt x="2588792" y="618109"/>
                  <a:pt x="2588792" y="604317"/>
                  <a:pt x="2595485" y="603200"/>
                </a:cubicBezTo>
                <a:cubicBezTo>
                  <a:pt x="2602191" y="602095"/>
                  <a:pt x="2597822" y="594640"/>
                  <a:pt x="2591993" y="595364"/>
                </a:cubicBezTo>
                <a:cubicBezTo>
                  <a:pt x="2586176" y="596138"/>
                  <a:pt x="2578899" y="591655"/>
                  <a:pt x="2585592" y="586791"/>
                </a:cubicBezTo>
                <a:cubicBezTo>
                  <a:pt x="2592298" y="581965"/>
                  <a:pt x="2600159" y="591274"/>
                  <a:pt x="2605404" y="590538"/>
                </a:cubicBezTo>
                <a:cubicBezTo>
                  <a:pt x="2610636" y="589788"/>
                  <a:pt x="2618790" y="589039"/>
                  <a:pt x="2626067" y="595008"/>
                </a:cubicBezTo>
                <a:cubicBezTo>
                  <a:pt x="2633357" y="600977"/>
                  <a:pt x="2635389" y="590157"/>
                  <a:pt x="2640050" y="595364"/>
                </a:cubicBezTo>
                <a:cubicBezTo>
                  <a:pt x="2644698" y="600609"/>
                  <a:pt x="2655188" y="602095"/>
                  <a:pt x="2660433" y="601714"/>
                </a:cubicBezTo>
                <a:cubicBezTo>
                  <a:pt x="2665678" y="601333"/>
                  <a:pt x="2661309" y="609550"/>
                  <a:pt x="2652572" y="609550"/>
                </a:cubicBezTo>
                <a:cubicBezTo>
                  <a:pt x="2643834" y="609550"/>
                  <a:pt x="2644114" y="615506"/>
                  <a:pt x="2651111" y="630809"/>
                </a:cubicBezTo>
                <a:cubicBezTo>
                  <a:pt x="2658096" y="646075"/>
                  <a:pt x="2671495" y="654292"/>
                  <a:pt x="2679940" y="663588"/>
                </a:cubicBezTo>
                <a:cubicBezTo>
                  <a:pt x="2688386" y="672910"/>
                  <a:pt x="2694495" y="668440"/>
                  <a:pt x="2694495" y="674421"/>
                </a:cubicBezTo>
                <a:cubicBezTo>
                  <a:pt x="2694495" y="680378"/>
                  <a:pt x="2698559" y="697154"/>
                  <a:pt x="2704985" y="697510"/>
                </a:cubicBezTo>
                <a:cubicBezTo>
                  <a:pt x="2711373" y="697904"/>
                  <a:pt x="2727400" y="694170"/>
                  <a:pt x="2737306" y="701256"/>
                </a:cubicBezTo>
                <a:cubicBezTo>
                  <a:pt x="2747200" y="708343"/>
                  <a:pt x="2746311" y="696037"/>
                  <a:pt x="2750413" y="694170"/>
                </a:cubicBezTo>
                <a:cubicBezTo>
                  <a:pt x="2754477" y="692303"/>
                  <a:pt x="2760014" y="704990"/>
                  <a:pt x="2764662" y="701256"/>
                </a:cubicBezTo>
                <a:cubicBezTo>
                  <a:pt x="2769336" y="697510"/>
                  <a:pt x="2757677" y="688569"/>
                  <a:pt x="2755061" y="677787"/>
                </a:cubicBezTo>
                <a:cubicBezTo>
                  <a:pt x="2752432" y="666966"/>
                  <a:pt x="2761170" y="671056"/>
                  <a:pt x="2766123" y="668071"/>
                </a:cubicBezTo>
                <a:cubicBezTo>
                  <a:pt x="2771076" y="665087"/>
                  <a:pt x="2759709" y="660604"/>
                  <a:pt x="2760890" y="657645"/>
                </a:cubicBezTo>
                <a:cubicBezTo>
                  <a:pt x="2762046" y="654660"/>
                  <a:pt x="2771939" y="654660"/>
                  <a:pt x="2784766" y="671056"/>
                </a:cubicBezTo>
                <a:cubicBezTo>
                  <a:pt x="2797580" y="687452"/>
                  <a:pt x="2809214" y="691922"/>
                  <a:pt x="2817380" y="690817"/>
                </a:cubicBezTo>
                <a:cubicBezTo>
                  <a:pt x="2825520" y="689687"/>
                  <a:pt x="2820847" y="700126"/>
                  <a:pt x="2821444" y="715417"/>
                </a:cubicBezTo>
                <a:cubicBezTo>
                  <a:pt x="2822028" y="730708"/>
                  <a:pt x="2847060" y="735178"/>
                  <a:pt x="2855226" y="730708"/>
                </a:cubicBezTo>
                <a:cubicBezTo>
                  <a:pt x="2863366" y="726237"/>
                  <a:pt x="2862795" y="722135"/>
                  <a:pt x="2854921" y="724751"/>
                </a:cubicBezTo>
                <a:cubicBezTo>
                  <a:pt x="2847060" y="727342"/>
                  <a:pt x="2839783" y="718401"/>
                  <a:pt x="2840075" y="705727"/>
                </a:cubicBezTo>
                <a:cubicBezTo>
                  <a:pt x="2840379" y="693039"/>
                  <a:pt x="2833077" y="688963"/>
                  <a:pt x="2836887" y="684086"/>
                </a:cubicBezTo>
                <a:cubicBezTo>
                  <a:pt x="2840659" y="679260"/>
                  <a:pt x="2831337" y="678130"/>
                  <a:pt x="2831045" y="672910"/>
                </a:cubicBezTo>
                <a:cubicBezTo>
                  <a:pt x="2830765" y="667690"/>
                  <a:pt x="2831045" y="663588"/>
                  <a:pt x="2825228" y="661353"/>
                </a:cubicBezTo>
                <a:cubicBezTo>
                  <a:pt x="2819424" y="659131"/>
                  <a:pt x="2799892" y="656514"/>
                  <a:pt x="2799320" y="646824"/>
                </a:cubicBezTo>
                <a:cubicBezTo>
                  <a:pt x="2798723" y="637121"/>
                  <a:pt x="2788259" y="636017"/>
                  <a:pt x="2783293" y="624091"/>
                </a:cubicBezTo>
                <a:cubicBezTo>
                  <a:pt x="2778365" y="612153"/>
                  <a:pt x="2759417" y="605079"/>
                  <a:pt x="2746907" y="581203"/>
                </a:cubicBezTo>
                <a:cubicBezTo>
                  <a:pt x="2734398" y="557353"/>
                  <a:pt x="2714599" y="557353"/>
                  <a:pt x="2714599" y="552895"/>
                </a:cubicBezTo>
                <a:cubicBezTo>
                  <a:pt x="2714599" y="548399"/>
                  <a:pt x="2700895" y="548767"/>
                  <a:pt x="2696247" y="548031"/>
                </a:cubicBezTo>
                <a:cubicBezTo>
                  <a:pt x="2691599" y="547282"/>
                  <a:pt x="2700603" y="532753"/>
                  <a:pt x="2689554" y="517462"/>
                </a:cubicBezTo>
                <a:cubicBezTo>
                  <a:pt x="2678480" y="502184"/>
                  <a:pt x="2671203" y="480937"/>
                  <a:pt x="2671495" y="459677"/>
                </a:cubicBezTo>
                <a:cubicBezTo>
                  <a:pt x="2671787" y="438443"/>
                  <a:pt x="2677311" y="377292"/>
                  <a:pt x="2682264" y="366472"/>
                </a:cubicBezTo>
                <a:cubicBezTo>
                  <a:pt x="2687217" y="355639"/>
                  <a:pt x="2684309" y="329172"/>
                  <a:pt x="2688386" y="323597"/>
                </a:cubicBezTo>
                <a:cubicBezTo>
                  <a:pt x="2692462" y="318021"/>
                  <a:pt x="2691002" y="308699"/>
                  <a:pt x="2693618" y="305334"/>
                </a:cubicBezTo>
                <a:cubicBezTo>
                  <a:pt x="2696247" y="301981"/>
                  <a:pt x="2707017" y="320244"/>
                  <a:pt x="2714281" y="328080"/>
                </a:cubicBezTo>
                <a:cubicBezTo>
                  <a:pt x="2721584" y="335915"/>
                  <a:pt x="2719234" y="338506"/>
                  <a:pt x="2724200" y="342621"/>
                </a:cubicBezTo>
                <a:cubicBezTo>
                  <a:pt x="2729153" y="346723"/>
                  <a:pt x="2727108" y="363868"/>
                  <a:pt x="2728569" y="368339"/>
                </a:cubicBezTo>
                <a:cubicBezTo>
                  <a:pt x="2730029" y="372809"/>
                  <a:pt x="2739059" y="375057"/>
                  <a:pt x="2741954" y="379896"/>
                </a:cubicBezTo>
                <a:cubicBezTo>
                  <a:pt x="2744863" y="384722"/>
                  <a:pt x="2752432" y="381750"/>
                  <a:pt x="2756521" y="383642"/>
                </a:cubicBezTo>
                <a:cubicBezTo>
                  <a:pt x="2760585" y="385471"/>
                  <a:pt x="2756217" y="397790"/>
                  <a:pt x="2754769" y="404876"/>
                </a:cubicBezTo>
                <a:cubicBezTo>
                  <a:pt x="2753308" y="411963"/>
                  <a:pt x="2766694" y="421666"/>
                  <a:pt x="2773692" y="427990"/>
                </a:cubicBezTo>
                <a:cubicBezTo>
                  <a:pt x="2780677" y="434328"/>
                  <a:pt x="2789414" y="423876"/>
                  <a:pt x="2797276" y="433210"/>
                </a:cubicBezTo>
                <a:cubicBezTo>
                  <a:pt x="2805137" y="442519"/>
                  <a:pt x="2796704" y="453340"/>
                  <a:pt x="2793783" y="458191"/>
                </a:cubicBezTo>
                <a:cubicBezTo>
                  <a:pt x="2790875" y="463017"/>
                  <a:pt x="2801644" y="486538"/>
                  <a:pt x="2807753" y="488773"/>
                </a:cubicBezTo>
                <a:cubicBezTo>
                  <a:pt x="2813875" y="490995"/>
                  <a:pt x="2817075" y="483159"/>
                  <a:pt x="2822904" y="489878"/>
                </a:cubicBezTo>
                <a:cubicBezTo>
                  <a:pt x="2828721" y="496596"/>
                  <a:pt x="2817659" y="507404"/>
                  <a:pt x="2813582" y="506642"/>
                </a:cubicBezTo>
                <a:cubicBezTo>
                  <a:pt x="2809506" y="505905"/>
                  <a:pt x="2808058" y="525666"/>
                  <a:pt x="2817659" y="534988"/>
                </a:cubicBezTo>
                <a:cubicBezTo>
                  <a:pt x="2827273" y="544297"/>
                  <a:pt x="2823476" y="546164"/>
                  <a:pt x="2817075" y="548399"/>
                </a:cubicBezTo>
                <a:cubicBezTo>
                  <a:pt x="2810674" y="550634"/>
                  <a:pt x="2809493" y="547663"/>
                  <a:pt x="2804553" y="547282"/>
                </a:cubicBezTo>
                <a:cubicBezTo>
                  <a:pt x="2799612" y="546926"/>
                  <a:pt x="2794647" y="560350"/>
                  <a:pt x="2802229" y="573380"/>
                </a:cubicBezTo>
                <a:cubicBezTo>
                  <a:pt x="2809798" y="586436"/>
                  <a:pt x="2817075" y="584950"/>
                  <a:pt x="2818828" y="595745"/>
                </a:cubicBezTo>
                <a:cubicBezTo>
                  <a:pt x="2820567" y="606552"/>
                  <a:pt x="2831045" y="621856"/>
                  <a:pt x="2833674" y="627444"/>
                </a:cubicBezTo>
                <a:cubicBezTo>
                  <a:pt x="2836290" y="633032"/>
                  <a:pt x="2846780" y="627444"/>
                  <a:pt x="2850857" y="628562"/>
                </a:cubicBezTo>
                <a:cubicBezTo>
                  <a:pt x="2854921" y="629692"/>
                  <a:pt x="2853486" y="618503"/>
                  <a:pt x="2858413" y="624091"/>
                </a:cubicBezTo>
                <a:cubicBezTo>
                  <a:pt x="2863366" y="629692"/>
                  <a:pt x="2871520" y="648310"/>
                  <a:pt x="2878225" y="648310"/>
                </a:cubicBezTo>
                <a:cubicBezTo>
                  <a:pt x="2884918" y="648310"/>
                  <a:pt x="2880562" y="634518"/>
                  <a:pt x="2882302" y="626326"/>
                </a:cubicBezTo>
                <a:cubicBezTo>
                  <a:pt x="2884055" y="618109"/>
                  <a:pt x="2887827" y="628562"/>
                  <a:pt x="2900641" y="639738"/>
                </a:cubicBezTo>
                <a:cubicBezTo>
                  <a:pt x="2913442" y="650926"/>
                  <a:pt x="2941395" y="649821"/>
                  <a:pt x="2949841" y="644589"/>
                </a:cubicBezTo>
                <a:cubicBezTo>
                  <a:pt x="2958299" y="639357"/>
                  <a:pt x="2959734" y="627063"/>
                  <a:pt x="2964408" y="628562"/>
                </a:cubicBezTo>
                <a:cubicBezTo>
                  <a:pt x="2971494" y="630809"/>
                  <a:pt x="2965563" y="640855"/>
                  <a:pt x="2972561" y="643471"/>
                </a:cubicBezTo>
                <a:cubicBezTo>
                  <a:pt x="2979559" y="646075"/>
                  <a:pt x="2991776" y="655397"/>
                  <a:pt x="3001111" y="663982"/>
                </a:cubicBezTo>
                <a:cubicBezTo>
                  <a:pt x="3010420" y="672554"/>
                  <a:pt x="3007791" y="666204"/>
                  <a:pt x="3012744" y="674028"/>
                </a:cubicBezTo>
                <a:cubicBezTo>
                  <a:pt x="3017697" y="681863"/>
                  <a:pt x="3022637" y="678498"/>
                  <a:pt x="3024098" y="683718"/>
                </a:cubicBezTo>
                <a:cubicBezTo>
                  <a:pt x="3025558" y="688963"/>
                  <a:pt x="3038944" y="697510"/>
                  <a:pt x="3057295" y="702755"/>
                </a:cubicBezTo>
                <a:cubicBezTo>
                  <a:pt x="3075634" y="707975"/>
                  <a:pt x="3099498" y="723634"/>
                  <a:pt x="3098342" y="728460"/>
                </a:cubicBezTo>
                <a:cubicBezTo>
                  <a:pt x="3097186" y="733311"/>
                  <a:pt x="3105327" y="735559"/>
                  <a:pt x="3106216" y="730708"/>
                </a:cubicBezTo>
                <a:cubicBezTo>
                  <a:pt x="3107079" y="725869"/>
                  <a:pt x="3114064" y="727710"/>
                  <a:pt x="3123678" y="725120"/>
                </a:cubicBezTo>
                <a:cubicBezTo>
                  <a:pt x="3133279" y="722503"/>
                  <a:pt x="3137661" y="717652"/>
                  <a:pt x="3145230" y="727342"/>
                </a:cubicBezTo>
                <a:cubicBezTo>
                  <a:pt x="3152799" y="737058"/>
                  <a:pt x="3144354" y="740410"/>
                  <a:pt x="3144633" y="747840"/>
                </a:cubicBezTo>
                <a:cubicBezTo>
                  <a:pt x="3144925" y="755308"/>
                  <a:pt x="3131527" y="763144"/>
                  <a:pt x="3133279" y="770967"/>
                </a:cubicBezTo>
                <a:cubicBezTo>
                  <a:pt x="3135032" y="778790"/>
                  <a:pt x="3123386" y="799694"/>
                  <a:pt x="3119894" y="795579"/>
                </a:cubicBezTo>
                <a:cubicBezTo>
                  <a:pt x="3116389" y="791464"/>
                  <a:pt x="3108235" y="798932"/>
                  <a:pt x="3108235" y="804888"/>
                </a:cubicBezTo>
                <a:cubicBezTo>
                  <a:pt x="3108235" y="810857"/>
                  <a:pt x="3107664" y="817944"/>
                  <a:pt x="3102126" y="813486"/>
                </a:cubicBezTo>
                <a:cubicBezTo>
                  <a:pt x="3096602" y="809003"/>
                  <a:pt x="3087280" y="811226"/>
                  <a:pt x="3085540" y="817944"/>
                </a:cubicBezTo>
                <a:cubicBezTo>
                  <a:pt x="3083775" y="824650"/>
                  <a:pt x="3096310" y="829501"/>
                  <a:pt x="3105035" y="825018"/>
                </a:cubicBezTo>
                <a:cubicBezTo>
                  <a:pt x="3113785" y="820548"/>
                  <a:pt x="3111169" y="816077"/>
                  <a:pt x="3115525" y="812724"/>
                </a:cubicBezTo>
                <a:cubicBezTo>
                  <a:pt x="3119894" y="809359"/>
                  <a:pt x="3131832" y="810857"/>
                  <a:pt x="3137940" y="814578"/>
                </a:cubicBezTo>
                <a:cubicBezTo>
                  <a:pt x="3144049" y="818325"/>
                  <a:pt x="3161245" y="825399"/>
                  <a:pt x="3164140" y="831736"/>
                </a:cubicBezTo>
                <a:cubicBezTo>
                  <a:pt x="3167074" y="838074"/>
                  <a:pt x="3163848" y="841071"/>
                  <a:pt x="3169690" y="844792"/>
                </a:cubicBezTo>
                <a:cubicBezTo>
                  <a:pt x="3175520" y="848513"/>
                  <a:pt x="3171126" y="856336"/>
                  <a:pt x="3166185" y="859689"/>
                </a:cubicBezTo>
                <a:cubicBezTo>
                  <a:pt x="3161245" y="863054"/>
                  <a:pt x="3162401" y="871995"/>
                  <a:pt x="3167646" y="871995"/>
                </a:cubicBezTo>
                <a:cubicBezTo>
                  <a:pt x="3172878" y="871995"/>
                  <a:pt x="3171430" y="879831"/>
                  <a:pt x="3174923" y="880212"/>
                </a:cubicBezTo>
                <a:cubicBezTo>
                  <a:pt x="3178428" y="880568"/>
                  <a:pt x="3178987" y="876847"/>
                  <a:pt x="3185413" y="880949"/>
                </a:cubicBezTo>
                <a:cubicBezTo>
                  <a:pt x="3191801" y="885051"/>
                  <a:pt x="3185692" y="874624"/>
                  <a:pt x="3182797" y="867525"/>
                </a:cubicBezTo>
                <a:cubicBezTo>
                  <a:pt x="3179876" y="860451"/>
                  <a:pt x="3188906" y="854482"/>
                  <a:pt x="3189782" y="850367"/>
                </a:cubicBezTo>
                <a:cubicBezTo>
                  <a:pt x="3190645" y="846265"/>
                  <a:pt x="3203155" y="844792"/>
                  <a:pt x="3210153" y="849631"/>
                </a:cubicBezTo>
                <a:cubicBezTo>
                  <a:pt x="3217150" y="854469"/>
                  <a:pt x="3239566" y="843674"/>
                  <a:pt x="3241014" y="836600"/>
                </a:cubicBezTo>
                <a:cubicBezTo>
                  <a:pt x="3242474" y="829501"/>
                  <a:pt x="3245687" y="820928"/>
                  <a:pt x="3254996" y="814947"/>
                </a:cubicBezTo>
                <a:cubicBezTo>
                  <a:pt x="3264318" y="809003"/>
                  <a:pt x="3272764" y="811594"/>
                  <a:pt x="3274503" y="806006"/>
                </a:cubicBezTo>
                <a:cubicBezTo>
                  <a:pt x="3276243" y="800405"/>
                  <a:pt x="3279749" y="797446"/>
                  <a:pt x="3284994" y="798932"/>
                </a:cubicBezTo>
                <a:cubicBezTo>
                  <a:pt x="3290226" y="800405"/>
                  <a:pt x="3293134" y="792976"/>
                  <a:pt x="3296919" y="797446"/>
                </a:cubicBezTo>
                <a:cubicBezTo>
                  <a:pt x="3300704" y="801917"/>
                  <a:pt x="3302748" y="794817"/>
                  <a:pt x="3307701" y="800405"/>
                </a:cubicBezTo>
                <a:cubicBezTo>
                  <a:pt x="3312642" y="806006"/>
                  <a:pt x="3296919" y="809740"/>
                  <a:pt x="3298964" y="814210"/>
                </a:cubicBezTo>
                <a:cubicBezTo>
                  <a:pt x="3301008" y="818693"/>
                  <a:pt x="3304209" y="810857"/>
                  <a:pt x="3308565" y="811226"/>
                </a:cubicBezTo>
                <a:cubicBezTo>
                  <a:pt x="3312946" y="811594"/>
                  <a:pt x="3307397" y="822402"/>
                  <a:pt x="3310610" y="823532"/>
                </a:cubicBezTo>
                <a:cubicBezTo>
                  <a:pt x="3313810" y="824650"/>
                  <a:pt x="3311194" y="847014"/>
                  <a:pt x="3307701" y="848513"/>
                </a:cubicBezTo>
                <a:cubicBezTo>
                  <a:pt x="3304209" y="849986"/>
                  <a:pt x="3307117" y="857847"/>
                  <a:pt x="3313810" y="851497"/>
                </a:cubicBezTo>
                <a:cubicBezTo>
                  <a:pt x="3320503" y="845147"/>
                  <a:pt x="3330980" y="845541"/>
                  <a:pt x="3335946" y="845541"/>
                </a:cubicBezTo>
                <a:cubicBezTo>
                  <a:pt x="3340899" y="845541"/>
                  <a:pt x="3336226" y="851497"/>
                  <a:pt x="3331285" y="852615"/>
                </a:cubicBezTo>
                <a:cubicBezTo>
                  <a:pt x="3326320" y="853733"/>
                  <a:pt x="3332162" y="858952"/>
                  <a:pt x="3335654" y="854863"/>
                </a:cubicBezTo>
                <a:cubicBezTo>
                  <a:pt x="3339134" y="850735"/>
                  <a:pt x="3345827" y="848894"/>
                  <a:pt x="3346424" y="853364"/>
                </a:cubicBezTo>
                <a:cubicBezTo>
                  <a:pt x="3347008" y="857847"/>
                  <a:pt x="3350500" y="867525"/>
                  <a:pt x="3356609" y="867157"/>
                </a:cubicBezTo>
                <a:cubicBezTo>
                  <a:pt x="3362718" y="866775"/>
                  <a:pt x="3364762" y="871271"/>
                  <a:pt x="3358933" y="873862"/>
                </a:cubicBezTo>
                <a:close/>
                <a:moveTo>
                  <a:pt x="2425750" y="336652"/>
                </a:moveTo>
                <a:cubicBezTo>
                  <a:pt x="2419349" y="358267"/>
                  <a:pt x="2435059" y="379159"/>
                  <a:pt x="2423413" y="390335"/>
                </a:cubicBezTo>
                <a:cubicBezTo>
                  <a:pt x="2411767" y="401524"/>
                  <a:pt x="2416415" y="424638"/>
                  <a:pt x="2410611" y="420155"/>
                </a:cubicBezTo>
                <a:cubicBezTo>
                  <a:pt x="2404782" y="415684"/>
                  <a:pt x="2410611" y="395542"/>
                  <a:pt x="2401290" y="394069"/>
                </a:cubicBezTo>
                <a:cubicBezTo>
                  <a:pt x="2391955" y="392583"/>
                  <a:pt x="2400705" y="381394"/>
                  <a:pt x="2397213" y="366472"/>
                </a:cubicBezTo>
                <a:cubicBezTo>
                  <a:pt x="2393708" y="351562"/>
                  <a:pt x="2398953" y="329947"/>
                  <a:pt x="2403614" y="316523"/>
                </a:cubicBezTo>
                <a:cubicBezTo>
                  <a:pt x="2408275" y="303111"/>
                  <a:pt x="2397213" y="231522"/>
                  <a:pt x="2401874" y="219584"/>
                </a:cubicBezTo>
                <a:cubicBezTo>
                  <a:pt x="2406522" y="207645"/>
                  <a:pt x="2394279" y="154877"/>
                  <a:pt x="2398381" y="148756"/>
                </a:cubicBezTo>
                <a:cubicBezTo>
                  <a:pt x="2405366" y="138303"/>
                  <a:pt x="2400705" y="162929"/>
                  <a:pt x="2411183" y="165151"/>
                </a:cubicBezTo>
                <a:cubicBezTo>
                  <a:pt x="2421660" y="167387"/>
                  <a:pt x="2421660" y="150254"/>
                  <a:pt x="2428074" y="146533"/>
                </a:cubicBezTo>
                <a:cubicBezTo>
                  <a:pt x="2434487" y="142787"/>
                  <a:pt x="2430398" y="170384"/>
                  <a:pt x="2424594" y="168885"/>
                </a:cubicBezTo>
                <a:cubicBezTo>
                  <a:pt x="2418765" y="167387"/>
                  <a:pt x="2414104" y="186792"/>
                  <a:pt x="2411183" y="198717"/>
                </a:cubicBezTo>
                <a:cubicBezTo>
                  <a:pt x="2408275" y="210643"/>
                  <a:pt x="2417012" y="224816"/>
                  <a:pt x="2417012" y="239713"/>
                </a:cubicBezTo>
                <a:cubicBezTo>
                  <a:pt x="2417012" y="254623"/>
                  <a:pt x="2431579" y="253899"/>
                  <a:pt x="2440304" y="242710"/>
                </a:cubicBezTo>
                <a:cubicBezTo>
                  <a:pt x="2449054" y="231522"/>
                  <a:pt x="2450197" y="238976"/>
                  <a:pt x="2446705" y="247168"/>
                </a:cubicBezTo>
                <a:cubicBezTo>
                  <a:pt x="2443225" y="255372"/>
                  <a:pt x="2432151" y="315024"/>
                  <a:pt x="2425750" y="336652"/>
                </a:cubicBezTo>
                <a:close/>
                <a:moveTo>
                  <a:pt x="1176045" y="1180681"/>
                </a:moveTo>
                <a:cubicBezTo>
                  <a:pt x="1185367" y="1174725"/>
                  <a:pt x="1192352" y="1176960"/>
                  <a:pt x="1191184" y="1188898"/>
                </a:cubicBezTo>
                <a:cubicBezTo>
                  <a:pt x="1190015" y="1200811"/>
                  <a:pt x="1168641" y="1185419"/>
                  <a:pt x="1176045" y="1180681"/>
                </a:cubicBezTo>
                <a:close/>
                <a:moveTo>
                  <a:pt x="1006005" y="1191870"/>
                </a:moveTo>
                <a:cubicBezTo>
                  <a:pt x="1013574" y="1190372"/>
                  <a:pt x="1033958" y="1195604"/>
                  <a:pt x="1036282" y="1200811"/>
                </a:cubicBezTo>
                <a:cubicBezTo>
                  <a:pt x="1038619" y="1206031"/>
                  <a:pt x="1028141" y="1212000"/>
                  <a:pt x="1014730" y="1212000"/>
                </a:cubicBezTo>
                <a:cubicBezTo>
                  <a:pt x="1001344" y="1212000"/>
                  <a:pt x="999439" y="1193165"/>
                  <a:pt x="1006005" y="1191870"/>
                </a:cubicBezTo>
                <a:close/>
                <a:moveTo>
                  <a:pt x="50965" y="458001"/>
                </a:moveTo>
                <a:cubicBezTo>
                  <a:pt x="48349" y="456312"/>
                  <a:pt x="41364" y="459677"/>
                  <a:pt x="39179" y="463589"/>
                </a:cubicBezTo>
                <a:cubicBezTo>
                  <a:pt x="37427" y="466738"/>
                  <a:pt x="32004" y="465557"/>
                  <a:pt x="27216" y="464986"/>
                </a:cubicBezTo>
                <a:cubicBezTo>
                  <a:pt x="28296" y="464135"/>
                  <a:pt x="29464" y="463055"/>
                  <a:pt x="30290" y="461176"/>
                </a:cubicBezTo>
                <a:cubicBezTo>
                  <a:pt x="32906" y="455194"/>
                  <a:pt x="19812" y="454457"/>
                  <a:pt x="23889" y="447371"/>
                </a:cubicBezTo>
                <a:cubicBezTo>
                  <a:pt x="27965" y="440284"/>
                  <a:pt x="14580" y="439916"/>
                  <a:pt x="14580" y="447371"/>
                </a:cubicBezTo>
                <a:cubicBezTo>
                  <a:pt x="14580" y="454826"/>
                  <a:pt x="584" y="451105"/>
                  <a:pt x="1181" y="446266"/>
                </a:cubicBezTo>
                <a:cubicBezTo>
                  <a:pt x="1410" y="444500"/>
                  <a:pt x="965" y="442367"/>
                  <a:pt x="0" y="440297"/>
                </a:cubicBezTo>
                <a:cubicBezTo>
                  <a:pt x="3810" y="438557"/>
                  <a:pt x="8230" y="436525"/>
                  <a:pt x="9957" y="435636"/>
                </a:cubicBezTo>
                <a:cubicBezTo>
                  <a:pt x="12598" y="434302"/>
                  <a:pt x="47511" y="429642"/>
                  <a:pt x="61163" y="432867"/>
                </a:cubicBezTo>
                <a:cubicBezTo>
                  <a:pt x="60427" y="436144"/>
                  <a:pt x="61887" y="445898"/>
                  <a:pt x="61887" y="449619"/>
                </a:cubicBezTo>
                <a:cubicBezTo>
                  <a:pt x="61887" y="454089"/>
                  <a:pt x="53581" y="459677"/>
                  <a:pt x="50965" y="458001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3" name="Picture 813"/>
          <p:cNvPicPr>
            <a:picLocks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9326" y="6424663"/>
            <a:ext cx="4554570" cy="2047720"/>
          </a:xfrm>
          <a:prstGeom prst="rect">
            <a:avLst/>
          </a:prstGeom>
          <a:noFill/>
        </p:spPr>
      </p:pic>
      <p:sp>
        <p:nvSpPr>
          <p:cNvPr id="814" name="Freeform 814"/>
          <p:cNvSpPr/>
          <p:nvPr/>
        </p:nvSpPr>
        <p:spPr>
          <a:xfrm flipV="1">
            <a:off x="2862026" y="6148118"/>
            <a:ext cx="4532352" cy="2027530"/>
          </a:xfrm>
          <a:custGeom>
            <a:avLst/>
            <a:gdLst/>
            <a:ahLst/>
            <a:cxnLst/>
            <a:rect l="0" t="0" r="0" b="0"/>
            <a:pathLst>
              <a:path w="3364762" h="1431568">
                <a:moveTo>
                  <a:pt x="1735086" y="384733"/>
                </a:moveTo>
                <a:cubicBezTo>
                  <a:pt x="1718500" y="365722"/>
                  <a:pt x="1685302" y="361251"/>
                  <a:pt x="1685302" y="345592"/>
                </a:cubicBezTo>
                <a:cubicBezTo>
                  <a:pt x="1685302" y="329946"/>
                  <a:pt x="1645120" y="322110"/>
                  <a:pt x="1641614" y="328828"/>
                </a:cubicBezTo>
                <a:cubicBezTo>
                  <a:pt x="1638567" y="334708"/>
                  <a:pt x="1671320" y="336651"/>
                  <a:pt x="1679181" y="359029"/>
                </a:cubicBezTo>
                <a:cubicBezTo>
                  <a:pt x="1687042" y="381381"/>
                  <a:pt x="1716875" y="392911"/>
                  <a:pt x="1731594" y="422769"/>
                </a:cubicBezTo>
                <a:cubicBezTo>
                  <a:pt x="1742083" y="444016"/>
                  <a:pt x="1750821" y="476452"/>
                  <a:pt x="1756930" y="474217"/>
                </a:cubicBezTo>
                <a:cubicBezTo>
                  <a:pt x="1763038" y="471981"/>
                  <a:pt x="1751684" y="403770"/>
                  <a:pt x="1735086" y="384733"/>
                </a:cubicBezTo>
                <a:close/>
                <a:moveTo>
                  <a:pt x="3358933" y="873860"/>
                </a:moveTo>
                <a:cubicBezTo>
                  <a:pt x="3353129" y="876464"/>
                  <a:pt x="3334485" y="891755"/>
                  <a:pt x="3329824" y="900327"/>
                </a:cubicBezTo>
                <a:cubicBezTo>
                  <a:pt x="3325176" y="908900"/>
                  <a:pt x="3302748" y="913002"/>
                  <a:pt x="3302748" y="908531"/>
                </a:cubicBezTo>
                <a:cubicBezTo>
                  <a:pt x="3302748" y="904061"/>
                  <a:pt x="3295471" y="909649"/>
                  <a:pt x="3293731" y="914488"/>
                </a:cubicBezTo>
                <a:cubicBezTo>
                  <a:pt x="3291978" y="919326"/>
                  <a:pt x="3268395" y="920076"/>
                  <a:pt x="3268090" y="914881"/>
                </a:cubicBezTo>
                <a:cubicBezTo>
                  <a:pt x="3267810" y="909649"/>
                  <a:pt x="3273640" y="909281"/>
                  <a:pt x="3277119" y="903299"/>
                </a:cubicBezTo>
                <a:cubicBezTo>
                  <a:pt x="3280625" y="897330"/>
                  <a:pt x="3272459" y="893990"/>
                  <a:pt x="3274199" y="887284"/>
                </a:cubicBezTo>
                <a:cubicBezTo>
                  <a:pt x="3275951" y="880566"/>
                  <a:pt x="3265461" y="890637"/>
                  <a:pt x="3261689" y="894345"/>
                </a:cubicBezTo>
                <a:cubicBezTo>
                  <a:pt x="3257904" y="898066"/>
                  <a:pt x="3259657" y="912633"/>
                  <a:pt x="3260813" y="920076"/>
                </a:cubicBezTo>
                <a:cubicBezTo>
                  <a:pt x="3261994" y="927543"/>
                  <a:pt x="3254120" y="926057"/>
                  <a:pt x="3253244" y="933487"/>
                </a:cubicBezTo>
                <a:cubicBezTo>
                  <a:pt x="3252367" y="940967"/>
                  <a:pt x="3226167" y="956245"/>
                  <a:pt x="3215118" y="962214"/>
                </a:cubicBezTo>
                <a:cubicBezTo>
                  <a:pt x="3204044" y="968183"/>
                  <a:pt x="3189782" y="973403"/>
                  <a:pt x="3185984" y="980858"/>
                </a:cubicBezTo>
                <a:cubicBezTo>
                  <a:pt x="3182200" y="988300"/>
                  <a:pt x="3162400" y="989049"/>
                  <a:pt x="3154844" y="999133"/>
                </a:cubicBezTo>
                <a:cubicBezTo>
                  <a:pt x="3147262" y="1009191"/>
                  <a:pt x="3114064" y="1027086"/>
                  <a:pt x="3099815" y="1028203"/>
                </a:cubicBezTo>
                <a:cubicBezTo>
                  <a:pt x="3085540" y="1029321"/>
                  <a:pt x="3088728" y="1039379"/>
                  <a:pt x="3081755" y="1037906"/>
                </a:cubicBezTo>
                <a:cubicBezTo>
                  <a:pt x="3074758" y="1036408"/>
                  <a:pt x="3044773" y="1038262"/>
                  <a:pt x="3035464" y="1040141"/>
                </a:cubicBezTo>
                <a:cubicBezTo>
                  <a:pt x="3026129" y="1041983"/>
                  <a:pt x="3024097" y="1033029"/>
                  <a:pt x="3017405" y="1036408"/>
                </a:cubicBezTo>
                <a:cubicBezTo>
                  <a:pt x="3010699" y="1039748"/>
                  <a:pt x="2976053" y="1055788"/>
                  <a:pt x="2971977" y="1049819"/>
                </a:cubicBezTo>
                <a:cubicBezTo>
                  <a:pt x="2967900" y="1043850"/>
                  <a:pt x="2969652" y="1035277"/>
                  <a:pt x="2965576" y="1033791"/>
                </a:cubicBezTo>
                <a:cubicBezTo>
                  <a:pt x="2961499" y="1032318"/>
                  <a:pt x="2965576" y="1024838"/>
                  <a:pt x="2975190" y="1013662"/>
                </a:cubicBezTo>
                <a:cubicBezTo>
                  <a:pt x="2984791" y="1002473"/>
                  <a:pt x="2978962" y="993888"/>
                  <a:pt x="2970224" y="989049"/>
                </a:cubicBezTo>
                <a:cubicBezTo>
                  <a:pt x="2961499" y="984211"/>
                  <a:pt x="2947504" y="993545"/>
                  <a:pt x="2943148" y="1002105"/>
                </a:cubicBezTo>
                <a:cubicBezTo>
                  <a:pt x="2938791" y="1010677"/>
                  <a:pt x="2926853" y="1006956"/>
                  <a:pt x="2923933" y="1018145"/>
                </a:cubicBezTo>
                <a:cubicBezTo>
                  <a:pt x="2921024" y="1029321"/>
                  <a:pt x="2927425" y="1031188"/>
                  <a:pt x="2933254" y="1024838"/>
                </a:cubicBezTo>
                <a:cubicBezTo>
                  <a:pt x="2939084" y="1018513"/>
                  <a:pt x="2946945" y="1023720"/>
                  <a:pt x="2947821" y="1031924"/>
                </a:cubicBezTo>
                <a:cubicBezTo>
                  <a:pt x="2948697" y="1040116"/>
                  <a:pt x="2932086" y="1045729"/>
                  <a:pt x="2923056" y="1044980"/>
                </a:cubicBezTo>
                <a:cubicBezTo>
                  <a:pt x="2914039" y="1044231"/>
                  <a:pt x="2909086" y="1028203"/>
                  <a:pt x="2899777" y="1021485"/>
                </a:cubicBezTo>
                <a:cubicBezTo>
                  <a:pt x="2890455" y="1014767"/>
                  <a:pt x="2854349" y="1024101"/>
                  <a:pt x="2850565" y="1028559"/>
                </a:cubicBezTo>
                <a:cubicBezTo>
                  <a:pt x="2846780" y="1033029"/>
                  <a:pt x="2796399" y="1028559"/>
                  <a:pt x="2791167" y="1024101"/>
                </a:cubicBezTo>
                <a:cubicBezTo>
                  <a:pt x="2785922" y="1019618"/>
                  <a:pt x="2789706" y="1002105"/>
                  <a:pt x="2787090" y="1000606"/>
                </a:cubicBezTo>
                <a:cubicBezTo>
                  <a:pt x="2784474" y="999133"/>
                  <a:pt x="2781858" y="1020736"/>
                  <a:pt x="2781858" y="1024838"/>
                </a:cubicBezTo>
                <a:cubicBezTo>
                  <a:pt x="2781858" y="1028965"/>
                  <a:pt x="2775736" y="1031924"/>
                  <a:pt x="2766694" y="1031924"/>
                </a:cubicBezTo>
                <a:cubicBezTo>
                  <a:pt x="2757689" y="1031924"/>
                  <a:pt x="2752432" y="1032318"/>
                  <a:pt x="2756216" y="1037157"/>
                </a:cubicBezTo>
                <a:cubicBezTo>
                  <a:pt x="2760014" y="1041983"/>
                  <a:pt x="2752724" y="1046847"/>
                  <a:pt x="2759709" y="1053172"/>
                </a:cubicBezTo>
                <a:cubicBezTo>
                  <a:pt x="2766694" y="1059522"/>
                  <a:pt x="2746907" y="1079283"/>
                  <a:pt x="2727692" y="1088960"/>
                </a:cubicBezTo>
                <a:cubicBezTo>
                  <a:pt x="2708477" y="1098663"/>
                  <a:pt x="2664802" y="1093075"/>
                  <a:pt x="2653143" y="1088592"/>
                </a:cubicBezTo>
                <a:cubicBezTo>
                  <a:pt x="2641510" y="1084121"/>
                  <a:pt x="2618205" y="1085620"/>
                  <a:pt x="2607156" y="1085252"/>
                </a:cubicBezTo>
                <a:cubicBezTo>
                  <a:pt x="2596082" y="1084845"/>
                  <a:pt x="2605099" y="1090840"/>
                  <a:pt x="2601911" y="1097533"/>
                </a:cubicBezTo>
                <a:cubicBezTo>
                  <a:pt x="2598698" y="1104251"/>
                  <a:pt x="2579775" y="1112442"/>
                  <a:pt x="2577146" y="1106855"/>
                </a:cubicBezTo>
                <a:cubicBezTo>
                  <a:pt x="2574530" y="1101266"/>
                  <a:pt x="2569577" y="1106855"/>
                  <a:pt x="2569577" y="1110969"/>
                </a:cubicBezTo>
                <a:cubicBezTo>
                  <a:pt x="2569577" y="1115046"/>
                  <a:pt x="2551822" y="1123263"/>
                  <a:pt x="2544837" y="1121396"/>
                </a:cubicBezTo>
                <a:cubicBezTo>
                  <a:pt x="2537840" y="1119542"/>
                  <a:pt x="2534652" y="1129613"/>
                  <a:pt x="2542793" y="1129613"/>
                </a:cubicBezTo>
                <a:cubicBezTo>
                  <a:pt x="2550959" y="1129613"/>
                  <a:pt x="2564916" y="1127378"/>
                  <a:pt x="2558808" y="1139303"/>
                </a:cubicBezTo>
                <a:cubicBezTo>
                  <a:pt x="2552686" y="1151228"/>
                  <a:pt x="2500273" y="1154949"/>
                  <a:pt x="2495346" y="1152714"/>
                </a:cubicBezTo>
                <a:cubicBezTo>
                  <a:pt x="2490393" y="1150479"/>
                  <a:pt x="2495041" y="1141919"/>
                  <a:pt x="2483687" y="1128114"/>
                </a:cubicBezTo>
                <a:cubicBezTo>
                  <a:pt x="2472320" y="1114322"/>
                  <a:pt x="2461272" y="1123631"/>
                  <a:pt x="2462719" y="1130337"/>
                </a:cubicBezTo>
                <a:cubicBezTo>
                  <a:pt x="2464180" y="1137055"/>
                  <a:pt x="2478150" y="1135938"/>
                  <a:pt x="2478150" y="1142643"/>
                </a:cubicBezTo>
                <a:cubicBezTo>
                  <a:pt x="2478150" y="1149374"/>
                  <a:pt x="2458935" y="1145640"/>
                  <a:pt x="2456039" y="1151228"/>
                </a:cubicBezTo>
                <a:cubicBezTo>
                  <a:pt x="2453105" y="1156816"/>
                  <a:pt x="2460103" y="1160537"/>
                  <a:pt x="2467088" y="1157934"/>
                </a:cubicBezTo>
                <a:cubicBezTo>
                  <a:pt x="2474073" y="1155318"/>
                  <a:pt x="2486316" y="1153832"/>
                  <a:pt x="2486887" y="1157934"/>
                </a:cubicBezTo>
                <a:cubicBezTo>
                  <a:pt x="2487484" y="1162023"/>
                  <a:pt x="2479623" y="1162785"/>
                  <a:pt x="2467964" y="1165402"/>
                </a:cubicBezTo>
                <a:cubicBezTo>
                  <a:pt x="2456319" y="1168005"/>
                  <a:pt x="2428074" y="1176590"/>
                  <a:pt x="2413227" y="1174711"/>
                </a:cubicBezTo>
                <a:cubicBezTo>
                  <a:pt x="2398381" y="1172856"/>
                  <a:pt x="2391676" y="1181797"/>
                  <a:pt x="2383535" y="1182546"/>
                </a:cubicBezTo>
                <a:cubicBezTo>
                  <a:pt x="2375381" y="1183296"/>
                  <a:pt x="2375381" y="1176959"/>
                  <a:pt x="2379166" y="1171002"/>
                </a:cubicBezTo>
                <a:cubicBezTo>
                  <a:pt x="2382938" y="1165020"/>
                  <a:pt x="2371305" y="1161287"/>
                  <a:pt x="2361691" y="1163166"/>
                </a:cubicBezTo>
                <a:cubicBezTo>
                  <a:pt x="2352090" y="1165020"/>
                  <a:pt x="2338107" y="1156448"/>
                  <a:pt x="2343644" y="1147507"/>
                </a:cubicBezTo>
                <a:cubicBezTo>
                  <a:pt x="2349169" y="1138554"/>
                  <a:pt x="2354706" y="1150111"/>
                  <a:pt x="2359354" y="1147126"/>
                </a:cubicBezTo>
                <a:cubicBezTo>
                  <a:pt x="2364002" y="1144129"/>
                  <a:pt x="2347137" y="1137804"/>
                  <a:pt x="2354122" y="1133702"/>
                </a:cubicBezTo>
                <a:cubicBezTo>
                  <a:pt x="2361107" y="1129600"/>
                  <a:pt x="2359951" y="1121040"/>
                  <a:pt x="2360243" y="1116557"/>
                </a:cubicBezTo>
                <a:cubicBezTo>
                  <a:pt x="2360522" y="1112087"/>
                  <a:pt x="2348584" y="1109852"/>
                  <a:pt x="2344228" y="1116557"/>
                </a:cubicBezTo>
                <a:cubicBezTo>
                  <a:pt x="2339859" y="1123263"/>
                  <a:pt x="2333738" y="1117307"/>
                  <a:pt x="2325585" y="1118043"/>
                </a:cubicBezTo>
                <a:cubicBezTo>
                  <a:pt x="2317431" y="1118805"/>
                  <a:pt x="2311310" y="1113954"/>
                  <a:pt x="2320060" y="1112442"/>
                </a:cubicBezTo>
                <a:cubicBezTo>
                  <a:pt x="2328798" y="1110969"/>
                  <a:pt x="2331693" y="1103883"/>
                  <a:pt x="2320060" y="1102384"/>
                </a:cubicBezTo>
                <a:cubicBezTo>
                  <a:pt x="2308414" y="1100911"/>
                  <a:pt x="2311310" y="1116189"/>
                  <a:pt x="2304338" y="1114322"/>
                </a:cubicBezTo>
                <a:cubicBezTo>
                  <a:pt x="2297340" y="1112442"/>
                  <a:pt x="2282214" y="1121396"/>
                  <a:pt x="2274048" y="1121040"/>
                </a:cubicBezTo>
                <a:cubicBezTo>
                  <a:pt x="2265882" y="1120659"/>
                  <a:pt x="2262110" y="1112442"/>
                  <a:pt x="2251328" y="1111338"/>
                </a:cubicBezTo>
                <a:cubicBezTo>
                  <a:pt x="2240558" y="1110220"/>
                  <a:pt x="2226004" y="1118424"/>
                  <a:pt x="2221635" y="1125866"/>
                </a:cubicBezTo>
                <a:cubicBezTo>
                  <a:pt x="2217266" y="1133334"/>
                  <a:pt x="2215819" y="1135569"/>
                  <a:pt x="2210573" y="1126997"/>
                </a:cubicBezTo>
                <a:cubicBezTo>
                  <a:pt x="2205341" y="1118412"/>
                  <a:pt x="2205036" y="1102016"/>
                  <a:pt x="2199804" y="1100911"/>
                </a:cubicBezTo>
                <a:cubicBezTo>
                  <a:pt x="2194559" y="1099781"/>
                  <a:pt x="2192527" y="1085252"/>
                  <a:pt x="2187282" y="1081518"/>
                </a:cubicBezTo>
                <a:cubicBezTo>
                  <a:pt x="2182037" y="1077784"/>
                  <a:pt x="2181744" y="1087119"/>
                  <a:pt x="2175052" y="1086357"/>
                </a:cubicBezTo>
                <a:cubicBezTo>
                  <a:pt x="2168359" y="1085620"/>
                  <a:pt x="2146819" y="1112442"/>
                  <a:pt x="2145638" y="1120278"/>
                </a:cubicBezTo>
                <a:cubicBezTo>
                  <a:pt x="2144483" y="1128114"/>
                  <a:pt x="2131084" y="1143024"/>
                  <a:pt x="2127604" y="1145996"/>
                </a:cubicBezTo>
                <a:cubicBezTo>
                  <a:pt x="2124099" y="1148993"/>
                  <a:pt x="2131084" y="1150479"/>
                  <a:pt x="2135453" y="1145640"/>
                </a:cubicBezTo>
                <a:cubicBezTo>
                  <a:pt x="2139835" y="1140802"/>
                  <a:pt x="2145346" y="1140802"/>
                  <a:pt x="2149715" y="1143773"/>
                </a:cubicBezTo>
                <a:cubicBezTo>
                  <a:pt x="2154084" y="1146745"/>
                  <a:pt x="2153512" y="1160537"/>
                  <a:pt x="2145943" y="1160931"/>
                </a:cubicBezTo>
                <a:cubicBezTo>
                  <a:pt x="2138349" y="1161287"/>
                  <a:pt x="2141270" y="1169491"/>
                  <a:pt x="2145067" y="1171002"/>
                </a:cubicBezTo>
                <a:cubicBezTo>
                  <a:pt x="2148852" y="1172475"/>
                  <a:pt x="2136329" y="1187017"/>
                  <a:pt x="2140977" y="1188503"/>
                </a:cubicBezTo>
                <a:cubicBezTo>
                  <a:pt x="2145638" y="1189989"/>
                  <a:pt x="2143606" y="1196339"/>
                  <a:pt x="2137206" y="1197456"/>
                </a:cubicBezTo>
                <a:cubicBezTo>
                  <a:pt x="2130805" y="1198574"/>
                  <a:pt x="2124099" y="1205280"/>
                  <a:pt x="2123794" y="1209394"/>
                </a:cubicBezTo>
                <a:cubicBezTo>
                  <a:pt x="2123502" y="1213484"/>
                  <a:pt x="2096439" y="1214982"/>
                  <a:pt x="2097594" y="1209013"/>
                </a:cubicBezTo>
                <a:cubicBezTo>
                  <a:pt x="2098775" y="1203044"/>
                  <a:pt x="2088857" y="1204911"/>
                  <a:pt x="2090330" y="1209750"/>
                </a:cubicBezTo>
                <a:cubicBezTo>
                  <a:pt x="2091778" y="1214589"/>
                  <a:pt x="2080703" y="1213115"/>
                  <a:pt x="2067889" y="1217586"/>
                </a:cubicBezTo>
                <a:cubicBezTo>
                  <a:pt x="2055087" y="1222056"/>
                  <a:pt x="2054795" y="1233626"/>
                  <a:pt x="2050426" y="1234350"/>
                </a:cubicBezTo>
                <a:cubicBezTo>
                  <a:pt x="2046045" y="1235112"/>
                  <a:pt x="2047518" y="1218335"/>
                  <a:pt x="2041130" y="1222056"/>
                </a:cubicBezTo>
                <a:cubicBezTo>
                  <a:pt x="2034717" y="1225790"/>
                  <a:pt x="2027719" y="1218703"/>
                  <a:pt x="2031199" y="1209013"/>
                </a:cubicBezTo>
                <a:cubicBezTo>
                  <a:pt x="2034691" y="1199323"/>
                  <a:pt x="2031516" y="1197837"/>
                  <a:pt x="2030919" y="1190001"/>
                </a:cubicBezTo>
                <a:cubicBezTo>
                  <a:pt x="2030335" y="1182178"/>
                  <a:pt x="2026843" y="1185531"/>
                  <a:pt x="2019273" y="1188884"/>
                </a:cubicBezTo>
                <a:cubicBezTo>
                  <a:pt x="2011704" y="1192237"/>
                  <a:pt x="2011704" y="1180680"/>
                  <a:pt x="1995397" y="1185899"/>
                </a:cubicBezTo>
                <a:cubicBezTo>
                  <a:pt x="1979103" y="1191119"/>
                  <a:pt x="1971813" y="1185531"/>
                  <a:pt x="1968905" y="1192237"/>
                </a:cubicBezTo>
                <a:cubicBezTo>
                  <a:pt x="1965997" y="1198955"/>
                  <a:pt x="1961044" y="1199679"/>
                  <a:pt x="1960460" y="1194091"/>
                </a:cubicBezTo>
                <a:cubicBezTo>
                  <a:pt x="1959888" y="1188503"/>
                  <a:pt x="1934844" y="1190738"/>
                  <a:pt x="1932799" y="1198955"/>
                </a:cubicBezTo>
                <a:cubicBezTo>
                  <a:pt x="1930767" y="1207146"/>
                  <a:pt x="1937168" y="1208645"/>
                  <a:pt x="1940952" y="1210868"/>
                </a:cubicBezTo>
                <a:cubicBezTo>
                  <a:pt x="1944724" y="1213115"/>
                  <a:pt x="1936876" y="1216468"/>
                  <a:pt x="1923198" y="1215351"/>
                </a:cubicBezTo>
                <a:cubicBezTo>
                  <a:pt x="1909507" y="1214233"/>
                  <a:pt x="1900757" y="1224291"/>
                  <a:pt x="1886800" y="1222437"/>
                </a:cubicBezTo>
                <a:cubicBezTo>
                  <a:pt x="1872817" y="1220570"/>
                  <a:pt x="1841664" y="1216849"/>
                  <a:pt x="1837295" y="1214233"/>
                </a:cubicBezTo>
                <a:cubicBezTo>
                  <a:pt x="1832926" y="1211630"/>
                  <a:pt x="1841384" y="1201558"/>
                  <a:pt x="1834666" y="1200809"/>
                </a:cubicBezTo>
                <a:cubicBezTo>
                  <a:pt x="1827986" y="1200072"/>
                  <a:pt x="1832634" y="1217218"/>
                  <a:pt x="1831479" y="1225409"/>
                </a:cubicBezTo>
                <a:cubicBezTo>
                  <a:pt x="1830323" y="1233626"/>
                  <a:pt x="1820125" y="1234744"/>
                  <a:pt x="1821572" y="1228394"/>
                </a:cubicBezTo>
                <a:cubicBezTo>
                  <a:pt x="1823020" y="1222056"/>
                  <a:pt x="1805545" y="1219821"/>
                  <a:pt x="1801189" y="1224685"/>
                </a:cubicBezTo>
                <a:cubicBezTo>
                  <a:pt x="1796833" y="1229524"/>
                  <a:pt x="1789835" y="1235861"/>
                  <a:pt x="1778481" y="1239582"/>
                </a:cubicBezTo>
                <a:cubicBezTo>
                  <a:pt x="1767128" y="1243303"/>
                  <a:pt x="1753145" y="1227657"/>
                  <a:pt x="1756358" y="1223174"/>
                </a:cubicBezTo>
                <a:cubicBezTo>
                  <a:pt x="1759571" y="1218703"/>
                  <a:pt x="1767991" y="1222056"/>
                  <a:pt x="1768283" y="1219084"/>
                </a:cubicBezTo>
                <a:cubicBezTo>
                  <a:pt x="1768893" y="1212950"/>
                  <a:pt x="1744128" y="1215351"/>
                  <a:pt x="1744128" y="1210144"/>
                </a:cubicBezTo>
                <a:cubicBezTo>
                  <a:pt x="1744128" y="1204911"/>
                  <a:pt x="1721116" y="1197837"/>
                  <a:pt x="1714132" y="1196720"/>
                </a:cubicBezTo>
                <a:cubicBezTo>
                  <a:pt x="1694980" y="1193646"/>
                  <a:pt x="1690840" y="1193735"/>
                  <a:pt x="1681823" y="1184032"/>
                </a:cubicBezTo>
                <a:cubicBezTo>
                  <a:pt x="1672780" y="1174342"/>
                  <a:pt x="1679778" y="1192605"/>
                  <a:pt x="1686763" y="1201558"/>
                </a:cubicBezTo>
                <a:cubicBezTo>
                  <a:pt x="1693748" y="1210499"/>
                  <a:pt x="1701025" y="1206791"/>
                  <a:pt x="1705115" y="1213865"/>
                </a:cubicBezTo>
                <a:cubicBezTo>
                  <a:pt x="1709179" y="1220939"/>
                  <a:pt x="1715579" y="1220202"/>
                  <a:pt x="1726654" y="1222437"/>
                </a:cubicBezTo>
                <a:cubicBezTo>
                  <a:pt x="1737727" y="1224685"/>
                  <a:pt x="1737143" y="1232877"/>
                  <a:pt x="1742388" y="1235861"/>
                </a:cubicBezTo>
                <a:cubicBezTo>
                  <a:pt x="1747620" y="1238833"/>
                  <a:pt x="1760422" y="1245170"/>
                  <a:pt x="1762759" y="1251888"/>
                </a:cubicBezTo>
                <a:cubicBezTo>
                  <a:pt x="1765083" y="1258607"/>
                  <a:pt x="1791296" y="1269783"/>
                  <a:pt x="1796541" y="1269415"/>
                </a:cubicBezTo>
                <a:cubicBezTo>
                  <a:pt x="1801773" y="1269033"/>
                  <a:pt x="1802942" y="1282838"/>
                  <a:pt x="1805837" y="1282838"/>
                </a:cubicBezTo>
                <a:cubicBezTo>
                  <a:pt x="1808771" y="1282838"/>
                  <a:pt x="1823897" y="1291398"/>
                  <a:pt x="1829726" y="1294764"/>
                </a:cubicBezTo>
                <a:cubicBezTo>
                  <a:pt x="1835555" y="1298104"/>
                  <a:pt x="1838464" y="1305216"/>
                  <a:pt x="1838756" y="1310042"/>
                </a:cubicBezTo>
                <a:cubicBezTo>
                  <a:pt x="1839060" y="1314893"/>
                  <a:pt x="1830894" y="1314144"/>
                  <a:pt x="1830018" y="1318627"/>
                </a:cubicBezTo>
                <a:cubicBezTo>
                  <a:pt x="1829142" y="1323097"/>
                  <a:pt x="1833790" y="1320113"/>
                  <a:pt x="1839911" y="1323097"/>
                </a:cubicBezTo>
                <a:cubicBezTo>
                  <a:pt x="1846020" y="1326069"/>
                  <a:pt x="1839911" y="1336521"/>
                  <a:pt x="1834984" y="1334654"/>
                </a:cubicBezTo>
                <a:cubicBezTo>
                  <a:pt x="1830018" y="1332788"/>
                  <a:pt x="1837600" y="1340242"/>
                  <a:pt x="1833231" y="1346961"/>
                </a:cubicBezTo>
                <a:cubicBezTo>
                  <a:pt x="1828850" y="1353666"/>
                  <a:pt x="1820125" y="1342846"/>
                  <a:pt x="1820404" y="1349945"/>
                </a:cubicBezTo>
                <a:cubicBezTo>
                  <a:pt x="1820709" y="1357019"/>
                  <a:pt x="1819820" y="1365973"/>
                  <a:pt x="1816315" y="1370443"/>
                </a:cubicBezTo>
                <a:cubicBezTo>
                  <a:pt x="1812835" y="1374913"/>
                  <a:pt x="1806434" y="1362620"/>
                  <a:pt x="1799144" y="1369694"/>
                </a:cubicBezTo>
                <a:cubicBezTo>
                  <a:pt x="1791867" y="1376768"/>
                  <a:pt x="1770620" y="1381251"/>
                  <a:pt x="1770620" y="1378266"/>
                </a:cubicBezTo>
                <a:cubicBezTo>
                  <a:pt x="1770620" y="1375282"/>
                  <a:pt x="1760422" y="1382737"/>
                  <a:pt x="1758390" y="1379752"/>
                </a:cubicBezTo>
                <a:cubicBezTo>
                  <a:pt x="1756358" y="1376768"/>
                  <a:pt x="1739454" y="1377161"/>
                  <a:pt x="1734210" y="1379028"/>
                </a:cubicBezTo>
                <a:cubicBezTo>
                  <a:pt x="1728978" y="1380870"/>
                  <a:pt x="1721701" y="1376399"/>
                  <a:pt x="1721409" y="1369694"/>
                </a:cubicBezTo>
                <a:cubicBezTo>
                  <a:pt x="1721116" y="1362975"/>
                  <a:pt x="1700454" y="1365592"/>
                  <a:pt x="1696669" y="1366722"/>
                </a:cubicBezTo>
                <a:cubicBezTo>
                  <a:pt x="1692884" y="1367840"/>
                  <a:pt x="1710931" y="1386851"/>
                  <a:pt x="1710931" y="1390204"/>
                </a:cubicBezTo>
                <a:cubicBezTo>
                  <a:pt x="1710931" y="1393557"/>
                  <a:pt x="1680362" y="1389455"/>
                  <a:pt x="1678610" y="1393176"/>
                </a:cubicBezTo>
                <a:cubicBezTo>
                  <a:pt x="1676870" y="1396897"/>
                  <a:pt x="1662023" y="1398040"/>
                  <a:pt x="1655318" y="1397646"/>
                </a:cubicBezTo>
                <a:cubicBezTo>
                  <a:pt x="1648612" y="1397291"/>
                  <a:pt x="1655026" y="1399894"/>
                  <a:pt x="1661147" y="1400644"/>
                </a:cubicBezTo>
                <a:cubicBezTo>
                  <a:pt x="1667256" y="1401393"/>
                  <a:pt x="1672780" y="1408111"/>
                  <a:pt x="1679499" y="1409584"/>
                </a:cubicBezTo>
                <a:cubicBezTo>
                  <a:pt x="1686192" y="1411070"/>
                  <a:pt x="1684731" y="1414055"/>
                  <a:pt x="1681823" y="1419287"/>
                </a:cubicBezTo>
                <a:cubicBezTo>
                  <a:pt x="1678902" y="1424494"/>
                  <a:pt x="1671904" y="1421891"/>
                  <a:pt x="1665211" y="1424494"/>
                </a:cubicBezTo>
                <a:cubicBezTo>
                  <a:pt x="1658518" y="1427098"/>
                  <a:pt x="1650365" y="1430844"/>
                  <a:pt x="1644548" y="1431200"/>
                </a:cubicBezTo>
                <a:cubicBezTo>
                  <a:pt x="1638719" y="1431568"/>
                  <a:pt x="1632305" y="1427479"/>
                  <a:pt x="1618640" y="1424126"/>
                </a:cubicBezTo>
                <a:cubicBezTo>
                  <a:pt x="1604937" y="1420773"/>
                  <a:pt x="1603781" y="1407349"/>
                  <a:pt x="1596796" y="1403247"/>
                </a:cubicBezTo>
                <a:cubicBezTo>
                  <a:pt x="1589799" y="1399132"/>
                  <a:pt x="1577581" y="1382737"/>
                  <a:pt x="1583398" y="1381251"/>
                </a:cubicBezTo>
                <a:cubicBezTo>
                  <a:pt x="1589227" y="1379752"/>
                  <a:pt x="1586306" y="1375282"/>
                  <a:pt x="1587182" y="1370443"/>
                </a:cubicBezTo>
                <a:cubicBezTo>
                  <a:pt x="1588059" y="1365592"/>
                  <a:pt x="1582801" y="1364487"/>
                  <a:pt x="1576121" y="1365973"/>
                </a:cubicBezTo>
                <a:cubicBezTo>
                  <a:pt x="1569428" y="1367446"/>
                  <a:pt x="1545831" y="1367090"/>
                  <a:pt x="1546123" y="1360740"/>
                </a:cubicBezTo>
                <a:cubicBezTo>
                  <a:pt x="1546415" y="1354403"/>
                  <a:pt x="1559814" y="1351431"/>
                  <a:pt x="1558938" y="1348078"/>
                </a:cubicBezTo>
                <a:cubicBezTo>
                  <a:pt x="1558074" y="1344713"/>
                  <a:pt x="1548752" y="1348447"/>
                  <a:pt x="1544091" y="1351787"/>
                </a:cubicBezTo>
                <a:cubicBezTo>
                  <a:pt x="1539430" y="1355152"/>
                  <a:pt x="1528940" y="1353298"/>
                  <a:pt x="1526908" y="1346961"/>
                </a:cubicBezTo>
                <a:cubicBezTo>
                  <a:pt x="1524876" y="1340623"/>
                  <a:pt x="1516723" y="1342109"/>
                  <a:pt x="1514094" y="1343595"/>
                </a:cubicBezTo>
                <a:cubicBezTo>
                  <a:pt x="1511478" y="1345081"/>
                  <a:pt x="1505661" y="1340623"/>
                  <a:pt x="1501292" y="1342478"/>
                </a:cubicBezTo>
                <a:cubicBezTo>
                  <a:pt x="1496923" y="1344357"/>
                  <a:pt x="1510030" y="1352549"/>
                  <a:pt x="1506817" y="1356651"/>
                </a:cubicBezTo>
                <a:cubicBezTo>
                  <a:pt x="1503604" y="1360740"/>
                  <a:pt x="1489646" y="1357019"/>
                  <a:pt x="1488186" y="1350301"/>
                </a:cubicBezTo>
                <a:cubicBezTo>
                  <a:pt x="1486725" y="1343595"/>
                  <a:pt x="1478280" y="1355152"/>
                  <a:pt x="1475079" y="1352917"/>
                </a:cubicBezTo>
                <a:cubicBezTo>
                  <a:pt x="1471879" y="1350682"/>
                  <a:pt x="1468386" y="1348078"/>
                  <a:pt x="1462265" y="1344713"/>
                </a:cubicBezTo>
                <a:cubicBezTo>
                  <a:pt x="1456156" y="1341360"/>
                  <a:pt x="1445679" y="1348447"/>
                  <a:pt x="1443342" y="1342478"/>
                </a:cubicBezTo>
                <a:cubicBezTo>
                  <a:pt x="1441018" y="1336521"/>
                  <a:pt x="1455001" y="1334654"/>
                  <a:pt x="1455280" y="1332051"/>
                </a:cubicBezTo>
                <a:cubicBezTo>
                  <a:pt x="1455572" y="1329422"/>
                  <a:pt x="1423555" y="1329816"/>
                  <a:pt x="1422666" y="1325701"/>
                </a:cubicBezTo>
                <a:cubicBezTo>
                  <a:pt x="1421803" y="1321599"/>
                  <a:pt x="1411021" y="1321599"/>
                  <a:pt x="1397914" y="1321230"/>
                </a:cubicBezTo>
                <a:cubicBezTo>
                  <a:pt x="1384821" y="1320849"/>
                  <a:pt x="1390066" y="1312645"/>
                  <a:pt x="1379563" y="1310042"/>
                </a:cubicBezTo>
                <a:cubicBezTo>
                  <a:pt x="1369098" y="1307426"/>
                  <a:pt x="1364437" y="1307070"/>
                  <a:pt x="1360945" y="1300339"/>
                </a:cubicBezTo>
                <a:cubicBezTo>
                  <a:pt x="1357452" y="1293633"/>
                  <a:pt x="1349286" y="1292516"/>
                  <a:pt x="1345793" y="1297748"/>
                </a:cubicBezTo>
                <a:cubicBezTo>
                  <a:pt x="1342301" y="1302955"/>
                  <a:pt x="1332687" y="1295145"/>
                  <a:pt x="1337932" y="1294383"/>
                </a:cubicBezTo>
                <a:cubicBezTo>
                  <a:pt x="1343164" y="1293633"/>
                  <a:pt x="1338224" y="1286928"/>
                  <a:pt x="1335024" y="1288426"/>
                </a:cubicBezTo>
                <a:cubicBezTo>
                  <a:pt x="1331823" y="1289912"/>
                  <a:pt x="1322514" y="1281340"/>
                  <a:pt x="1327747" y="1282089"/>
                </a:cubicBezTo>
                <a:cubicBezTo>
                  <a:pt x="1332992" y="1282813"/>
                  <a:pt x="1335608" y="1277238"/>
                  <a:pt x="1332992" y="1273136"/>
                </a:cubicBezTo>
                <a:cubicBezTo>
                  <a:pt x="1330363" y="1269033"/>
                  <a:pt x="1319009" y="1277974"/>
                  <a:pt x="1316101" y="1274253"/>
                </a:cubicBezTo>
                <a:cubicBezTo>
                  <a:pt x="1313192" y="1270519"/>
                  <a:pt x="1321638" y="1265681"/>
                  <a:pt x="1326870" y="1266430"/>
                </a:cubicBezTo>
                <a:cubicBezTo>
                  <a:pt x="1332116" y="1267167"/>
                  <a:pt x="1335024" y="1262709"/>
                  <a:pt x="1335608" y="1257845"/>
                </a:cubicBezTo>
                <a:cubicBezTo>
                  <a:pt x="1336192" y="1253006"/>
                  <a:pt x="1323378" y="1260829"/>
                  <a:pt x="1320762" y="1256727"/>
                </a:cubicBezTo>
                <a:cubicBezTo>
                  <a:pt x="1318145" y="1252638"/>
                  <a:pt x="1322806" y="1250771"/>
                  <a:pt x="1328318" y="1250009"/>
                </a:cubicBezTo>
                <a:cubicBezTo>
                  <a:pt x="1333868" y="1249285"/>
                  <a:pt x="1329779" y="1246656"/>
                  <a:pt x="1334744" y="1241068"/>
                </a:cubicBezTo>
                <a:cubicBezTo>
                  <a:pt x="1335125" y="1240636"/>
                  <a:pt x="1335430" y="1240230"/>
                  <a:pt x="1335684" y="1239849"/>
                </a:cubicBezTo>
                <a:cubicBezTo>
                  <a:pt x="1338694" y="1235226"/>
                  <a:pt x="1333043" y="1233613"/>
                  <a:pt x="1333576" y="1229155"/>
                </a:cubicBezTo>
                <a:cubicBezTo>
                  <a:pt x="1334148" y="1224291"/>
                  <a:pt x="1328039" y="1222437"/>
                  <a:pt x="1328039" y="1226908"/>
                </a:cubicBezTo>
                <a:cubicBezTo>
                  <a:pt x="1328039" y="1231391"/>
                  <a:pt x="1312608" y="1232877"/>
                  <a:pt x="1309408" y="1228038"/>
                </a:cubicBezTo>
                <a:cubicBezTo>
                  <a:pt x="1306195" y="1223174"/>
                  <a:pt x="1303883" y="1219453"/>
                  <a:pt x="1300086" y="1223923"/>
                </a:cubicBezTo>
                <a:cubicBezTo>
                  <a:pt x="1296302" y="1228394"/>
                  <a:pt x="1285240" y="1222805"/>
                  <a:pt x="1270978" y="1222056"/>
                </a:cubicBezTo>
                <a:cubicBezTo>
                  <a:pt x="1256716" y="1221320"/>
                  <a:pt x="1227302" y="1219821"/>
                  <a:pt x="1220025" y="1216468"/>
                </a:cubicBezTo>
                <a:cubicBezTo>
                  <a:pt x="1212735" y="1213115"/>
                  <a:pt x="1206627" y="1200072"/>
                  <a:pt x="1213320" y="1191487"/>
                </a:cubicBezTo>
                <a:cubicBezTo>
                  <a:pt x="1220025" y="1182902"/>
                  <a:pt x="1213599" y="1179194"/>
                  <a:pt x="1213599" y="1173593"/>
                </a:cubicBezTo>
                <a:cubicBezTo>
                  <a:pt x="1213599" y="1168005"/>
                  <a:pt x="1231074" y="1156448"/>
                  <a:pt x="1240396" y="1155330"/>
                </a:cubicBezTo>
                <a:cubicBezTo>
                  <a:pt x="1249718" y="1154213"/>
                  <a:pt x="1257287" y="1139684"/>
                  <a:pt x="1251750" y="1130731"/>
                </a:cubicBezTo>
                <a:cubicBezTo>
                  <a:pt x="1246225" y="1121777"/>
                  <a:pt x="1229334" y="1133334"/>
                  <a:pt x="1218273" y="1144523"/>
                </a:cubicBezTo>
                <a:cubicBezTo>
                  <a:pt x="1207211" y="1155711"/>
                  <a:pt x="1181582" y="1160182"/>
                  <a:pt x="1173137" y="1159420"/>
                </a:cubicBezTo>
                <a:cubicBezTo>
                  <a:pt x="1164691" y="1158683"/>
                  <a:pt x="1169644" y="1169123"/>
                  <a:pt x="1158875" y="1168754"/>
                </a:cubicBezTo>
                <a:cubicBezTo>
                  <a:pt x="1148092" y="1168373"/>
                  <a:pt x="1139075" y="1156067"/>
                  <a:pt x="1146353" y="1156067"/>
                </a:cubicBezTo>
                <a:cubicBezTo>
                  <a:pt x="1153630" y="1156067"/>
                  <a:pt x="1158291" y="1156816"/>
                  <a:pt x="1154506" y="1152346"/>
                </a:cubicBezTo>
                <a:cubicBezTo>
                  <a:pt x="1150721" y="1147876"/>
                  <a:pt x="1156538" y="1148993"/>
                  <a:pt x="1165276" y="1144154"/>
                </a:cubicBezTo>
                <a:cubicBezTo>
                  <a:pt x="1174013" y="1139303"/>
                  <a:pt x="1158011" y="1132585"/>
                  <a:pt x="1148969" y="1140408"/>
                </a:cubicBezTo>
                <a:cubicBezTo>
                  <a:pt x="1139952" y="1148244"/>
                  <a:pt x="1130338" y="1140802"/>
                  <a:pt x="1127722" y="1134820"/>
                </a:cubicBezTo>
                <a:cubicBezTo>
                  <a:pt x="1125106" y="1128864"/>
                  <a:pt x="1138199" y="1111719"/>
                  <a:pt x="1153922" y="1108734"/>
                </a:cubicBezTo>
                <a:cubicBezTo>
                  <a:pt x="1169644" y="1105737"/>
                  <a:pt x="1164399" y="1099412"/>
                  <a:pt x="1171689" y="1096059"/>
                </a:cubicBezTo>
                <a:cubicBezTo>
                  <a:pt x="1178953" y="1092707"/>
                  <a:pt x="1173734" y="1088960"/>
                  <a:pt x="1168781" y="1088592"/>
                </a:cubicBezTo>
                <a:cubicBezTo>
                  <a:pt x="1163815" y="1088211"/>
                  <a:pt x="1153922" y="1098295"/>
                  <a:pt x="1146060" y="1103502"/>
                </a:cubicBezTo>
                <a:cubicBezTo>
                  <a:pt x="1138199" y="1108734"/>
                  <a:pt x="1116952" y="1101266"/>
                  <a:pt x="1112583" y="1107248"/>
                </a:cubicBezTo>
                <a:cubicBezTo>
                  <a:pt x="1108214" y="1113205"/>
                  <a:pt x="1115479" y="1119161"/>
                  <a:pt x="1111402" y="1123631"/>
                </a:cubicBezTo>
                <a:cubicBezTo>
                  <a:pt x="1107325" y="1128114"/>
                  <a:pt x="1110843" y="1138173"/>
                  <a:pt x="1116076" y="1148625"/>
                </a:cubicBezTo>
                <a:cubicBezTo>
                  <a:pt x="1121321" y="1159064"/>
                  <a:pt x="1115212" y="1176959"/>
                  <a:pt x="1107618" y="1179943"/>
                </a:cubicBezTo>
                <a:cubicBezTo>
                  <a:pt x="1100061" y="1182902"/>
                  <a:pt x="1100633" y="1172856"/>
                  <a:pt x="1102385" y="1169872"/>
                </a:cubicBezTo>
                <a:cubicBezTo>
                  <a:pt x="1104125" y="1166887"/>
                  <a:pt x="1103261" y="1152714"/>
                  <a:pt x="1097432" y="1143405"/>
                </a:cubicBezTo>
                <a:cubicBezTo>
                  <a:pt x="1091616" y="1134083"/>
                  <a:pt x="1073848" y="1134083"/>
                  <a:pt x="1073848" y="1127733"/>
                </a:cubicBezTo>
                <a:cubicBezTo>
                  <a:pt x="1073848" y="1121396"/>
                  <a:pt x="1061923" y="1116557"/>
                  <a:pt x="1065974" y="1112087"/>
                </a:cubicBezTo>
                <a:cubicBezTo>
                  <a:pt x="1070064" y="1107604"/>
                  <a:pt x="1086078" y="1084490"/>
                  <a:pt x="1088415" y="1077416"/>
                </a:cubicBezTo>
                <a:cubicBezTo>
                  <a:pt x="1090752" y="1070342"/>
                  <a:pt x="1074140" y="1047965"/>
                  <a:pt x="1076757" y="1034909"/>
                </a:cubicBezTo>
                <a:cubicBezTo>
                  <a:pt x="1079373" y="1021853"/>
                  <a:pt x="1074420" y="1015897"/>
                  <a:pt x="1077620" y="1009560"/>
                </a:cubicBezTo>
                <a:cubicBezTo>
                  <a:pt x="1080821" y="1003210"/>
                  <a:pt x="1088110" y="1008823"/>
                  <a:pt x="1092771" y="1006207"/>
                </a:cubicBezTo>
                <a:cubicBezTo>
                  <a:pt x="1097432" y="1003591"/>
                  <a:pt x="1105001" y="1009941"/>
                  <a:pt x="1115771" y="1012544"/>
                </a:cubicBezTo>
                <a:cubicBezTo>
                  <a:pt x="1126541" y="1015148"/>
                  <a:pt x="1146353" y="1000606"/>
                  <a:pt x="1153630" y="996136"/>
                </a:cubicBezTo>
                <a:cubicBezTo>
                  <a:pt x="1160907" y="991666"/>
                  <a:pt x="1157122" y="984211"/>
                  <a:pt x="1160907" y="976756"/>
                </a:cubicBezTo>
                <a:cubicBezTo>
                  <a:pt x="1164691" y="969288"/>
                  <a:pt x="1152169" y="969288"/>
                  <a:pt x="1151877" y="958099"/>
                </a:cubicBezTo>
                <a:cubicBezTo>
                  <a:pt x="1151585" y="946923"/>
                  <a:pt x="1173708" y="942085"/>
                  <a:pt x="1174585" y="938719"/>
                </a:cubicBezTo>
                <a:cubicBezTo>
                  <a:pt x="1175461" y="935379"/>
                  <a:pt x="1158849" y="937983"/>
                  <a:pt x="1152461" y="940967"/>
                </a:cubicBezTo>
                <a:cubicBezTo>
                  <a:pt x="1146060" y="943939"/>
                  <a:pt x="1145476" y="954759"/>
                  <a:pt x="1143444" y="956995"/>
                </a:cubicBezTo>
                <a:cubicBezTo>
                  <a:pt x="1141400" y="959230"/>
                  <a:pt x="1147813" y="968183"/>
                  <a:pt x="1148372" y="975257"/>
                </a:cubicBezTo>
                <a:cubicBezTo>
                  <a:pt x="1148969" y="982356"/>
                  <a:pt x="1141107" y="986459"/>
                  <a:pt x="1138491" y="991297"/>
                </a:cubicBezTo>
                <a:cubicBezTo>
                  <a:pt x="1135862" y="996136"/>
                  <a:pt x="1131214" y="1003223"/>
                  <a:pt x="1125969" y="1001737"/>
                </a:cubicBezTo>
                <a:cubicBezTo>
                  <a:pt x="1120724" y="1000238"/>
                  <a:pt x="1101509" y="998003"/>
                  <a:pt x="1095680" y="991297"/>
                </a:cubicBezTo>
                <a:cubicBezTo>
                  <a:pt x="1089850" y="984579"/>
                  <a:pt x="1096556" y="965567"/>
                  <a:pt x="1099769" y="956245"/>
                </a:cubicBezTo>
                <a:cubicBezTo>
                  <a:pt x="1102982" y="946923"/>
                  <a:pt x="1082878" y="933881"/>
                  <a:pt x="1083449" y="926426"/>
                </a:cubicBezTo>
                <a:cubicBezTo>
                  <a:pt x="1084046" y="918958"/>
                  <a:pt x="1077328" y="915618"/>
                  <a:pt x="1068603" y="909649"/>
                </a:cubicBezTo>
                <a:cubicBezTo>
                  <a:pt x="1059866" y="903693"/>
                  <a:pt x="1050264" y="899222"/>
                  <a:pt x="1050544" y="889507"/>
                </a:cubicBezTo>
                <a:cubicBezTo>
                  <a:pt x="1050849" y="879817"/>
                  <a:pt x="1038911" y="885049"/>
                  <a:pt x="1032802" y="889507"/>
                </a:cubicBezTo>
                <a:cubicBezTo>
                  <a:pt x="1026681" y="893990"/>
                  <a:pt x="1018819" y="886916"/>
                  <a:pt x="1010082" y="887284"/>
                </a:cubicBezTo>
                <a:cubicBezTo>
                  <a:pt x="1001344" y="887652"/>
                  <a:pt x="1001344" y="896962"/>
                  <a:pt x="994346" y="893621"/>
                </a:cubicBezTo>
                <a:cubicBezTo>
                  <a:pt x="987374" y="890269"/>
                  <a:pt x="982713" y="897711"/>
                  <a:pt x="984745" y="904429"/>
                </a:cubicBezTo>
                <a:cubicBezTo>
                  <a:pt x="986790" y="911122"/>
                  <a:pt x="994638" y="905928"/>
                  <a:pt x="995235" y="901076"/>
                </a:cubicBezTo>
                <a:cubicBezTo>
                  <a:pt x="995832" y="896238"/>
                  <a:pt x="1000760" y="898460"/>
                  <a:pt x="1006589" y="902562"/>
                </a:cubicBezTo>
                <a:cubicBezTo>
                  <a:pt x="1012406" y="906664"/>
                  <a:pt x="1009510" y="897330"/>
                  <a:pt x="1017956" y="896606"/>
                </a:cubicBezTo>
                <a:cubicBezTo>
                  <a:pt x="1026401" y="895844"/>
                  <a:pt x="1021728" y="902194"/>
                  <a:pt x="1028141" y="901457"/>
                </a:cubicBezTo>
                <a:cubicBezTo>
                  <a:pt x="1034542" y="900695"/>
                  <a:pt x="1034821" y="903299"/>
                  <a:pt x="1032802" y="907414"/>
                </a:cubicBezTo>
                <a:cubicBezTo>
                  <a:pt x="1030757" y="911516"/>
                  <a:pt x="1037450" y="914488"/>
                  <a:pt x="1041527" y="916723"/>
                </a:cubicBezTo>
                <a:cubicBezTo>
                  <a:pt x="1046111" y="919250"/>
                  <a:pt x="1043864" y="927543"/>
                  <a:pt x="1047648" y="930134"/>
                </a:cubicBezTo>
                <a:cubicBezTo>
                  <a:pt x="1051420" y="932750"/>
                  <a:pt x="1048804" y="937983"/>
                  <a:pt x="1052881" y="938351"/>
                </a:cubicBezTo>
                <a:cubicBezTo>
                  <a:pt x="1056970" y="938719"/>
                  <a:pt x="1058710" y="946568"/>
                  <a:pt x="1062495" y="946568"/>
                </a:cubicBezTo>
                <a:cubicBezTo>
                  <a:pt x="1066266" y="946568"/>
                  <a:pt x="1068324" y="954391"/>
                  <a:pt x="1065974" y="958493"/>
                </a:cubicBezTo>
                <a:cubicBezTo>
                  <a:pt x="1063650" y="962583"/>
                  <a:pt x="1067448" y="973771"/>
                  <a:pt x="1071232" y="975257"/>
                </a:cubicBezTo>
                <a:cubicBezTo>
                  <a:pt x="1075004" y="976756"/>
                  <a:pt x="1075309" y="981226"/>
                  <a:pt x="1071816" y="984579"/>
                </a:cubicBezTo>
                <a:cubicBezTo>
                  <a:pt x="1068324" y="987944"/>
                  <a:pt x="1055497" y="999133"/>
                  <a:pt x="1056373" y="1006207"/>
                </a:cubicBezTo>
                <a:cubicBezTo>
                  <a:pt x="1057249" y="1013281"/>
                  <a:pt x="1054049" y="1026337"/>
                  <a:pt x="1055789" y="1031924"/>
                </a:cubicBezTo>
                <a:cubicBezTo>
                  <a:pt x="1057529" y="1037513"/>
                  <a:pt x="1056094" y="1049082"/>
                  <a:pt x="1055497" y="1055788"/>
                </a:cubicBezTo>
                <a:cubicBezTo>
                  <a:pt x="1054925" y="1062506"/>
                  <a:pt x="1058710" y="1069948"/>
                  <a:pt x="1060463" y="1082255"/>
                </a:cubicBezTo>
                <a:cubicBezTo>
                  <a:pt x="1062202" y="1094561"/>
                  <a:pt x="1050264" y="1107604"/>
                  <a:pt x="1044448" y="1110969"/>
                </a:cubicBezTo>
                <a:cubicBezTo>
                  <a:pt x="1038618" y="1114322"/>
                  <a:pt x="1042403" y="1121040"/>
                  <a:pt x="1050849" y="1129981"/>
                </a:cubicBezTo>
                <a:cubicBezTo>
                  <a:pt x="1059294" y="1138922"/>
                  <a:pt x="1059866" y="1166887"/>
                  <a:pt x="1059294" y="1172856"/>
                </a:cubicBezTo>
                <a:cubicBezTo>
                  <a:pt x="1058710" y="1178825"/>
                  <a:pt x="1041527" y="1184032"/>
                  <a:pt x="1034847" y="1183296"/>
                </a:cubicBezTo>
                <a:cubicBezTo>
                  <a:pt x="1028141" y="1182546"/>
                  <a:pt x="1003389" y="1184032"/>
                  <a:pt x="997280" y="1185531"/>
                </a:cubicBezTo>
                <a:cubicBezTo>
                  <a:pt x="991159" y="1187017"/>
                  <a:pt x="989114" y="1178825"/>
                  <a:pt x="986206" y="1171358"/>
                </a:cubicBezTo>
                <a:cubicBezTo>
                  <a:pt x="983297" y="1163903"/>
                  <a:pt x="976896" y="1152346"/>
                  <a:pt x="973099" y="1135569"/>
                </a:cubicBezTo>
                <a:cubicBezTo>
                  <a:pt x="969327" y="1118805"/>
                  <a:pt x="953884" y="1113573"/>
                  <a:pt x="946899" y="1109852"/>
                </a:cubicBezTo>
                <a:cubicBezTo>
                  <a:pt x="939914" y="1106105"/>
                  <a:pt x="935545" y="1093824"/>
                  <a:pt x="938733" y="1087843"/>
                </a:cubicBezTo>
                <a:cubicBezTo>
                  <a:pt x="941946" y="1081886"/>
                  <a:pt x="946607" y="1086725"/>
                  <a:pt x="949807" y="1084490"/>
                </a:cubicBezTo>
                <a:cubicBezTo>
                  <a:pt x="953008" y="1082255"/>
                  <a:pt x="949528" y="1066583"/>
                  <a:pt x="947471" y="1064360"/>
                </a:cubicBezTo>
                <a:cubicBezTo>
                  <a:pt x="945439" y="1062125"/>
                  <a:pt x="951268" y="1056524"/>
                  <a:pt x="946328" y="1052435"/>
                </a:cubicBezTo>
                <a:cubicBezTo>
                  <a:pt x="941362" y="1048333"/>
                  <a:pt x="936701" y="1039748"/>
                  <a:pt x="939609" y="1035277"/>
                </a:cubicBezTo>
                <a:cubicBezTo>
                  <a:pt x="942530" y="1030807"/>
                  <a:pt x="956792" y="1028559"/>
                  <a:pt x="962901" y="1024101"/>
                </a:cubicBezTo>
                <a:cubicBezTo>
                  <a:pt x="969023" y="1019618"/>
                  <a:pt x="966686" y="1011427"/>
                  <a:pt x="971359" y="1003591"/>
                </a:cubicBezTo>
                <a:cubicBezTo>
                  <a:pt x="976007" y="995768"/>
                  <a:pt x="980973" y="1000606"/>
                  <a:pt x="983297" y="995768"/>
                </a:cubicBezTo>
                <a:cubicBezTo>
                  <a:pt x="985621" y="990929"/>
                  <a:pt x="974852" y="971523"/>
                  <a:pt x="971055" y="970799"/>
                </a:cubicBezTo>
                <a:cubicBezTo>
                  <a:pt x="967270" y="970037"/>
                  <a:pt x="951839" y="990548"/>
                  <a:pt x="947191" y="995018"/>
                </a:cubicBezTo>
                <a:cubicBezTo>
                  <a:pt x="942530" y="999489"/>
                  <a:pt x="924484" y="1006588"/>
                  <a:pt x="915454" y="1012544"/>
                </a:cubicBezTo>
                <a:cubicBezTo>
                  <a:pt x="906424" y="1018513"/>
                  <a:pt x="899147" y="1017764"/>
                  <a:pt x="889241" y="1026337"/>
                </a:cubicBezTo>
                <a:cubicBezTo>
                  <a:pt x="879361" y="1034909"/>
                  <a:pt x="870915" y="1039024"/>
                  <a:pt x="852856" y="1038630"/>
                </a:cubicBezTo>
                <a:cubicBezTo>
                  <a:pt x="834784" y="1038262"/>
                  <a:pt x="823150" y="1043850"/>
                  <a:pt x="817029" y="1042745"/>
                </a:cubicBezTo>
                <a:cubicBezTo>
                  <a:pt x="810920" y="1041627"/>
                  <a:pt x="813257" y="1050568"/>
                  <a:pt x="802487" y="1056524"/>
                </a:cubicBezTo>
                <a:cubicBezTo>
                  <a:pt x="791705" y="1062506"/>
                  <a:pt x="784707" y="1070698"/>
                  <a:pt x="778599" y="1066583"/>
                </a:cubicBezTo>
                <a:cubicBezTo>
                  <a:pt x="772490" y="1062506"/>
                  <a:pt x="774827" y="1047584"/>
                  <a:pt x="784149" y="1045729"/>
                </a:cubicBezTo>
                <a:cubicBezTo>
                  <a:pt x="793445" y="1043850"/>
                  <a:pt x="788797" y="1037513"/>
                  <a:pt x="798703" y="1038262"/>
                </a:cubicBezTo>
                <a:cubicBezTo>
                  <a:pt x="808583" y="1038998"/>
                  <a:pt x="811504" y="1034541"/>
                  <a:pt x="811212" y="1026717"/>
                </a:cubicBezTo>
                <a:cubicBezTo>
                  <a:pt x="810920" y="1018894"/>
                  <a:pt x="815873" y="1011058"/>
                  <a:pt x="820242" y="1005826"/>
                </a:cubicBezTo>
                <a:cubicBezTo>
                  <a:pt x="824611" y="1000606"/>
                  <a:pt x="821995" y="992034"/>
                  <a:pt x="814121" y="992034"/>
                </a:cubicBezTo>
                <a:cubicBezTo>
                  <a:pt x="806259" y="992034"/>
                  <a:pt x="797255" y="990548"/>
                  <a:pt x="800748" y="983474"/>
                </a:cubicBezTo>
                <a:cubicBezTo>
                  <a:pt x="804240" y="976375"/>
                  <a:pt x="798411" y="974508"/>
                  <a:pt x="790537" y="978229"/>
                </a:cubicBezTo>
                <a:cubicBezTo>
                  <a:pt x="782675" y="981988"/>
                  <a:pt x="787336" y="989049"/>
                  <a:pt x="790537" y="993164"/>
                </a:cubicBezTo>
                <a:cubicBezTo>
                  <a:pt x="793750" y="997241"/>
                  <a:pt x="783552" y="1002473"/>
                  <a:pt x="778599" y="1004721"/>
                </a:cubicBezTo>
                <a:cubicBezTo>
                  <a:pt x="773646" y="1006956"/>
                  <a:pt x="753859" y="988300"/>
                  <a:pt x="748335" y="985341"/>
                </a:cubicBezTo>
                <a:cubicBezTo>
                  <a:pt x="742797" y="982356"/>
                  <a:pt x="729120" y="989811"/>
                  <a:pt x="715137" y="985341"/>
                </a:cubicBezTo>
                <a:cubicBezTo>
                  <a:pt x="701154" y="980858"/>
                  <a:pt x="702043" y="966685"/>
                  <a:pt x="696785" y="968183"/>
                </a:cubicBezTo>
                <a:cubicBezTo>
                  <a:pt x="691553" y="969656"/>
                  <a:pt x="676122" y="966316"/>
                  <a:pt x="670280" y="970799"/>
                </a:cubicBezTo>
                <a:cubicBezTo>
                  <a:pt x="664451" y="975257"/>
                  <a:pt x="669137" y="977873"/>
                  <a:pt x="675233" y="977505"/>
                </a:cubicBezTo>
                <a:cubicBezTo>
                  <a:pt x="681355" y="977111"/>
                  <a:pt x="683387" y="979727"/>
                  <a:pt x="679894" y="984947"/>
                </a:cubicBezTo>
                <a:cubicBezTo>
                  <a:pt x="676389" y="990180"/>
                  <a:pt x="684568" y="998371"/>
                  <a:pt x="684263" y="1002105"/>
                </a:cubicBezTo>
                <a:cubicBezTo>
                  <a:pt x="683984" y="1005826"/>
                  <a:pt x="661263" y="996136"/>
                  <a:pt x="657479" y="992034"/>
                </a:cubicBezTo>
                <a:cubicBezTo>
                  <a:pt x="653694" y="987944"/>
                  <a:pt x="657771" y="980464"/>
                  <a:pt x="653694" y="977873"/>
                </a:cubicBezTo>
                <a:cubicBezTo>
                  <a:pt x="649605" y="975257"/>
                  <a:pt x="649630" y="982356"/>
                  <a:pt x="644957" y="984579"/>
                </a:cubicBezTo>
                <a:cubicBezTo>
                  <a:pt x="640296" y="986827"/>
                  <a:pt x="606234" y="976756"/>
                  <a:pt x="599834" y="967434"/>
                </a:cubicBezTo>
                <a:cubicBezTo>
                  <a:pt x="593420" y="958099"/>
                  <a:pt x="580911" y="957731"/>
                  <a:pt x="580911" y="952524"/>
                </a:cubicBezTo>
                <a:cubicBezTo>
                  <a:pt x="580911" y="947279"/>
                  <a:pt x="565467" y="947673"/>
                  <a:pt x="559346" y="943939"/>
                </a:cubicBezTo>
                <a:cubicBezTo>
                  <a:pt x="553225" y="940218"/>
                  <a:pt x="557327" y="924927"/>
                  <a:pt x="554990" y="917472"/>
                </a:cubicBezTo>
                <a:cubicBezTo>
                  <a:pt x="552666" y="910017"/>
                  <a:pt x="528777" y="912252"/>
                  <a:pt x="521500" y="911884"/>
                </a:cubicBezTo>
                <a:cubicBezTo>
                  <a:pt x="514236" y="911503"/>
                  <a:pt x="511607" y="929778"/>
                  <a:pt x="505777" y="930896"/>
                </a:cubicBezTo>
                <a:cubicBezTo>
                  <a:pt x="499961" y="932026"/>
                  <a:pt x="503440" y="942453"/>
                  <a:pt x="505206" y="946923"/>
                </a:cubicBezTo>
                <a:cubicBezTo>
                  <a:pt x="506933" y="951406"/>
                  <a:pt x="511607" y="947673"/>
                  <a:pt x="518884" y="953629"/>
                </a:cubicBezTo>
                <a:cubicBezTo>
                  <a:pt x="526161" y="959611"/>
                  <a:pt x="533438" y="950670"/>
                  <a:pt x="536346" y="954759"/>
                </a:cubicBezTo>
                <a:cubicBezTo>
                  <a:pt x="539267" y="958861"/>
                  <a:pt x="525284" y="969682"/>
                  <a:pt x="524421" y="978991"/>
                </a:cubicBezTo>
                <a:cubicBezTo>
                  <a:pt x="523545" y="988300"/>
                  <a:pt x="508101" y="990929"/>
                  <a:pt x="499364" y="987944"/>
                </a:cubicBezTo>
                <a:cubicBezTo>
                  <a:pt x="490626" y="984947"/>
                  <a:pt x="481025" y="987576"/>
                  <a:pt x="474916" y="991297"/>
                </a:cubicBezTo>
                <a:cubicBezTo>
                  <a:pt x="468795" y="995018"/>
                  <a:pt x="469379" y="984579"/>
                  <a:pt x="478409" y="981594"/>
                </a:cubicBezTo>
                <a:cubicBezTo>
                  <a:pt x="487439" y="978635"/>
                  <a:pt x="482765" y="969682"/>
                  <a:pt x="484225" y="964081"/>
                </a:cubicBezTo>
                <a:cubicBezTo>
                  <a:pt x="485699" y="958493"/>
                  <a:pt x="481901" y="945806"/>
                  <a:pt x="476656" y="936116"/>
                </a:cubicBezTo>
                <a:cubicBezTo>
                  <a:pt x="471411" y="926426"/>
                  <a:pt x="475196" y="926794"/>
                  <a:pt x="483070" y="927188"/>
                </a:cubicBezTo>
                <a:cubicBezTo>
                  <a:pt x="490931" y="927543"/>
                  <a:pt x="490347" y="914488"/>
                  <a:pt x="490347" y="904810"/>
                </a:cubicBezTo>
                <a:cubicBezTo>
                  <a:pt x="490347" y="895107"/>
                  <a:pt x="484225" y="892491"/>
                  <a:pt x="484225" y="885417"/>
                </a:cubicBezTo>
                <a:cubicBezTo>
                  <a:pt x="484225" y="878331"/>
                  <a:pt x="477825" y="888770"/>
                  <a:pt x="475767" y="885786"/>
                </a:cubicBezTo>
                <a:cubicBezTo>
                  <a:pt x="473748" y="882814"/>
                  <a:pt x="471132" y="887284"/>
                  <a:pt x="469963" y="893253"/>
                </a:cubicBezTo>
                <a:cubicBezTo>
                  <a:pt x="468795" y="899197"/>
                  <a:pt x="456870" y="895869"/>
                  <a:pt x="450164" y="898092"/>
                </a:cubicBezTo>
                <a:cubicBezTo>
                  <a:pt x="443458" y="900327"/>
                  <a:pt x="440842" y="896606"/>
                  <a:pt x="437654" y="890269"/>
                </a:cubicBezTo>
                <a:cubicBezTo>
                  <a:pt x="434441" y="883931"/>
                  <a:pt x="425120" y="881315"/>
                  <a:pt x="420179" y="880566"/>
                </a:cubicBezTo>
                <a:cubicBezTo>
                  <a:pt x="414680" y="879740"/>
                  <a:pt x="406489" y="867510"/>
                  <a:pt x="401244" y="863040"/>
                </a:cubicBezTo>
                <a:cubicBezTo>
                  <a:pt x="396011" y="858557"/>
                  <a:pt x="395135" y="849997"/>
                  <a:pt x="402399" y="841056"/>
                </a:cubicBezTo>
                <a:cubicBezTo>
                  <a:pt x="409702" y="832115"/>
                  <a:pt x="411137" y="826134"/>
                  <a:pt x="410565" y="821295"/>
                </a:cubicBezTo>
                <a:cubicBezTo>
                  <a:pt x="409994" y="816444"/>
                  <a:pt x="390182" y="817930"/>
                  <a:pt x="386981" y="823162"/>
                </a:cubicBezTo>
                <a:cubicBezTo>
                  <a:pt x="383781" y="828369"/>
                  <a:pt x="370954" y="830236"/>
                  <a:pt x="366598" y="829131"/>
                </a:cubicBezTo>
                <a:cubicBezTo>
                  <a:pt x="362229" y="828001"/>
                  <a:pt x="350291" y="845895"/>
                  <a:pt x="344183" y="846263"/>
                </a:cubicBezTo>
                <a:cubicBezTo>
                  <a:pt x="338074" y="846644"/>
                  <a:pt x="334276" y="836954"/>
                  <a:pt x="332245" y="832115"/>
                </a:cubicBezTo>
                <a:cubicBezTo>
                  <a:pt x="330212" y="827251"/>
                  <a:pt x="335140" y="825765"/>
                  <a:pt x="338074" y="817561"/>
                </a:cubicBezTo>
                <a:cubicBezTo>
                  <a:pt x="340982" y="809357"/>
                  <a:pt x="351752" y="808989"/>
                  <a:pt x="357289" y="808989"/>
                </a:cubicBezTo>
                <a:cubicBezTo>
                  <a:pt x="362813" y="808989"/>
                  <a:pt x="360769" y="798181"/>
                  <a:pt x="359029" y="793711"/>
                </a:cubicBezTo>
                <a:cubicBezTo>
                  <a:pt x="357289" y="789228"/>
                  <a:pt x="347091" y="785875"/>
                  <a:pt x="344183" y="790726"/>
                </a:cubicBezTo>
                <a:cubicBezTo>
                  <a:pt x="341274" y="795565"/>
                  <a:pt x="329031" y="790726"/>
                  <a:pt x="328752" y="796695"/>
                </a:cubicBezTo>
                <a:cubicBezTo>
                  <a:pt x="328460" y="802639"/>
                  <a:pt x="319722" y="811580"/>
                  <a:pt x="310693" y="809738"/>
                </a:cubicBezTo>
                <a:cubicBezTo>
                  <a:pt x="301676" y="807871"/>
                  <a:pt x="299923" y="815339"/>
                  <a:pt x="300507" y="824292"/>
                </a:cubicBezTo>
                <a:cubicBezTo>
                  <a:pt x="301091" y="833208"/>
                  <a:pt x="295554" y="838440"/>
                  <a:pt x="295834" y="842542"/>
                </a:cubicBezTo>
                <a:cubicBezTo>
                  <a:pt x="296138" y="846657"/>
                  <a:pt x="291770" y="854848"/>
                  <a:pt x="296418" y="858951"/>
                </a:cubicBezTo>
                <a:cubicBezTo>
                  <a:pt x="301079" y="863040"/>
                  <a:pt x="297586" y="869377"/>
                  <a:pt x="297878" y="874978"/>
                </a:cubicBezTo>
                <a:cubicBezTo>
                  <a:pt x="298170" y="880566"/>
                  <a:pt x="290017" y="889138"/>
                  <a:pt x="282740" y="889138"/>
                </a:cubicBezTo>
                <a:cubicBezTo>
                  <a:pt x="275463" y="889138"/>
                  <a:pt x="276923" y="898460"/>
                  <a:pt x="270815" y="900327"/>
                </a:cubicBezTo>
                <a:cubicBezTo>
                  <a:pt x="264706" y="902194"/>
                  <a:pt x="252463" y="915237"/>
                  <a:pt x="251587" y="920825"/>
                </a:cubicBezTo>
                <a:cubicBezTo>
                  <a:pt x="250711" y="926426"/>
                  <a:pt x="241401" y="927188"/>
                  <a:pt x="244602" y="929029"/>
                </a:cubicBezTo>
                <a:cubicBezTo>
                  <a:pt x="247815" y="930896"/>
                  <a:pt x="255079" y="928292"/>
                  <a:pt x="260324" y="921574"/>
                </a:cubicBezTo>
                <a:cubicBezTo>
                  <a:pt x="265557" y="914881"/>
                  <a:pt x="274015" y="908900"/>
                  <a:pt x="287693" y="906664"/>
                </a:cubicBezTo>
                <a:cubicBezTo>
                  <a:pt x="301384" y="904429"/>
                  <a:pt x="306908" y="896238"/>
                  <a:pt x="322034" y="892885"/>
                </a:cubicBezTo>
                <a:cubicBezTo>
                  <a:pt x="337198" y="889507"/>
                  <a:pt x="346214" y="887284"/>
                  <a:pt x="368046" y="883169"/>
                </a:cubicBezTo>
                <a:cubicBezTo>
                  <a:pt x="389890" y="879067"/>
                  <a:pt x="419011" y="907414"/>
                  <a:pt x="425132" y="915237"/>
                </a:cubicBezTo>
                <a:cubicBezTo>
                  <a:pt x="431241" y="923073"/>
                  <a:pt x="423380" y="939088"/>
                  <a:pt x="423380" y="945069"/>
                </a:cubicBezTo>
                <a:cubicBezTo>
                  <a:pt x="423380" y="951038"/>
                  <a:pt x="413474" y="951775"/>
                  <a:pt x="412039" y="956245"/>
                </a:cubicBezTo>
                <a:cubicBezTo>
                  <a:pt x="410565" y="960728"/>
                  <a:pt x="404165" y="968920"/>
                  <a:pt x="395719" y="968920"/>
                </a:cubicBezTo>
                <a:cubicBezTo>
                  <a:pt x="387274" y="968920"/>
                  <a:pt x="386118" y="981226"/>
                  <a:pt x="379412" y="980464"/>
                </a:cubicBezTo>
                <a:cubicBezTo>
                  <a:pt x="372707" y="979727"/>
                  <a:pt x="368046" y="984211"/>
                  <a:pt x="350583" y="999133"/>
                </a:cubicBezTo>
                <a:cubicBezTo>
                  <a:pt x="333121" y="1014030"/>
                  <a:pt x="308953" y="1024838"/>
                  <a:pt x="304584" y="1022247"/>
                </a:cubicBezTo>
                <a:cubicBezTo>
                  <a:pt x="300215" y="1019618"/>
                  <a:pt x="297307" y="1018145"/>
                  <a:pt x="294398" y="1023720"/>
                </a:cubicBezTo>
                <a:cubicBezTo>
                  <a:pt x="291490" y="1029321"/>
                  <a:pt x="284785" y="1028559"/>
                  <a:pt x="280136" y="1024101"/>
                </a:cubicBezTo>
                <a:cubicBezTo>
                  <a:pt x="275463" y="1019618"/>
                  <a:pt x="270815" y="1028203"/>
                  <a:pt x="262064" y="1025600"/>
                </a:cubicBezTo>
                <a:cubicBezTo>
                  <a:pt x="253339" y="1022984"/>
                  <a:pt x="248678" y="1030439"/>
                  <a:pt x="251003" y="1033791"/>
                </a:cubicBezTo>
                <a:cubicBezTo>
                  <a:pt x="253339" y="1037157"/>
                  <a:pt x="266154" y="1034160"/>
                  <a:pt x="265557" y="1039748"/>
                </a:cubicBezTo>
                <a:cubicBezTo>
                  <a:pt x="264985" y="1045348"/>
                  <a:pt x="260324" y="1039748"/>
                  <a:pt x="252463" y="1046453"/>
                </a:cubicBezTo>
                <a:cubicBezTo>
                  <a:pt x="244602" y="1053172"/>
                  <a:pt x="240233" y="1048701"/>
                  <a:pt x="238493" y="1043101"/>
                </a:cubicBezTo>
                <a:cubicBezTo>
                  <a:pt x="236753" y="1037513"/>
                  <a:pt x="230632" y="1039024"/>
                  <a:pt x="226542" y="1043850"/>
                </a:cubicBezTo>
                <a:cubicBezTo>
                  <a:pt x="226174" y="1044320"/>
                  <a:pt x="225692" y="1044688"/>
                  <a:pt x="225209" y="1045069"/>
                </a:cubicBezTo>
                <a:cubicBezTo>
                  <a:pt x="223875" y="1035734"/>
                  <a:pt x="219557" y="1034795"/>
                  <a:pt x="215201" y="1036027"/>
                </a:cubicBezTo>
                <a:cubicBezTo>
                  <a:pt x="209944" y="1037513"/>
                  <a:pt x="204711" y="1026337"/>
                  <a:pt x="198895" y="1026337"/>
                </a:cubicBezTo>
                <a:cubicBezTo>
                  <a:pt x="193065" y="1026337"/>
                  <a:pt x="186677" y="1018145"/>
                  <a:pt x="185483" y="1011427"/>
                </a:cubicBezTo>
                <a:cubicBezTo>
                  <a:pt x="184340" y="1004721"/>
                  <a:pt x="177939" y="1008442"/>
                  <a:pt x="177939" y="1003972"/>
                </a:cubicBezTo>
                <a:cubicBezTo>
                  <a:pt x="177939" y="999489"/>
                  <a:pt x="177939" y="995018"/>
                  <a:pt x="175006" y="990548"/>
                </a:cubicBezTo>
                <a:cubicBezTo>
                  <a:pt x="172110" y="986065"/>
                  <a:pt x="175006" y="983830"/>
                  <a:pt x="177939" y="976387"/>
                </a:cubicBezTo>
                <a:cubicBezTo>
                  <a:pt x="180848" y="968920"/>
                  <a:pt x="187249" y="969682"/>
                  <a:pt x="190157" y="967434"/>
                </a:cubicBezTo>
                <a:cubicBezTo>
                  <a:pt x="193065" y="965211"/>
                  <a:pt x="204140" y="953261"/>
                  <a:pt x="204140" y="948790"/>
                </a:cubicBezTo>
                <a:cubicBezTo>
                  <a:pt x="204140" y="944307"/>
                  <a:pt x="195402" y="933131"/>
                  <a:pt x="191909" y="930134"/>
                </a:cubicBezTo>
                <a:cubicBezTo>
                  <a:pt x="188404" y="927188"/>
                  <a:pt x="183743" y="919720"/>
                  <a:pt x="186080" y="915237"/>
                </a:cubicBezTo>
                <a:cubicBezTo>
                  <a:pt x="188404" y="910754"/>
                  <a:pt x="198310" y="892123"/>
                  <a:pt x="204711" y="877213"/>
                </a:cubicBezTo>
                <a:cubicBezTo>
                  <a:pt x="211125" y="862303"/>
                  <a:pt x="202387" y="869009"/>
                  <a:pt x="198310" y="862303"/>
                </a:cubicBezTo>
                <a:cubicBezTo>
                  <a:pt x="194234" y="855598"/>
                  <a:pt x="200050" y="847381"/>
                  <a:pt x="201206" y="842910"/>
                </a:cubicBezTo>
                <a:cubicBezTo>
                  <a:pt x="202387" y="838440"/>
                  <a:pt x="195973" y="839177"/>
                  <a:pt x="196558" y="835468"/>
                </a:cubicBezTo>
                <a:cubicBezTo>
                  <a:pt x="197142" y="831722"/>
                  <a:pt x="205879" y="830236"/>
                  <a:pt x="206464" y="827251"/>
                </a:cubicBezTo>
                <a:cubicBezTo>
                  <a:pt x="207048" y="824292"/>
                  <a:pt x="200634" y="820533"/>
                  <a:pt x="203543" y="814577"/>
                </a:cubicBezTo>
                <a:cubicBezTo>
                  <a:pt x="206476" y="808595"/>
                  <a:pt x="213449" y="808620"/>
                  <a:pt x="214020" y="801166"/>
                </a:cubicBezTo>
                <a:cubicBezTo>
                  <a:pt x="214617" y="793711"/>
                  <a:pt x="201206" y="792974"/>
                  <a:pt x="201803" y="786980"/>
                </a:cubicBezTo>
                <a:cubicBezTo>
                  <a:pt x="202387" y="781023"/>
                  <a:pt x="219278" y="773568"/>
                  <a:pt x="226847" y="762380"/>
                </a:cubicBezTo>
                <a:cubicBezTo>
                  <a:pt x="234416" y="751204"/>
                  <a:pt x="233832" y="748232"/>
                  <a:pt x="232092" y="742250"/>
                </a:cubicBezTo>
                <a:cubicBezTo>
                  <a:pt x="228562" y="730249"/>
                  <a:pt x="207632" y="719873"/>
                  <a:pt x="202959" y="706462"/>
                </a:cubicBezTo>
                <a:cubicBezTo>
                  <a:pt x="198310" y="693038"/>
                  <a:pt x="180848" y="685596"/>
                  <a:pt x="172682" y="675143"/>
                </a:cubicBezTo>
                <a:cubicBezTo>
                  <a:pt x="169354" y="670876"/>
                  <a:pt x="166052" y="665148"/>
                  <a:pt x="163284" y="659827"/>
                </a:cubicBezTo>
                <a:cubicBezTo>
                  <a:pt x="166751" y="660958"/>
                  <a:pt x="169507" y="662304"/>
                  <a:pt x="171513" y="663586"/>
                </a:cubicBezTo>
                <a:cubicBezTo>
                  <a:pt x="176174" y="666584"/>
                  <a:pt x="179362" y="652042"/>
                  <a:pt x="184036" y="647191"/>
                </a:cubicBezTo>
                <a:cubicBezTo>
                  <a:pt x="188696" y="642339"/>
                  <a:pt x="198031" y="646822"/>
                  <a:pt x="201206" y="642339"/>
                </a:cubicBezTo>
                <a:cubicBezTo>
                  <a:pt x="204432" y="637869"/>
                  <a:pt x="198590" y="637501"/>
                  <a:pt x="191909" y="638999"/>
                </a:cubicBezTo>
                <a:cubicBezTo>
                  <a:pt x="185204" y="640485"/>
                  <a:pt x="183451" y="635278"/>
                  <a:pt x="172974" y="630808"/>
                </a:cubicBezTo>
                <a:cubicBezTo>
                  <a:pt x="165151" y="627455"/>
                  <a:pt x="165913" y="623899"/>
                  <a:pt x="163296" y="621067"/>
                </a:cubicBezTo>
                <a:cubicBezTo>
                  <a:pt x="168008" y="612304"/>
                  <a:pt x="161696" y="611173"/>
                  <a:pt x="159283" y="604519"/>
                </a:cubicBezTo>
                <a:cubicBezTo>
                  <a:pt x="156667" y="597254"/>
                  <a:pt x="153162" y="596137"/>
                  <a:pt x="152743" y="591654"/>
                </a:cubicBezTo>
                <a:cubicBezTo>
                  <a:pt x="152298" y="587170"/>
                  <a:pt x="153606" y="583818"/>
                  <a:pt x="154051" y="577112"/>
                </a:cubicBezTo>
                <a:cubicBezTo>
                  <a:pt x="154470" y="570394"/>
                  <a:pt x="155359" y="569289"/>
                  <a:pt x="158420" y="563701"/>
                </a:cubicBezTo>
                <a:cubicBezTo>
                  <a:pt x="161468" y="558087"/>
                  <a:pt x="155791" y="558087"/>
                  <a:pt x="153162" y="555306"/>
                </a:cubicBezTo>
                <a:cubicBezTo>
                  <a:pt x="150558" y="552512"/>
                  <a:pt x="152298" y="546365"/>
                  <a:pt x="155791" y="541882"/>
                </a:cubicBezTo>
                <a:cubicBezTo>
                  <a:pt x="159283" y="537399"/>
                  <a:pt x="159283" y="531824"/>
                  <a:pt x="157975" y="527900"/>
                </a:cubicBezTo>
                <a:cubicBezTo>
                  <a:pt x="156667" y="524001"/>
                  <a:pt x="161036" y="517282"/>
                  <a:pt x="164097" y="513371"/>
                </a:cubicBezTo>
                <a:cubicBezTo>
                  <a:pt x="167145" y="509446"/>
                  <a:pt x="166713" y="498804"/>
                  <a:pt x="169329" y="496035"/>
                </a:cubicBezTo>
                <a:cubicBezTo>
                  <a:pt x="171945" y="493229"/>
                  <a:pt x="175006" y="490435"/>
                  <a:pt x="179819" y="492111"/>
                </a:cubicBezTo>
                <a:cubicBezTo>
                  <a:pt x="184620" y="493787"/>
                  <a:pt x="187668" y="490981"/>
                  <a:pt x="189852" y="485951"/>
                </a:cubicBezTo>
                <a:cubicBezTo>
                  <a:pt x="192036" y="480922"/>
                  <a:pt x="195529" y="483158"/>
                  <a:pt x="200342" y="485951"/>
                </a:cubicBezTo>
                <a:cubicBezTo>
                  <a:pt x="205143" y="488758"/>
                  <a:pt x="216052" y="480922"/>
                  <a:pt x="218694" y="479246"/>
                </a:cubicBezTo>
                <a:cubicBezTo>
                  <a:pt x="221310" y="477582"/>
                  <a:pt x="220002" y="468070"/>
                  <a:pt x="220421" y="461923"/>
                </a:cubicBezTo>
                <a:cubicBezTo>
                  <a:pt x="220865" y="455764"/>
                  <a:pt x="217817" y="447940"/>
                  <a:pt x="222618" y="444016"/>
                </a:cubicBezTo>
                <a:cubicBezTo>
                  <a:pt x="227419" y="440105"/>
                  <a:pt x="226111" y="431151"/>
                  <a:pt x="231775" y="428370"/>
                </a:cubicBezTo>
                <a:cubicBezTo>
                  <a:pt x="237464" y="425563"/>
                  <a:pt x="239649" y="415505"/>
                  <a:pt x="243141" y="414374"/>
                </a:cubicBezTo>
                <a:cubicBezTo>
                  <a:pt x="246634" y="413269"/>
                  <a:pt x="253187" y="406551"/>
                  <a:pt x="254063" y="401509"/>
                </a:cubicBezTo>
                <a:cubicBezTo>
                  <a:pt x="254940" y="396493"/>
                  <a:pt x="247942" y="392010"/>
                  <a:pt x="244005" y="389774"/>
                </a:cubicBezTo>
                <a:cubicBezTo>
                  <a:pt x="240081" y="387539"/>
                  <a:pt x="232664" y="396493"/>
                  <a:pt x="230048" y="392568"/>
                </a:cubicBezTo>
                <a:cubicBezTo>
                  <a:pt x="227419" y="388657"/>
                  <a:pt x="230924" y="381381"/>
                  <a:pt x="233096" y="369087"/>
                </a:cubicBezTo>
                <a:cubicBezTo>
                  <a:pt x="235280" y="356781"/>
                  <a:pt x="237033" y="355663"/>
                  <a:pt x="241401" y="355663"/>
                </a:cubicBezTo>
                <a:cubicBezTo>
                  <a:pt x="245770" y="355663"/>
                  <a:pt x="247510" y="359587"/>
                  <a:pt x="250571" y="361810"/>
                </a:cubicBezTo>
                <a:cubicBezTo>
                  <a:pt x="253619" y="364045"/>
                  <a:pt x="260617" y="360692"/>
                  <a:pt x="263677" y="362369"/>
                </a:cubicBezTo>
                <a:cubicBezTo>
                  <a:pt x="266725" y="364045"/>
                  <a:pt x="277647" y="364604"/>
                  <a:pt x="279832" y="360134"/>
                </a:cubicBezTo>
                <a:cubicBezTo>
                  <a:pt x="282016" y="355663"/>
                  <a:pt x="284188" y="345033"/>
                  <a:pt x="282461" y="341109"/>
                </a:cubicBezTo>
                <a:cubicBezTo>
                  <a:pt x="280695" y="337210"/>
                  <a:pt x="284632" y="332740"/>
                  <a:pt x="286829" y="327139"/>
                </a:cubicBezTo>
                <a:cubicBezTo>
                  <a:pt x="289001" y="321551"/>
                  <a:pt x="298170" y="324345"/>
                  <a:pt x="301231" y="322656"/>
                </a:cubicBezTo>
                <a:cubicBezTo>
                  <a:pt x="304292" y="320980"/>
                  <a:pt x="311277" y="308699"/>
                  <a:pt x="309969" y="303098"/>
                </a:cubicBezTo>
                <a:cubicBezTo>
                  <a:pt x="308661" y="297497"/>
                  <a:pt x="314325" y="296392"/>
                  <a:pt x="317398" y="298069"/>
                </a:cubicBezTo>
                <a:cubicBezTo>
                  <a:pt x="320446" y="299745"/>
                  <a:pt x="323520" y="295275"/>
                  <a:pt x="326999" y="292468"/>
                </a:cubicBezTo>
                <a:cubicBezTo>
                  <a:pt x="330479" y="289674"/>
                  <a:pt x="333553" y="290792"/>
                  <a:pt x="337045" y="293586"/>
                </a:cubicBezTo>
                <a:cubicBezTo>
                  <a:pt x="340538" y="296392"/>
                  <a:pt x="346214" y="298615"/>
                  <a:pt x="347967" y="294703"/>
                </a:cubicBezTo>
                <a:cubicBezTo>
                  <a:pt x="349720" y="290792"/>
                  <a:pt x="356692" y="283515"/>
                  <a:pt x="356692" y="281279"/>
                </a:cubicBezTo>
                <a:cubicBezTo>
                  <a:pt x="356692" y="279057"/>
                  <a:pt x="367627" y="281279"/>
                  <a:pt x="372846" y="277927"/>
                </a:cubicBezTo>
                <a:cubicBezTo>
                  <a:pt x="378092" y="274586"/>
                  <a:pt x="383781" y="276263"/>
                  <a:pt x="389458" y="272326"/>
                </a:cubicBezTo>
                <a:cubicBezTo>
                  <a:pt x="395135" y="268427"/>
                  <a:pt x="400380" y="267868"/>
                  <a:pt x="400799" y="263385"/>
                </a:cubicBezTo>
                <a:cubicBezTo>
                  <a:pt x="401244" y="258927"/>
                  <a:pt x="395135" y="255003"/>
                  <a:pt x="395135" y="252768"/>
                </a:cubicBezTo>
                <a:cubicBezTo>
                  <a:pt x="395135" y="250533"/>
                  <a:pt x="399936" y="248856"/>
                  <a:pt x="399936" y="245491"/>
                </a:cubicBezTo>
                <a:cubicBezTo>
                  <a:pt x="399936" y="242138"/>
                  <a:pt x="393827" y="242138"/>
                  <a:pt x="392950" y="239344"/>
                </a:cubicBezTo>
                <a:cubicBezTo>
                  <a:pt x="392074" y="236537"/>
                  <a:pt x="396443" y="232626"/>
                  <a:pt x="397319" y="229844"/>
                </a:cubicBezTo>
                <a:cubicBezTo>
                  <a:pt x="398196" y="227038"/>
                  <a:pt x="393827" y="217538"/>
                  <a:pt x="393827" y="214731"/>
                </a:cubicBezTo>
                <a:cubicBezTo>
                  <a:pt x="393827" y="211950"/>
                  <a:pt x="380720" y="215303"/>
                  <a:pt x="377660" y="215303"/>
                </a:cubicBezTo>
                <a:cubicBezTo>
                  <a:pt x="374599" y="215303"/>
                  <a:pt x="365430" y="202438"/>
                  <a:pt x="362382" y="201879"/>
                </a:cubicBezTo>
                <a:cubicBezTo>
                  <a:pt x="359765" y="201384"/>
                  <a:pt x="360997" y="195199"/>
                  <a:pt x="361937" y="189915"/>
                </a:cubicBezTo>
                <a:cubicBezTo>
                  <a:pt x="371348" y="192227"/>
                  <a:pt x="380987" y="193167"/>
                  <a:pt x="382028" y="190500"/>
                </a:cubicBezTo>
                <a:cubicBezTo>
                  <a:pt x="383781" y="186029"/>
                  <a:pt x="361645" y="174091"/>
                  <a:pt x="357581" y="172237"/>
                </a:cubicBezTo>
                <a:cubicBezTo>
                  <a:pt x="353492" y="170370"/>
                  <a:pt x="365430" y="162547"/>
                  <a:pt x="365137" y="158064"/>
                </a:cubicBezTo>
                <a:cubicBezTo>
                  <a:pt x="364858" y="153593"/>
                  <a:pt x="352323" y="152463"/>
                  <a:pt x="353492" y="143548"/>
                </a:cubicBezTo>
                <a:cubicBezTo>
                  <a:pt x="354660" y="134594"/>
                  <a:pt x="349428" y="132702"/>
                  <a:pt x="342722" y="132702"/>
                </a:cubicBezTo>
                <a:cubicBezTo>
                  <a:pt x="336016" y="132702"/>
                  <a:pt x="334276" y="127495"/>
                  <a:pt x="337477" y="126771"/>
                </a:cubicBezTo>
                <a:cubicBezTo>
                  <a:pt x="340690" y="125996"/>
                  <a:pt x="340385" y="114820"/>
                  <a:pt x="352920" y="110731"/>
                </a:cubicBezTo>
                <a:cubicBezTo>
                  <a:pt x="365430" y="106629"/>
                  <a:pt x="378828" y="91706"/>
                  <a:pt x="389610" y="76797"/>
                </a:cubicBezTo>
                <a:cubicBezTo>
                  <a:pt x="391109" y="74701"/>
                  <a:pt x="392862" y="73050"/>
                  <a:pt x="394728" y="71640"/>
                </a:cubicBezTo>
                <a:cubicBezTo>
                  <a:pt x="397853" y="74028"/>
                  <a:pt x="400545" y="75755"/>
                  <a:pt x="402120" y="76047"/>
                </a:cubicBezTo>
                <a:cubicBezTo>
                  <a:pt x="408241" y="77165"/>
                  <a:pt x="419595" y="72695"/>
                  <a:pt x="425704" y="67106"/>
                </a:cubicBezTo>
                <a:cubicBezTo>
                  <a:pt x="431825" y="61518"/>
                  <a:pt x="453656" y="68224"/>
                  <a:pt x="456285" y="63754"/>
                </a:cubicBezTo>
                <a:cubicBezTo>
                  <a:pt x="458902" y="59283"/>
                  <a:pt x="464147" y="53695"/>
                  <a:pt x="468515" y="53695"/>
                </a:cubicBezTo>
                <a:cubicBezTo>
                  <a:pt x="472872" y="53695"/>
                  <a:pt x="477253" y="42507"/>
                  <a:pt x="480733" y="45859"/>
                </a:cubicBezTo>
                <a:cubicBezTo>
                  <a:pt x="484225" y="49212"/>
                  <a:pt x="497332" y="49212"/>
                  <a:pt x="500824" y="49212"/>
                </a:cubicBezTo>
                <a:cubicBezTo>
                  <a:pt x="504317" y="49212"/>
                  <a:pt x="504317" y="45859"/>
                  <a:pt x="507809" y="45859"/>
                </a:cubicBezTo>
                <a:cubicBezTo>
                  <a:pt x="511314" y="45859"/>
                  <a:pt x="511314" y="29083"/>
                  <a:pt x="513931" y="30188"/>
                </a:cubicBezTo>
                <a:cubicBezTo>
                  <a:pt x="516547" y="31318"/>
                  <a:pt x="526161" y="20142"/>
                  <a:pt x="532270" y="19012"/>
                </a:cubicBezTo>
                <a:cubicBezTo>
                  <a:pt x="538378" y="17894"/>
                  <a:pt x="544500" y="4483"/>
                  <a:pt x="547116" y="5588"/>
                </a:cubicBezTo>
                <a:cubicBezTo>
                  <a:pt x="549745" y="6705"/>
                  <a:pt x="554114" y="0"/>
                  <a:pt x="555853" y="5588"/>
                </a:cubicBezTo>
                <a:cubicBezTo>
                  <a:pt x="557530" y="10884"/>
                  <a:pt x="566153" y="8306"/>
                  <a:pt x="568553" y="17513"/>
                </a:cubicBezTo>
                <a:cubicBezTo>
                  <a:pt x="557492" y="34861"/>
                  <a:pt x="545617" y="54076"/>
                  <a:pt x="545960" y="61518"/>
                </a:cubicBezTo>
                <a:cubicBezTo>
                  <a:pt x="546544" y="74193"/>
                  <a:pt x="550621" y="82385"/>
                  <a:pt x="538378" y="95808"/>
                </a:cubicBezTo>
                <a:cubicBezTo>
                  <a:pt x="526161" y="109220"/>
                  <a:pt x="539559" y="118173"/>
                  <a:pt x="548310" y="132346"/>
                </a:cubicBezTo>
                <a:cubicBezTo>
                  <a:pt x="556107" y="145008"/>
                  <a:pt x="572706" y="150545"/>
                  <a:pt x="583235" y="159575"/>
                </a:cubicBezTo>
                <a:cubicBezTo>
                  <a:pt x="581101" y="161468"/>
                  <a:pt x="578904" y="163233"/>
                  <a:pt x="576834" y="164401"/>
                </a:cubicBezTo>
                <a:cubicBezTo>
                  <a:pt x="568960" y="168884"/>
                  <a:pt x="566331" y="173355"/>
                  <a:pt x="572465" y="175590"/>
                </a:cubicBezTo>
                <a:cubicBezTo>
                  <a:pt x="578574" y="177838"/>
                  <a:pt x="575945" y="182308"/>
                  <a:pt x="569836" y="191249"/>
                </a:cubicBezTo>
                <a:cubicBezTo>
                  <a:pt x="563727" y="200203"/>
                  <a:pt x="561111" y="209156"/>
                  <a:pt x="557606" y="209156"/>
                </a:cubicBezTo>
                <a:cubicBezTo>
                  <a:pt x="554114" y="209156"/>
                  <a:pt x="548868" y="210261"/>
                  <a:pt x="543623" y="208026"/>
                </a:cubicBezTo>
                <a:cubicBezTo>
                  <a:pt x="538378" y="205790"/>
                  <a:pt x="539267" y="213614"/>
                  <a:pt x="540131" y="221462"/>
                </a:cubicBezTo>
                <a:cubicBezTo>
                  <a:pt x="541007" y="229286"/>
                  <a:pt x="530530" y="228168"/>
                  <a:pt x="528777" y="231521"/>
                </a:cubicBezTo>
                <a:cubicBezTo>
                  <a:pt x="527037" y="234861"/>
                  <a:pt x="531406" y="246049"/>
                  <a:pt x="533146" y="247167"/>
                </a:cubicBezTo>
                <a:cubicBezTo>
                  <a:pt x="534898" y="248297"/>
                  <a:pt x="540131" y="251650"/>
                  <a:pt x="540131" y="255003"/>
                </a:cubicBezTo>
                <a:cubicBezTo>
                  <a:pt x="540131" y="258356"/>
                  <a:pt x="530530" y="259486"/>
                  <a:pt x="534009" y="267309"/>
                </a:cubicBezTo>
                <a:cubicBezTo>
                  <a:pt x="537515" y="275132"/>
                  <a:pt x="544500" y="275132"/>
                  <a:pt x="544500" y="282956"/>
                </a:cubicBezTo>
                <a:cubicBezTo>
                  <a:pt x="544500" y="290792"/>
                  <a:pt x="549745" y="297497"/>
                  <a:pt x="555853" y="291909"/>
                </a:cubicBezTo>
                <a:cubicBezTo>
                  <a:pt x="561962" y="286321"/>
                  <a:pt x="564591" y="271780"/>
                  <a:pt x="571576" y="275132"/>
                </a:cubicBezTo>
                <a:cubicBezTo>
                  <a:pt x="578574" y="278498"/>
                  <a:pt x="574205" y="286321"/>
                  <a:pt x="573329" y="290792"/>
                </a:cubicBezTo>
                <a:cubicBezTo>
                  <a:pt x="572465" y="295275"/>
                  <a:pt x="570700" y="301968"/>
                  <a:pt x="578574" y="304215"/>
                </a:cubicBezTo>
                <a:cubicBezTo>
                  <a:pt x="586422" y="306451"/>
                  <a:pt x="582942" y="316522"/>
                  <a:pt x="589051" y="316522"/>
                </a:cubicBezTo>
                <a:cubicBezTo>
                  <a:pt x="595173" y="316522"/>
                  <a:pt x="606526" y="326580"/>
                  <a:pt x="610019" y="328828"/>
                </a:cubicBezTo>
                <a:cubicBezTo>
                  <a:pt x="613511" y="331051"/>
                  <a:pt x="621373" y="336651"/>
                  <a:pt x="624865" y="334416"/>
                </a:cubicBezTo>
                <a:cubicBezTo>
                  <a:pt x="628358" y="332168"/>
                  <a:pt x="632726" y="326580"/>
                  <a:pt x="635355" y="334416"/>
                </a:cubicBezTo>
                <a:cubicBezTo>
                  <a:pt x="637972" y="342239"/>
                  <a:pt x="648436" y="338887"/>
                  <a:pt x="649325" y="334416"/>
                </a:cubicBezTo>
                <a:cubicBezTo>
                  <a:pt x="650202" y="329946"/>
                  <a:pt x="666788" y="329946"/>
                  <a:pt x="672033" y="325463"/>
                </a:cubicBezTo>
                <a:cubicBezTo>
                  <a:pt x="677278" y="320980"/>
                  <a:pt x="688632" y="312051"/>
                  <a:pt x="688632" y="307568"/>
                </a:cubicBezTo>
                <a:cubicBezTo>
                  <a:pt x="688632" y="303098"/>
                  <a:pt x="693877" y="296392"/>
                  <a:pt x="693877" y="304215"/>
                </a:cubicBezTo>
                <a:cubicBezTo>
                  <a:pt x="693877" y="312051"/>
                  <a:pt x="698233" y="309803"/>
                  <a:pt x="705231" y="304215"/>
                </a:cubicBezTo>
                <a:cubicBezTo>
                  <a:pt x="712216" y="298615"/>
                  <a:pt x="721830" y="300863"/>
                  <a:pt x="723582" y="306451"/>
                </a:cubicBezTo>
                <a:cubicBezTo>
                  <a:pt x="725309" y="312051"/>
                  <a:pt x="738416" y="318757"/>
                  <a:pt x="742797" y="314274"/>
                </a:cubicBezTo>
                <a:cubicBezTo>
                  <a:pt x="747153" y="309803"/>
                  <a:pt x="748906" y="306451"/>
                  <a:pt x="754151" y="313156"/>
                </a:cubicBezTo>
                <a:cubicBezTo>
                  <a:pt x="759384" y="319887"/>
                  <a:pt x="771614" y="318757"/>
                  <a:pt x="773366" y="312051"/>
                </a:cubicBezTo>
                <a:cubicBezTo>
                  <a:pt x="775106" y="305333"/>
                  <a:pt x="781215" y="304215"/>
                  <a:pt x="786473" y="304215"/>
                </a:cubicBezTo>
                <a:cubicBezTo>
                  <a:pt x="791705" y="304215"/>
                  <a:pt x="792581" y="294144"/>
                  <a:pt x="796074" y="296392"/>
                </a:cubicBezTo>
                <a:cubicBezTo>
                  <a:pt x="799566" y="298615"/>
                  <a:pt x="798703" y="309803"/>
                  <a:pt x="803059" y="308699"/>
                </a:cubicBezTo>
                <a:cubicBezTo>
                  <a:pt x="807428" y="307568"/>
                  <a:pt x="810920" y="300863"/>
                  <a:pt x="817905" y="300863"/>
                </a:cubicBezTo>
                <a:cubicBezTo>
                  <a:pt x="824903" y="300863"/>
                  <a:pt x="830135" y="303098"/>
                  <a:pt x="830135" y="309803"/>
                </a:cubicBezTo>
                <a:cubicBezTo>
                  <a:pt x="830135" y="316522"/>
                  <a:pt x="829272" y="327711"/>
                  <a:pt x="824903" y="327711"/>
                </a:cubicBezTo>
                <a:cubicBezTo>
                  <a:pt x="820534" y="327711"/>
                  <a:pt x="816165" y="333286"/>
                  <a:pt x="810920" y="333286"/>
                </a:cubicBezTo>
                <a:cubicBezTo>
                  <a:pt x="805675" y="333286"/>
                  <a:pt x="800443" y="344487"/>
                  <a:pt x="805675" y="346722"/>
                </a:cubicBezTo>
                <a:cubicBezTo>
                  <a:pt x="810920" y="348945"/>
                  <a:pt x="819658" y="354546"/>
                  <a:pt x="817905" y="360134"/>
                </a:cubicBezTo>
                <a:cubicBezTo>
                  <a:pt x="816165" y="365722"/>
                  <a:pt x="814425" y="376910"/>
                  <a:pt x="821398" y="378041"/>
                </a:cubicBezTo>
                <a:cubicBezTo>
                  <a:pt x="828383" y="379158"/>
                  <a:pt x="843229" y="379158"/>
                  <a:pt x="842365" y="382498"/>
                </a:cubicBezTo>
                <a:cubicBezTo>
                  <a:pt x="841502" y="385863"/>
                  <a:pt x="827519" y="388098"/>
                  <a:pt x="824903" y="393686"/>
                </a:cubicBezTo>
                <a:cubicBezTo>
                  <a:pt x="822274" y="399287"/>
                  <a:pt x="821398" y="412698"/>
                  <a:pt x="824014" y="414933"/>
                </a:cubicBezTo>
                <a:cubicBezTo>
                  <a:pt x="826643" y="417181"/>
                  <a:pt x="835380" y="413828"/>
                  <a:pt x="840625" y="416051"/>
                </a:cubicBezTo>
                <a:cubicBezTo>
                  <a:pt x="845858" y="418299"/>
                  <a:pt x="857224" y="412698"/>
                  <a:pt x="864209" y="419416"/>
                </a:cubicBezTo>
                <a:cubicBezTo>
                  <a:pt x="871194" y="426122"/>
                  <a:pt x="886041" y="427252"/>
                  <a:pt x="893915" y="427252"/>
                </a:cubicBezTo>
                <a:cubicBezTo>
                  <a:pt x="901763" y="427252"/>
                  <a:pt x="907872" y="433958"/>
                  <a:pt x="913993" y="435075"/>
                </a:cubicBezTo>
                <a:cubicBezTo>
                  <a:pt x="920115" y="436193"/>
                  <a:pt x="937590" y="439533"/>
                  <a:pt x="941946" y="441781"/>
                </a:cubicBezTo>
                <a:cubicBezTo>
                  <a:pt x="946328" y="444016"/>
                  <a:pt x="969899" y="448486"/>
                  <a:pt x="970775" y="454087"/>
                </a:cubicBezTo>
                <a:cubicBezTo>
                  <a:pt x="971651" y="459663"/>
                  <a:pt x="990435" y="464146"/>
                  <a:pt x="995235" y="461339"/>
                </a:cubicBezTo>
                <a:cubicBezTo>
                  <a:pt x="1000036" y="458558"/>
                  <a:pt x="1006157" y="456310"/>
                  <a:pt x="1010513" y="458558"/>
                </a:cubicBezTo>
                <a:cubicBezTo>
                  <a:pt x="1014882" y="460793"/>
                  <a:pt x="1024064" y="454646"/>
                  <a:pt x="1023175" y="448486"/>
                </a:cubicBezTo>
                <a:cubicBezTo>
                  <a:pt x="1022312" y="442340"/>
                  <a:pt x="1027112" y="435634"/>
                  <a:pt x="1026681" y="430592"/>
                </a:cubicBezTo>
                <a:cubicBezTo>
                  <a:pt x="1026236" y="425563"/>
                  <a:pt x="1021867" y="423874"/>
                  <a:pt x="1024496" y="419962"/>
                </a:cubicBezTo>
                <a:cubicBezTo>
                  <a:pt x="1027112" y="416051"/>
                  <a:pt x="1038911" y="418857"/>
                  <a:pt x="1042403" y="423874"/>
                </a:cubicBezTo>
                <a:cubicBezTo>
                  <a:pt x="1045896" y="428916"/>
                  <a:pt x="1049820" y="421651"/>
                  <a:pt x="1049820" y="417740"/>
                </a:cubicBezTo>
                <a:cubicBezTo>
                  <a:pt x="1049820" y="413828"/>
                  <a:pt x="1055497" y="411009"/>
                  <a:pt x="1055497" y="416051"/>
                </a:cubicBezTo>
                <a:cubicBezTo>
                  <a:pt x="1055497" y="421093"/>
                  <a:pt x="1062495" y="417740"/>
                  <a:pt x="1064679" y="414374"/>
                </a:cubicBezTo>
                <a:cubicBezTo>
                  <a:pt x="1066863" y="411009"/>
                  <a:pt x="1075169" y="418299"/>
                  <a:pt x="1075169" y="412698"/>
                </a:cubicBezTo>
                <a:cubicBezTo>
                  <a:pt x="1075169" y="407110"/>
                  <a:pt x="1062926" y="402639"/>
                  <a:pt x="1068171" y="396493"/>
                </a:cubicBezTo>
                <a:cubicBezTo>
                  <a:pt x="1073404" y="390320"/>
                  <a:pt x="1076464" y="403770"/>
                  <a:pt x="1083018" y="400963"/>
                </a:cubicBezTo>
                <a:cubicBezTo>
                  <a:pt x="1089571" y="398156"/>
                  <a:pt x="1098309" y="410463"/>
                  <a:pt x="1104430" y="412139"/>
                </a:cubicBezTo>
                <a:cubicBezTo>
                  <a:pt x="1110539" y="413828"/>
                  <a:pt x="1117079" y="421093"/>
                  <a:pt x="1122324" y="425004"/>
                </a:cubicBezTo>
                <a:cubicBezTo>
                  <a:pt x="1127569" y="428916"/>
                  <a:pt x="1138923" y="427798"/>
                  <a:pt x="1135431" y="423328"/>
                </a:cubicBezTo>
                <a:cubicBezTo>
                  <a:pt x="1131925" y="418857"/>
                  <a:pt x="1128014" y="410463"/>
                  <a:pt x="1141107" y="404316"/>
                </a:cubicBezTo>
                <a:cubicBezTo>
                  <a:pt x="1154214" y="398156"/>
                  <a:pt x="1169060" y="365722"/>
                  <a:pt x="1177341" y="349529"/>
                </a:cubicBezTo>
                <a:cubicBezTo>
                  <a:pt x="1185646" y="333286"/>
                  <a:pt x="1193508" y="304215"/>
                  <a:pt x="1197877" y="304215"/>
                </a:cubicBezTo>
                <a:cubicBezTo>
                  <a:pt x="1202245" y="304215"/>
                  <a:pt x="1203553" y="318757"/>
                  <a:pt x="1209243" y="320433"/>
                </a:cubicBezTo>
                <a:cubicBezTo>
                  <a:pt x="1214920" y="322110"/>
                  <a:pt x="1218400" y="308140"/>
                  <a:pt x="1224534" y="306451"/>
                </a:cubicBezTo>
                <a:cubicBezTo>
                  <a:pt x="1230642" y="304774"/>
                  <a:pt x="1238936" y="300304"/>
                  <a:pt x="1243749" y="302539"/>
                </a:cubicBezTo>
                <a:cubicBezTo>
                  <a:pt x="1248549" y="304774"/>
                  <a:pt x="1259459" y="312598"/>
                  <a:pt x="1263396" y="309803"/>
                </a:cubicBezTo>
                <a:cubicBezTo>
                  <a:pt x="1267320" y="307010"/>
                  <a:pt x="1272578" y="307010"/>
                  <a:pt x="1276070" y="296392"/>
                </a:cubicBezTo>
                <a:cubicBezTo>
                  <a:pt x="1279550" y="285762"/>
                  <a:pt x="1284808" y="283515"/>
                  <a:pt x="1288300" y="283515"/>
                </a:cubicBezTo>
                <a:cubicBezTo>
                  <a:pt x="1291780" y="283515"/>
                  <a:pt x="1292530" y="278498"/>
                  <a:pt x="1292530" y="274002"/>
                </a:cubicBezTo>
                <a:cubicBezTo>
                  <a:pt x="1292530" y="269545"/>
                  <a:pt x="1298930" y="263563"/>
                  <a:pt x="1302423" y="263563"/>
                </a:cubicBezTo>
                <a:cubicBezTo>
                  <a:pt x="1305915" y="263563"/>
                  <a:pt x="1315237" y="265074"/>
                  <a:pt x="1318145" y="267309"/>
                </a:cubicBezTo>
                <a:cubicBezTo>
                  <a:pt x="1321041" y="269545"/>
                  <a:pt x="1324559" y="271754"/>
                  <a:pt x="1325131" y="266547"/>
                </a:cubicBezTo>
                <a:cubicBezTo>
                  <a:pt x="1325727" y="261328"/>
                  <a:pt x="1330960" y="253136"/>
                  <a:pt x="1334452" y="253136"/>
                </a:cubicBezTo>
                <a:cubicBezTo>
                  <a:pt x="1337945" y="253136"/>
                  <a:pt x="1344930" y="249390"/>
                  <a:pt x="1345514" y="253136"/>
                </a:cubicBezTo>
                <a:cubicBezTo>
                  <a:pt x="1346098" y="256870"/>
                  <a:pt x="1355407" y="259080"/>
                  <a:pt x="1358912" y="259854"/>
                </a:cubicBezTo>
                <a:cubicBezTo>
                  <a:pt x="1362405" y="260604"/>
                  <a:pt x="1374648" y="263563"/>
                  <a:pt x="1376959" y="270281"/>
                </a:cubicBezTo>
                <a:cubicBezTo>
                  <a:pt x="1379283" y="276987"/>
                  <a:pt x="1389177" y="276987"/>
                  <a:pt x="1392110" y="281470"/>
                </a:cubicBezTo>
                <a:cubicBezTo>
                  <a:pt x="1395006" y="285940"/>
                  <a:pt x="1403159" y="288163"/>
                  <a:pt x="1404899" y="292646"/>
                </a:cubicBezTo>
                <a:cubicBezTo>
                  <a:pt x="1406664" y="297129"/>
                  <a:pt x="1417129" y="296367"/>
                  <a:pt x="1418310" y="300113"/>
                </a:cubicBezTo>
                <a:cubicBezTo>
                  <a:pt x="1419466" y="303835"/>
                  <a:pt x="1428204" y="304571"/>
                  <a:pt x="1432280" y="303098"/>
                </a:cubicBezTo>
                <a:cubicBezTo>
                  <a:pt x="1436357" y="301587"/>
                  <a:pt x="1456741" y="296392"/>
                  <a:pt x="1459649" y="297129"/>
                </a:cubicBezTo>
                <a:cubicBezTo>
                  <a:pt x="1462570" y="297865"/>
                  <a:pt x="1463141" y="283692"/>
                  <a:pt x="1466037" y="282956"/>
                </a:cubicBezTo>
                <a:cubicBezTo>
                  <a:pt x="1468971" y="282206"/>
                  <a:pt x="1479461" y="271780"/>
                  <a:pt x="1482369" y="274739"/>
                </a:cubicBezTo>
                <a:cubicBezTo>
                  <a:pt x="1485265" y="277736"/>
                  <a:pt x="1492262" y="280733"/>
                  <a:pt x="1498092" y="276263"/>
                </a:cubicBezTo>
                <a:cubicBezTo>
                  <a:pt x="1503908" y="271780"/>
                  <a:pt x="1509738" y="265811"/>
                  <a:pt x="1512049" y="271018"/>
                </a:cubicBezTo>
                <a:cubicBezTo>
                  <a:pt x="1514399" y="276263"/>
                  <a:pt x="1526616" y="278498"/>
                  <a:pt x="1528381" y="281470"/>
                </a:cubicBezTo>
                <a:cubicBezTo>
                  <a:pt x="1530121" y="284454"/>
                  <a:pt x="1531874" y="293408"/>
                  <a:pt x="1528940" y="296392"/>
                </a:cubicBezTo>
                <a:cubicBezTo>
                  <a:pt x="1526045" y="299351"/>
                  <a:pt x="1523136" y="311289"/>
                  <a:pt x="1521955" y="317258"/>
                </a:cubicBezTo>
                <a:cubicBezTo>
                  <a:pt x="1520787" y="323227"/>
                  <a:pt x="1528940" y="324713"/>
                  <a:pt x="1530121" y="329946"/>
                </a:cubicBezTo>
                <a:cubicBezTo>
                  <a:pt x="1531277" y="335140"/>
                  <a:pt x="1538262" y="335902"/>
                  <a:pt x="1540599" y="338887"/>
                </a:cubicBezTo>
                <a:cubicBezTo>
                  <a:pt x="1542923" y="341858"/>
                  <a:pt x="1543507" y="348564"/>
                  <a:pt x="1547596" y="347078"/>
                </a:cubicBezTo>
                <a:cubicBezTo>
                  <a:pt x="1551660" y="345592"/>
                  <a:pt x="1560398" y="341858"/>
                  <a:pt x="1562138" y="339623"/>
                </a:cubicBezTo>
                <a:cubicBezTo>
                  <a:pt x="1563891" y="337375"/>
                  <a:pt x="1570291" y="335902"/>
                  <a:pt x="1574355" y="335902"/>
                </a:cubicBezTo>
                <a:cubicBezTo>
                  <a:pt x="1578445" y="335902"/>
                  <a:pt x="1584858" y="331432"/>
                  <a:pt x="1588935" y="328434"/>
                </a:cubicBezTo>
                <a:cubicBezTo>
                  <a:pt x="1593012" y="325463"/>
                  <a:pt x="1605839" y="325463"/>
                  <a:pt x="1608150" y="320980"/>
                </a:cubicBezTo>
                <a:cubicBezTo>
                  <a:pt x="1610474" y="316522"/>
                  <a:pt x="1607553" y="303835"/>
                  <a:pt x="1610474" y="299351"/>
                </a:cubicBezTo>
                <a:cubicBezTo>
                  <a:pt x="1613382" y="294881"/>
                  <a:pt x="1620367" y="285204"/>
                  <a:pt x="1622704" y="287439"/>
                </a:cubicBezTo>
                <a:cubicBezTo>
                  <a:pt x="1625028" y="289674"/>
                  <a:pt x="1636103" y="279971"/>
                  <a:pt x="1640179" y="280733"/>
                </a:cubicBezTo>
                <a:cubicBezTo>
                  <a:pt x="1644256" y="281470"/>
                  <a:pt x="1650657" y="289674"/>
                  <a:pt x="1654149" y="289674"/>
                </a:cubicBezTo>
                <a:cubicBezTo>
                  <a:pt x="1657655" y="289674"/>
                  <a:pt x="1668704" y="293408"/>
                  <a:pt x="1672196" y="292646"/>
                </a:cubicBezTo>
                <a:cubicBezTo>
                  <a:pt x="1675689" y="291909"/>
                  <a:pt x="1688503" y="285940"/>
                  <a:pt x="1690268" y="287439"/>
                </a:cubicBezTo>
                <a:cubicBezTo>
                  <a:pt x="1692008" y="288925"/>
                  <a:pt x="1703629" y="286677"/>
                  <a:pt x="1705394" y="282206"/>
                </a:cubicBezTo>
                <a:cubicBezTo>
                  <a:pt x="1707134" y="277736"/>
                  <a:pt x="1721701" y="277736"/>
                  <a:pt x="1721701" y="272516"/>
                </a:cubicBezTo>
                <a:cubicBezTo>
                  <a:pt x="1721701" y="267309"/>
                  <a:pt x="1729841" y="264325"/>
                  <a:pt x="1732178" y="258356"/>
                </a:cubicBezTo>
                <a:cubicBezTo>
                  <a:pt x="1734515" y="252374"/>
                  <a:pt x="1753729" y="256095"/>
                  <a:pt x="1757234" y="252374"/>
                </a:cubicBezTo>
                <a:cubicBezTo>
                  <a:pt x="1760727" y="248653"/>
                  <a:pt x="1782850" y="249390"/>
                  <a:pt x="1783434" y="252374"/>
                </a:cubicBezTo>
                <a:cubicBezTo>
                  <a:pt x="1784006" y="255359"/>
                  <a:pt x="1804974" y="256870"/>
                  <a:pt x="1809050" y="260604"/>
                </a:cubicBezTo>
                <a:cubicBezTo>
                  <a:pt x="1813140" y="264325"/>
                  <a:pt x="1824189" y="262813"/>
                  <a:pt x="1824773" y="268046"/>
                </a:cubicBezTo>
                <a:cubicBezTo>
                  <a:pt x="1825357" y="273278"/>
                  <a:pt x="1835835" y="276987"/>
                  <a:pt x="1840496" y="281470"/>
                </a:cubicBezTo>
                <a:cubicBezTo>
                  <a:pt x="1845156" y="285940"/>
                  <a:pt x="1863787" y="285204"/>
                  <a:pt x="1864956" y="279971"/>
                </a:cubicBezTo>
                <a:cubicBezTo>
                  <a:pt x="1866111" y="274739"/>
                  <a:pt x="1877186" y="273278"/>
                  <a:pt x="1881847" y="275501"/>
                </a:cubicBezTo>
                <a:cubicBezTo>
                  <a:pt x="1886508" y="277736"/>
                  <a:pt x="1898738" y="274739"/>
                  <a:pt x="1900478" y="269545"/>
                </a:cubicBezTo>
                <a:cubicBezTo>
                  <a:pt x="1902243" y="264325"/>
                  <a:pt x="1916200" y="261328"/>
                  <a:pt x="1919705" y="262826"/>
                </a:cubicBezTo>
                <a:cubicBezTo>
                  <a:pt x="1923198" y="264325"/>
                  <a:pt x="1934260" y="274739"/>
                  <a:pt x="1938324" y="275501"/>
                </a:cubicBezTo>
                <a:cubicBezTo>
                  <a:pt x="1942413" y="276263"/>
                  <a:pt x="1948217" y="281470"/>
                  <a:pt x="1947061" y="286677"/>
                </a:cubicBezTo>
                <a:cubicBezTo>
                  <a:pt x="1945906" y="291909"/>
                  <a:pt x="1955215" y="306806"/>
                  <a:pt x="1956383" y="312775"/>
                </a:cubicBezTo>
                <a:cubicBezTo>
                  <a:pt x="1957551" y="318757"/>
                  <a:pt x="1965705" y="335140"/>
                  <a:pt x="1968613" y="336651"/>
                </a:cubicBezTo>
                <a:cubicBezTo>
                  <a:pt x="1971521" y="338124"/>
                  <a:pt x="1977948" y="344843"/>
                  <a:pt x="1977351" y="349313"/>
                </a:cubicBezTo>
                <a:cubicBezTo>
                  <a:pt x="1976767" y="353784"/>
                  <a:pt x="1975014" y="367220"/>
                  <a:pt x="1971521" y="367220"/>
                </a:cubicBezTo>
                <a:cubicBezTo>
                  <a:pt x="1968029" y="367220"/>
                  <a:pt x="1961628" y="366471"/>
                  <a:pt x="1969781" y="380644"/>
                </a:cubicBezTo>
                <a:cubicBezTo>
                  <a:pt x="1977922" y="394816"/>
                  <a:pt x="1992489" y="391070"/>
                  <a:pt x="1994826" y="391070"/>
                </a:cubicBezTo>
                <a:cubicBezTo>
                  <a:pt x="1997137" y="391070"/>
                  <a:pt x="2015794" y="397052"/>
                  <a:pt x="2023934" y="394054"/>
                </a:cubicBezTo>
                <a:cubicBezTo>
                  <a:pt x="2032088" y="391070"/>
                  <a:pt x="2037320" y="395540"/>
                  <a:pt x="2046045" y="389584"/>
                </a:cubicBezTo>
                <a:cubicBezTo>
                  <a:pt x="2054795" y="383629"/>
                  <a:pt x="2067025" y="385863"/>
                  <a:pt x="2069934" y="380644"/>
                </a:cubicBezTo>
                <a:cubicBezTo>
                  <a:pt x="2072855" y="375412"/>
                  <a:pt x="2084501" y="370929"/>
                  <a:pt x="2082748" y="361988"/>
                </a:cubicBezTo>
                <a:cubicBezTo>
                  <a:pt x="2080995" y="353047"/>
                  <a:pt x="2089149" y="358267"/>
                  <a:pt x="2092057" y="338887"/>
                </a:cubicBezTo>
                <a:cubicBezTo>
                  <a:pt x="2094978" y="319481"/>
                  <a:pt x="2101963" y="318008"/>
                  <a:pt x="2103703" y="309067"/>
                </a:cubicBezTo>
                <a:cubicBezTo>
                  <a:pt x="2105456" y="300113"/>
                  <a:pt x="2114777" y="283692"/>
                  <a:pt x="2113622" y="278498"/>
                </a:cubicBezTo>
                <a:cubicBezTo>
                  <a:pt x="2112453" y="273278"/>
                  <a:pt x="2111285" y="265074"/>
                  <a:pt x="2121178" y="264325"/>
                </a:cubicBezTo>
                <a:cubicBezTo>
                  <a:pt x="2131084" y="263563"/>
                  <a:pt x="2138082" y="253885"/>
                  <a:pt x="2140406" y="255359"/>
                </a:cubicBezTo>
                <a:cubicBezTo>
                  <a:pt x="2142743" y="256870"/>
                  <a:pt x="2154376" y="251650"/>
                  <a:pt x="2160193" y="244195"/>
                </a:cubicBezTo>
                <a:cubicBezTo>
                  <a:pt x="2166035" y="236728"/>
                  <a:pt x="2174759" y="240449"/>
                  <a:pt x="2174175" y="232245"/>
                </a:cubicBezTo>
                <a:cubicBezTo>
                  <a:pt x="2173591" y="224053"/>
                  <a:pt x="2178849" y="217347"/>
                  <a:pt x="2178252" y="210642"/>
                </a:cubicBezTo>
                <a:cubicBezTo>
                  <a:pt x="2177668" y="203924"/>
                  <a:pt x="2189339" y="199440"/>
                  <a:pt x="2197480" y="200926"/>
                </a:cubicBezTo>
                <a:cubicBezTo>
                  <a:pt x="2205620" y="202438"/>
                  <a:pt x="2211450" y="197205"/>
                  <a:pt x="2214942" y="206159"/>
                </a:cubicBezTo>
                <a:cubicBezTo>
                  <a:pt x="2218448" y="215112"/>
                  <a:pt x="2230081" y="211391"/>
                  <a:pt x="2234157" y="215112"/>
                </a:cubicBezTo>
                <a:cubicBezTo>
                  <a:pt x="2238221" y="218833"/>
                  <a:pt x="2250477" y="223316"/>
                  <a:pt x="2249893" y="209880"/>
                </a:cubicBezTo>
                <a:cubicBezTo>
                  <a:pt x="2249296" y="196456"/>
                  <a:pt x="2256294" y="193484"/>
                  <a:pt x="2250464" y="189014"/>
                </a:cubicBezTo>
                <a:cubicBezTo>
                  <a:pt x="2244648" y="184543"/>
                  <a:pt x="2241727" y="165150"/>
                  <a:pt x="2239987" y="156946"/>
                </a:cubicBezTo>
                <a:cubicBezTo>
                  <a:pt x="2238221" y="148755"/>
                  <a:pt x="2229497" y="146520"/>
                  <a:pt x="2228328" y="137579"/>
                </a:cubicBezTo>
                <a:cubicBezTo>
                  <a:pt x="2227172" y="128625"/>
                  <a:pt x="2219006" y="127863"/>
                  <a:pt x="2219006" y="121158"/>
                </a:cubicBezTo>
                <a:cubicBezTo>
                  <a:pt x="2219006" y="114452"/>
                  <a:pt x="2207373" y="115938"/>
                  <a:pt x="2201544" y="121158"/>
                </a:cubicBezTo>
                <a:cubicBezTo>
                  <a:pt x="2195727" y="126390"/>
                  <a:pt x="2189911" y="111455"/>
                  <a:pt x="2185250" y="111455"/>
                </a:cubicBezTo>
                <a:cubicBezTo>
                  <a:pt x="2180576" y="111455"/>
                  <a:pt x="2181160" y="98793"/>
                  <a:pt x="2182316" y="93561"/>
                </a:cubicBezTo>
                <a:cubicBezTo>
                  <a:pt x="2183510" y="88354"/>
                  <a:pt x="2180589" y="81648"/>
                  <a:pt x="2183510" y="72695"/>
                </a:cubicBezTo>
                <a:cubicBezTo>
                  <a:pt x="2185059" y="67894"/>
                  <a:pt x="2184107" y="58763"/>
                  <a:pt x="2184881" y="48577"/>
                </a:cubicBezTo>
                <a:cubicBezTo>
                  <a:pt x="2191981" y="55168"/>
                  <a:pt x="2198407" y="60020"/>
                  <a:pt x="2201264" y="60020"/>
                </a:cubicBezTo>
                <a:cubicBezTo>
                  <a:pt x="2208541" y="60020"/>
                  <a:pt x="2215819" y="43980"/>
                  <a:pt x="2223972" y="43637"/>
                </a:cubicBezTo>
                <a:cubicBezTo>
                  <a:pt x="2232125" y="43231"/>
                  <a:pt x="2269108" y="74930"/>
                  <a:pt x="2269387" y="80149"/>
                </a:cubicBezTo>
                <a:cubicBezTo>
                  <a:pt x="2269692" y="85369"/>
                  <a:pt x="2291231" y="111849"/>
                  <a:pt x="2301417" y="125641"/>
                </a:cubicBezTo>
                <a:cubicBezTo>
                  <a:pt x="2311602" y="139433"/>
                  <a:pt x="2325013" y="159563"/>
                  <a:pt x="2330246" y="175209"/>
                </a:cubicBezTo>
                <a:cubicBezTo>
                  <a:pt x="2333471" y="184874"/>
                  <a:pt x="2347721" y="203555"/>
                  <a:pt x="2351213" y="210997"/>
                </a:cubicBezTo>
                <a:cubicBezTo>
                  <a:pt x="2354706" y="218465"/>
                  <a:pt x="2357030" y="219214"/>
                  <a:pt x="2363443" y="236728"/>
                </a:cubicBezTo>
                <a:cubicBezTo>
                  <a:pt x="2369831" y="254241"/>
                  <a:pt x="2369831" y="300113"/>
                  <a:pt x="2371889" y="303098"/>
                </a:cubicBezTo>
                <a:cubicBezTo>
                  <a:pt x="2373934" y="306082"/>
                  <a:pt x="2372752" y="313906"/>
                  <a:pt x="2375673" y="318757"/>
                </a:cubicBezTo>
                <a:cubicBezTo>
                  <a:pt x="2378569" y="323596"/>
                  <a:pt x="2377109" y="330301"/>
                  <a:pt x="2382938" y="336651"/>
                </a:cubicBezTo>
                <a:cubicBezTo>
                  <a:pt x="2388780" y="342963"/>
                  <a:pt x="2387599" y="348564"/>
                  <a:pt x="2386151" y="353428"/>
                </a:cubicBezTo>
                <a:cubicBezTo>
                  <a:pt x="2384703" y="358267"/>
                  <a:pt x="2386443" y="369087"/>
                  <a:pt x="2384983" y="372427"/>
                </a:cubicBezTo>
                <a:cubicBezTo>
                  <a:pt x="2383535" y="375805"/>
                  <a:pt x="2383827" y="377279"/>
                  <a:pt x="2387307" y="379882"/>
                </a:cubicBezTo>
                <a:cubicBezTo>
                  <a:pt x="2390812" y="382473"/>
                  <a:pt x="2384983" y="389216"/>
                  <a:pt x="2380042" y="392187"/>
                </a:cubicBezTo>
                <a:cubicBezTo>
                  <a:pt x="2375089" y="395172"/>
                  <a:pt x="2368688" y="397775"/>
                  <a:pt x="2368092" y="404875"/>
                </a:cubicBezTo>
                <a:cubicBezTo>
                  <a:pt x="2367507" y="411961"/>
                  <a:pt x="2359087" y="420521"/>
                  <a:pt x="2352648" y="419784"/>
                </a:cubicBezTo>
                <a:cubicBezTo>
                  <a:pt x="2346260" y="419023"/>
                  <a:pt x="2334322" y="424242"/>
                  <a:pt x="2335770" y="419023"/>
                </a:cubicBezTo>
                <a:cubicBezTo>
                  <a:pt x="2337231" y="413790"/>
                  <a:pt x="2335186" y="409345"/>
                  <a:pt x="2331998" y="410463"/>
                </a:cubicBezTo>
                <a:cubicBezTo>
                  <a:pt x="2328798" y="411580"/>
                  <a:pt x="2327325" y="408228"/>
                  <a:pt x="2323540" y="400773"/>
                </a:cubicBezTo>
                <a:cubicBezTo>
                  <a:pt x="2319768" y="393292"/>
                  <a:pt x="2306357" y="392568"/>
                  <a:pt x="2312478" y="399655"/>
                </a:cubicBezTo>
                <a:cubicBezTo>
                  <a:pt x="2318587" y="406716"/>
                  <a:pt x="2310446" y="407110"/>
                  <a:pt x="2311602" y="414565"/>
                </a:cubicBezTo>
                <a:cubicBezTo>
                  <a:pt x="2312783" y="422020"/>
                  <a:pt x="2317711" y="429475"/>
                  <a:pt x="2311030" y="424636"/>
                </a:cubicBezTo>
                <a:cubicBezTo>
                  <a:pt x="2304338" y="419784"/>
                  <a:pt x="2304338" y="408228"/>
                  <a:pt x="2298800" y="406716"/>
                </a:cubicBezTo>
                <a:cubicBezTo>
                  <a:pt x="2293276" y="405230"/>
                  <a:pt x="2295003" y="426846"/>
                  <a:pt x="2296464" y="432459"/>
                </a:cubicBezTo>
                <a:cubicBezTo>
                  <a:pt x="2297937" y="438034"/>
                  <a:pt x="2286278" y="432078"/>
                  <a:pt x="2274048" y="433196"/>
                </a:cubicBezTo>
                <a:cubicBezTo>
                  <a:pt x="2261818" y="434313"/>
                  <a:pt x="2265018" y="445146"/>
                  <a:pt x="2274912" y="451839"/>
                </a:cubicBezTo>
                <a:cubicBezTo>
                  <a:pt x="2284830" y="458558"/>
                  <a:pt x="2283078" y="464895"/>
                  <a:pt x="2288018" y="467511"/>
                </a:cubicBezTo>
                <a:cubicBezTo>
                  <a:pt x="2292971" y="470115"/>
                  <a:pt x="2305798" y="480922"/>
                  <a:pt x="2313355" y="486536"/>
                </a:cubicBezTo>
                <a:cubicBezTo>
                  <a:pt x="2320924" y="492111"/>
                  <a:pt x="2322384" y="498436"/>
                  <a:pt x="2324137" y="504773"/>
                </a:cubicBezTo>
                <a:cubicBezTo>
                  <a:pt x="2325877" y="511123"/>
                  <a:pt x="2339859" y="518946"/>
                  <a:pt x="2352369" y="531989"/>
                </a:cubicBezTo>
                <a:cubicBezTo>
                  <a:pt x="2364891" y="545032"/>
                  <a:pt x="2371000" y="552512"/>
                  <a:pt x="2373934" y="560335"/>
                </a:cubicBezTo>
                <a:cubicBezTo>
                  <a:pt x="2376829" y="568159"/>
                  <a:pt x="2395460" y="577849"/>
                  <a:pt x="2395752" y="583818"/>
                </a:cubicBezTo>
                <a:cubicBezTo>
                  <a:pt x="2396044" y="589787"/>
                  <a:pt x="2417888" y="604684"/>
                  <a:pt x="2432735" y="608430"/>
                </a:cubicBezTo>
                <a:cubicBezTo>
                  <a:pt x="2447594" y="612139"/>
                  <a:pt x="2471165" y="607300"/>
                  <a:pt x="2475546" y="601712"/>
                </a:cubicBezTo>
                <a:cubicBezTo>
                  <a:pt x="2479915" y="596137"/>
                  <a:pt x="2483116" y="598346"/>
                  <a:pt x="2485732" y="602080"/>
                </a:cubicBezTo>
                <a:cubicBezTo>
                  <a:pt x="2488361" y="605814"/>
                  <a:pt x="2494165" y="603960"/>
                  <a:pt x="2504070" y="602461"/>
                </a:cubicBezTo>
                <a:cubicBezTo>
                  <a:pt x="2513977" y="600963"/>
                  <a:pt x="2516313" y="608430"/>
                  <a:pt x="2523006" y="605814"/>
                </a:cubicBezTo>
                <a:cubicBezTo>
                  <a:pt x="2529686" y="603185"/>
                  <a:pt x="2535224" y="601712"/>
                  <a:pt x="2539300" y="611783"/>
                </a:cubicBezTo>
                <a:cubicBezTo>
                  <a:pt x="2543390" y="621854"/>
                  <a:pt x="2562605" y="619962"/>
                  <a:pt x="2566961" y="615873"/>
                </a:cubicBezTo>
                <a:cubicBezTo>
                  <a:pt x="2571330" y="611758"/>
                  <a:pt x="2574835" y="606182"/>
                  <a:pt x="2581820" y="612139"/>
                </a:cubicBezTo>
                <a:cubicBezTo>
                  <a:pt x="2588805" y="618108"/>
                  <a:pt x="2588805" y="604316"/>
                  <a:pt x="2595498" y="603185"/>
                </a:cubicBezTo>
                <a:cubicBezTo>
                  <a:pt x="2602191" y="602080"/>
                  <a:pt x="2597822" y="594625"/>
                  <a:pt x="2591993" y="595362"/>
                </a:cubicBezTo>
                <a:cubicBezTo>
                  <a:pt x="2586189" y="596137"/>
                  <a:pt x="2578899" y="591654"/>
                  <a:pt x="2585592" y="586777"/>
                </a:cubicBezTo>
                <a:cubicBezTo>
                  <a:pt x="2592310" y="581951"/>
                  <a:pt x="2600171" y="591273"/>
                  <a:pt x="2605404" y="590523"/>
                </a:cubicBezTo>
                <a:cubicBezTo>
                  <a:pt x="2610636" y="589787"/>
                  <a:pt x="2618790" y="589037"/>
                  <a:pt x="2626067" y="595006"/>
                </a:cubicBezTo>
                <a:cubicBezTo>
                  <a:pt x="2633357" y="600963"/>
                  <a:pt x="2635388" y="590155"/>
                  <a:pt x="2640049" y="595362"/>
                </a:cubicBezTo>
                <a:cubicBezTo>
                  <a:pt x="2644710" y="600594"/>
                  <a:pt x="2655188" y="602080"/>
                  <a:pt x="2660433" y="601712"/>
                </a:cubicBezTo>
                <a:cubicBezTo>
                  <a:pt x="2665678" y="601331"/>
                  <a:pt x="2661309" y="609535"/>
                  <a:pt x="2652584" y="609535"/>
                </a:cubicBezTo>
                <a:cubicBezTo>
                  <a:pt x="2643834" y="609535"/>
                  <a:pt x="2644126" y="615504"/>
                  <a:pt x="2651111" y="630808"/>
                </a:cubicBezTo>
                <a:cubicBezTo>
                  <a:pt x="2658096" y="646060"/>
                  <a:pt x="2671495" y="654277"/>
                  <a:pt x="2679940" y="663586"/>
                </a:cubicBezTo>
                <a:cubicBezTo>
                  <a:pt x="2688386" y="672896"/>
                  <a:pt x="2694494" y="668425"/>
                  <a:pt x="2694494" y="674419"/>
                </a:cubicBezTo>
                <a:cubicBezTo>
                  <a:pt x="2694494" y="680363"/>
                  <a:pt x="2698558" y="697153"/>
                  <a:pt x="2704997" y="697508"/>
                </a:cubicBezTo>
                <a:cubicBezTo>
                  <a:pt x="2711385" y="697902"/>
                  <a:pt x="2727400" y="694155"/>
                  <a:pt x="2737306" y="701255"/>
                </a:cubicBezTo>
                <a:cubicBezTo>
                  <a:pt x="2747199" y="708328"/>
                  <a:pt x="2746323" y="696022"/>
                  <a:pt x="2750412" y="694155"/>
                </a:cubicBezTo>
                <a:cubicBezTo>
                  <a:pt x="2754476" y="692301"/>
                  <a:pt x="2760014" y="704976"/>
                  <a:pt x="2764662" y="701255"/>
                </a:cubicBezTo>
                <a:cubicBezTo>
                  <a:pt x="2769348" y="697508"/>
                  <a:pt x="2757689" y="688567"/>
                  <a:pt x="2755061" y="677772"/>
                </a:cubicBezTo>
                <a:cubicBezTo>
                  <a:pt x="2752432" y="666965"/>
                  <a:pt x="2761169" y="671041"/>
                  <a:pt x="2766135" y="668057"/>
                </a:cubicBezTo>
                <a:cubicBezTo>
                  <a:pt x="2771075" y="665072"/>
                  <a:pt x="2759709" y="660602"/>
                  <a:pt x="2760890" y="657643"/>
                </a:cubicBezTo>
                <a:cubicBezTo>
                  <a:pt x="2762046" y="654646"/>
                  <a:pt x="2771952" y="654646"/>
                  <a:pt x="2784766" y="671041"/>
                </a:cubicBezTo>
                <a:cubicBezTo>
                  <a:pt x="2797580" y="687450"/>
                  <a:pt x="2809213" y="691920"/>
                  <a:pt x="2817380" y="690803"/>
                </a:cubicBezTo>
                <a:cubicBezTo>
                  <a:pt x="2825520" y="689685"/>
                  <a:pt x="2820859" y="700124"/>
                  <a:pt x="2821456" y="715415"/>
                </a:cubicBezTo>
                <a:cubicBezTo>
                  <a:pt x="2822028" y="730693"/>
                  <a:pt x="2847072" y="735164"/>
                  <a:pt x="2855225" y="730693"/>
                </a:cubicBezTo>
                <a:cubicBezTo>
                  <a:pt x="2863366" y="726235"/>
                  <a:pt x="2862795" y="722121"/>
                  <a:pt x="2854921" y="724737"/>
                </a:cubicBezTo>
                <a:cubicBezTo>
                  <a:pt x="2847072" y="727340"/>
                  <a:pt x="2839782" y="718400"/>
                  <a:pt x="2840074" y="705725"/>
                </a:cubicBezTo>
                <a:cubicBezTo>
                  <a:pt x="2840379" y="693038"/>
                  <a:pt x="2833089" y="688961"/>
                  <a:pt x="2836887" y="684084"/>
                </a:cubicBezTo>
                <a:cubicBezTo>
                  <a:pt x="2840671" y="679258"/>
                  <a:pt x="2831337" y="678128"/>
                  <a:pt x="2831045" y="672896"/>
                </a:cubicBezTo>
                <a:cubicBezTo>
                  <a:pt x="2830765" y="667676"/>
                  <a:pt x="2831045" y="663586"/>
                  <a:pt x="2825228" y="661351"/>
                </a:cubicBezTo>
                <a:cubicBezTo>
                  <a:pt x="2819424" y="659116"/>
                  <a:pt x="2799892" y="656512"/>
                  <a:pt x="2799320" y="646822"/>
                </a:cubicBezTo>
                <a:cubicBezTo>
                  <a:pt x="2798723" y="637107"/>
                  <a:pt x="2788258" y="636002"/>
                  <a:pt x="2783305" y="624089"/>
                </a:cubicBezTo>
                <a:cubicBezTo>
                  <a:pt x="2778365" y="612139"/>
                  <a:pt x="2759417" y="605078"/>
                  <a:pt x="2746907" y="581202"/>
                </a:cubicBezTo>
                <a:cubicBezTo>
                  <a:pt x="2734398" y="557351"/>
                  <a:pt x="2714598" y="557351"/>
                  <a:pt x="2714598" y="552880"/>
                </a:cubicBezTo>
                <a:cubicBezTo>
                  <a:pt x="2714598" y="548397"/>
                  <a:pt x="2700895" y="548766"/>
                  <a:pt x="2696247" y="548016"/>
                </a:cubicBezTo>
                <a:cubicBezTo>
                  <a:pt x="2691599" y="547280"/>
                  <a:pt x="2700603" y="532738"/>
                  <a:pt x="2689554" y="517447"/>
                </a:cubicBezTo>
                <a:cubicBezTo>
                  <a:pt x="2678480" y="502182"/>
                  <a:pt x="2671202" y="480922"/>
                  <a:pt x="2671495" y="459663"/>
                </a:cubicBezTo>
                <a:cubicBezTo>
                  <a:pt x="2671787" y="438441"/>
                  <a:pt x="2677311" y="377279"/>
                  <a:pt x="2682277" y="366471"/>
                </a:cubicBezTo>
                <a:cubicBezTo>
                  <a:pt x="2687230" y="355638"/>
                  <a:pt x="2684309" y="329171"/>
                  <a:pt x="2688386" y="323596"/>
                </a:cubicBezTo>
                <a:cubicBezTo>
                  <a:pt x="2692462" y="318008"/>
                  <a:pt x="2691014" y="308699"/>
                  <a:pt x="2693631" y="305333"/>
                </a:cubicBezTo>
                <a:cubicBezTo>
                  <a:pt x="2696247" y="301968"/>
                  <a:pt x="2707016" y="320243"/>
                  <a:pt x="2714294" y="328066"/>
                </a:cubicBezTo>
                <a:cubicBezTo>
                  <a:pt x="2721583" y="335902"/>
                  <a:pt x="2719247" y="338493"/>
                  <a:pt x="2724200" y="342620"/>
                </a:cubicBezTo>
                <a:cubicBezTo>
                  <a:pt x="2729153" y="346722"/>
                  <a:pt x="2727108" y="363855"/>
                  <a:pt x="2728568" y="368338"/>
                </a:cubicBezTo>
                <a:cubicBezTo>
                  <a:pt x="2730029" y="372808"/>
                  <a:pt x="2739059" y="375043"/>
                  <a:pt x="2741954" y="379882"/>
                </a:cubicBezTo>
                <a:cubicBezTo>
                  <a:pt x="2744863" y="384721"/>
                  <a:pt x="2752432" y="381749"/>
                  <a:pt x="2756521" y="383629"/>
                </a:cubicBezTo>
                <a:cubicBezTo>
                  <a:pt x="2760598" y="385469"/>
                  <a:pt x="2756216" y="397775"/>
                  <a:pt x="2754781" y="404875"/>
                </a:cubicBezTo>
                <a:cubicBezTo>
                  <a:pt x="2753308" y="411961"/>
                  <a:pt x="2766694" y="421651"/>
                  <a:pt x="2773691" y="427976"/>
                </a:cubicBezTo>
                <a:cubicBezTo>
                  <a:pt x="2780677" y="434313"/>
                  <a:pt x="2789427" y="423874"/>
                  <a:pt x="2797275" y="433196"/>
                </a:cubicBezTo>
                <a:cubicBezTo>
                  <a:pt x="2805137" y="442518"/>
                  <a:pt x="2796704" y="453325"/>
                  <a:pt x="2793783" y="458177"/>
                </a:cubicBezTo>
                <a:cubicBezTo>
                  <a:pt x="2790875" y="463015"/>
                  <a:pt x="2801644" y="486536"/>
                  <a:pt x="2807753" y="488758"/>
                </a:cubicBezTo>
                <a:cubicBezTo>
                  <a:pt x="2813874" y="490981"/>
                  <a:pt x="2817075" y="483158"/>
                  <a:pt x="2822904" y="489863"/>
                </a:cubicBezTo>
                <a:cubicBezTo>
                  <a:pt x="2828721" y="496594"/>
                  <a:pt x="2817659" y="507389"/>
                  <a:pt x="2813582" y="506640"/>
                </a:cubicBezTo>
                <a:cubicBezTo>
                  <a:pt x="2809518" y="505903"/>
                  <a:pt x="2808058" y="525664"/>
                  <a:pt x="2817659" y="534973"/>
                </a:cubicBezTo>
                <a:cubicBezTo>
                  <a:pt x="2827273" y="544283"/>
                  <a:pt x="2823475" y="546162"/>
                  <a:pt x="2817075" y="548397"/>
                </a:cubicBezTo>
                <a:cubicBezTo>
                  <a:pt x="2810674" y="550633"/>
                  <a:pt x="2809505" y="547648"/>
                  <a:pt x="2804552" y="547280"/>
                </a:cubicBezTo>
                <a:cubicBezTo>
                  <a:pt x="2799612" y="546924"/>
                  <a:pt x="2794659" y="560335"/>
                  <a:pt x="2802228" y="573378"/>
                </a:cubicBezTo>
                <a:cubicBezTo>
                  <a:pt x="2809810" y="586434"/>
                  <a:pt x="2817075" y="584948"/>
                  <a:pt x="2818827" y="595730"/>
                </a:cubicBezTo>
                <a:cubicBezTo>
                  <a:pt x="2820567" y="606551"/>
                  <a:pt x="2831045" y="621854"/>
                  <a:pt x="2833674" y="627430"/>
                </a:cubicBezTo>
                <a:cubicBezTo>
                  <a:pt x="2836290" y="633030"/>
                  <a:pt x="2846780" y="627430"/>
                  <a:pt x="2850857" y="628547"/>
                </a:cubicBezTo>
                <a:cubicBezTo>
                  <a:pt x="2854921" y="629677"/>
                  <a:pt x="2853486" y="618489"/>
                  <a:pt x="2858426" y="624089"/>
                </a:cubicBezTo>
                <a:cubicBezTo>
                  <a:pt x="2863366" y="629677"/>
                  <a:pt x="2871520" y="648308"/>
                  <a:pt x="2878225" y="648308"/>
                </a:cubicBezTo>
                <a:cubicBezTo>
                  <a:pt x="2884918" y="648308"/>
                  <a:pt x="2880562" y="634516"/>
                  <a:pt x="2882315" y="626312"/>
                </a:cubicBezTo>
                <a:cubicBezTo>
                  <a:pt x="2884055" y="618108"/>
                  <a:pt x="2887826" y="628547"/>
                  <a:pt x="2900641" y="639723"/>
                </a:cubicBezTo>
                <a:cubicBezTo>
                  <a:pt x="2913442" y="650924"/>
                  <a:pt x="2941395" y="649807"/>
                  <a:pt x="2949841" y="644587"/>
                </a:cubicBezTo>
                <a:cubicBezTo>
                  <a:pt x="2958299" y="639355"/>
                  <a:pt x="2959747" y="627048"/>
                  <a:pt x="2964407" y="628547"/>
                </a:cubicBezTo>
                <a:cubicBezTo>
                  <a:pt x="2971494" y="630808"/>
                  <a:pt x="2965576" y="640853"/>
                  <a:pt x="2972561" y="643470"/>
                </a:cubicBezTo>
                <a:cubicBezTo>
                  <a:pt x="2979558" y="646060"/>
                  <a:pt x="2991789" y="655395"/>
                  <a:pt x="3001110" y="663967"/>
                </a:cubicBezTo>
                <a:cubicBezTo>
                  <a:pt x="3010419" y="672540"/>
                  <a:pt x="3007791" y="666203"/>
                  <a:pt x="3012744" y="674026"/>
                </a:cubicBezTo>
                <a:cubicBezTo>
                  <a:pt x="3017697" y="681862"/>
                  <a:pt x="3022637" y="678496"/>
                  <a:pt x="3024097" y="683716"/>
                </a:cubicBezTo>
                <a:cubicBezTo>
                  <a:pt x="3025558" y="688961"/>
                  <a:pt x="3038944" y="697508"/>
                  <a:pt x="3057295" y="702753"/>
                </a:cubicBezTo>
                <a:cubicBezTo>
                  <a:pt x="3075634" y="707960"/>
                  <a:pt x="3099510" y="723619"/>
                  <a:pt x="3098342" y="728458"/>
                </a:cubicBezTo>
                <a:cubicBezTo>
                  <a:pt x="3097186" y="733309"/>
                  <a:pt x="3105339" y="735557"/>
                  <a:pt x="3106216" y="730693"/>
                </a:cubicBezTo>
                <a:cubicBezTo>
                  <a:pt x="3107079" y="725855"/>
                  <a:pt x="3114064" y="727709"/>
                  <a:pt x="3123678" y="725118"/>
                </a:cubicBezTo>
                <a:cubicBezTo>
                  <a:pt x="3133279" y="722489"/>
                  <a:pt x="3137661" y="717638"/>
                  <a:pt x="3145230" y="727340"/>
                </a:cubicBezTo>
                <a:cubicBezTo>
                  <a:pt x="3152799" y="737043"/>
                  <a:pt x="3144354" y="740396"/>
                  <a:pt x="3144633" y="747838"/>
                </a:cubicBezTo>
                <a:cubicBezTo>
                  <a:pt x="3144925" y="755306"/>
                  <a:pt x="3131539" y="763129"/>
                  <a:pt x="3133279" y="770965"/>
                </a:cubicBezTo>
                <a:cubicBezTo>
                  <a:pt x="3135032" y="778788"/>
                  <a:pt x="3123386" y="799680"/>
                  <a:pt x="3119906" y="795565"/>
                </a:cubicBezTo>
                <a:cubicBezTo>
                  <a:pt x="3116401" y="791463"/>
                  <a:pt x="3108248" y="798918"/>
                  <a:pt x="3108248" y="804887"/>
                </a:cubicBezTo>
                <a:cubicBezTo>
                  <a:pt x="3108248" y="810856"/>
                  <a:pt x="3107663" y="817930"/>
                  <a:pt x="3102126" y="813472"/>
                </a:cubicBezTo>
                <a:cubicBezTo>
                  <a:pt x="3096614" y="808989"/>
                  <a:pt x="3087280" y="811224"/>
                  <a:pt x="3085540" y="817930"/>
                </a:cubicBezTo>
                <a:cubicBezTo>
                  <a:pt x="3083775" y="824648"/>
                  <a:pt x="3096322" y="829499"/>
                  <a:pt x="3105047" y="825003"/>
                </a:cubicBezTo>
                <a:cubicBezTo>
                  <a:pt x="3113785" y="820533"/>
                  <a:pt x="3111169" y="816063"/>
                  <a:pt x="3115525" y="812710"/>
                </a:cubicBezTo>
                <a:cubicBezTo>
                  <a:pt x="3119906" y="809357"/>
                  <a:pt x="3131832" y="810856"/>
                  <a:pt x="3137940" y="814577"/>
                </a:cubicBezTo>
                <a:cubicBezTo>
                  <a:pt x="3144049" y="818310"/>
                  <a:pt x="3161245" y="825384"/>
                  <a:pt x="3164140" y="831722"/>
                </a:cubicBezTo>
                <a:cubicBezTo>
                  <a:pt x="3167074" y="838072"/>
                  <a:pt x="3163848" y="841056"/>
                  <a:pt x="3169690" y="844777"/>
                </a:cubicBezTo>
                <a:cubicBezTo>
                  <a:pt x="3175519" y="848511"/>
                  <a:pt x="3171138" y="856334"/>
                  <a:pt x="3166198" y="859687"/>
                </a:cubicBezTo>
                <a:cubicBezTo>
                  <a:pt x="3161245" y="863040"/>
                  <a:pt x="3162400" y="871981"/>
                  <a:pt x="3167646" y="871981"/>
                </a:cubicBezTo>
                <a:cubicBezTo>
                  <a:pt x="3172878" y="871981"/>
                  <a:pt x="3171430" y="879817"/>
                  <a:pt x="3174923" y="880198"/>
                </a:cubicBezTo>
                <a:cubicBezTo>
                  <a:pt x="3178428" y="880566"/>
                  <a:pt x="3178987" y="876845"/>
                  <a:pt x="3185413" y="880934"/>
                </a:cubicBezTo>
                <a:cubicBezTo>
                  <a:pt x="3191814" y="885049"/>
                  <a:pt x="3185692" y="874622"/>
                  <a:pt x="3182797" y="867510"/>
                </a:cubicBezTo>
                <a:cubicBezTo>
                  <a:pt x="3179876" y="860449"/>
                  <a:pt x="3188918" y="854480"/>
                  <a:pt x="3189782" y="850365"/>
                </a:cubicBezTo>
                <a:cubicBezTo>
                  <a:pt x="3190645" y="846263"/>
                  <a:pt x="3203167" y="844777"/>
                  <a:pt x="3210152" y="849629"/>
                </a:cubicBezTo>
                <a:cubicBezTo>
                  <a:pt x="3217150" y="854467"/>
                  <a:pt x="3239566" y="843660"/>
                  <a:pt x="3241013" y="836586"/>
                </a:cubicBezTo>
                <a:cubicBezTo>
                  <a:pt x="3242474" y="829499"/>
                  <a:pt x="3245687" y="820927"/>
                  <a:pt x="3254996" y="814945"/>
                </a:cubicBezTo>
                <a:cubicBezTo>
                  <a:pt x="3264318" y="808989"/>
                  <a:pt x="3272763" y="811580"/>
                  <a:pt x="3274503" y="806004"/>
                </a:cubicBezTo>
                <a:cubicBezTo>
                  <a:pt x="3276256" y="800403"/>
                  <a:pt x="3279748" y="797444"/>
                  <a:pt x="3284994" y="798918"/>
                </a:cubicBezTo>
                <a:cubicBezTo>
                  <a:pt x="3290239" y="800403"/>
                  <a:pt x="3293147" y="792974"/>
                  <a:pt x="3296919" y="797444"/>
                </a:cubicBezTo>
                <a:cubicBezTo>
                  <a:pt x="3300703" y="801915"/>
                  <a:pt x="3302748" y="794816"/>
                  <a:pt x="3307701" y="800403"/>
                </a:cubicBezTo>
                <a:cubicBezTo>
                  <a:pt x="3312641" y="806004"/>
                  <a:pt x="3296919" y="809738"/>
                  <a:pt x="3298963" y="814208"/>
                </a:cubicBezTo>
                <a:cubicBezTo>
                  <a:pt x="3301008" y="818691"/>
                  <a:pt x="3304209" y="810856"/>
                  <a:pt x="3308565" y="811224"/>
                </a:cubicBezTo>
                <a:cubicBezTo>
                  <a:pt x="3312946" y="811580"/>
                  <a:pt x="3307409" y="822400"/>
                  <a:pt x="3310622" y="823530"/>
                </a:cubicBezTo>
                <a:cubicBezTo>
                  <a:pt x="3313810" y="824648"/>
                  <a:pt x="3311194" y="847000"/>
                  <a:pt x="3307701" y="848511"/>
                </a:cubicBezTo>
                <a:cubicBezTo>
                  <a:pt x="3304209" y="849984"/>
                  <a:pt x="3307117" y="857833"/>
                  <a:pt x="3313810" y="851496"/>
                </a:cubicBezTo>
                <a:cubicBezTo>
                  <a:pt x="3320503" y="845146"/>
                  <a:pt x="3330993" y="845527"/>
                  <a:pt x="3335946" y="845527"/>
                </a:cubicBezTo>
                <a:cubicBezTo>
                  <a:pt x="3340899" y="845527"/>
                  <a:pt x="3336225" y="851496"/>
                  <a:pt x="3331298" y="852601"/>
                </a:cubicBezTo>
                <a:cubicBezTo>
                  <a:pt x="3326319" y="853718"/>
                  <a:pt x="3332161" y="858951"/>
                  <a:pt x="3335654" y="854848"/>
                </a:cubicBezTo>
                <a:cubicBezTo>
                  <a:pt x="3339146" y="850734"/>
                  <a:pt x="3345839" y="848879"/>
                  <a:pt x="3346423" y="853350"/>
                </a:cubicBezTo>
                <a:cubicBezTo>
                  <a:pt x="3347008" y="857833"/>
                  <a:pt x="3350500" y="867510"/>
                  <a:pt x="3356609" y="867142"/>
                </a:cubicBezTo>
                <a:cubicBezTo>
                  <a:pt x="3362730" y="866774"/>
                  <a:pt x="3364762" y="871257"/>
                  <a:pt x="3358933" y="873860"/>
                </a:cubicBezTo>
                <a:close/>
                <a:moveTo>
                  <a:pt x="2425750" y="336651"/>
                </a:moveTo>
                <a:cubicBezTo>
                  <a:pt x="2419349" y="358267"/>
                  <a:pt x="2435071" y="379158"/>
                  <a:pt x="2423413" y="390320"/>
                </a:cubicBezTo>
                <a:cubicBezTo>
                  <a:pt x="2411767" y="401509"/>
                  <a:pt x="2416415" y="424636"/>
                  <a:pt x="2410611" y="420153"/>
                </a:cubicBezTo>
                <a:cubicBezTo>
                  <a:pt x="2404782" y="415682"/>
                  <a:pt x="2410611" y="395540"/>
                  <a:pt x="2401289" y="394054"/>
                </a:cubicBezTo>
                <a:cubicBezTo>
                  <a:pt x="2391968" y="392568"/>
                  <a:pt x="2400705" y="381381"/>
                  <a:pt x="2397213" y="366471"/>
                </a:cubicBezTo>
                <a:cubicBezTo>
                  <a:pt x="2393708" y="351561"/>
                  <a:pt x="2398953" y="329946"/>
                  <a:pt x="2403626" y="316522"/>
                </a:cubicBezTo>
                <a:cubicBezTo>
                  <a:pt x="2408274" y="303098"/>
                  <a:pt x="2397213" y="231521"/>
                  <a:pt x="2401874" y="219570"/>
                </a:cubicBezTo>
                <a:cubicBezTo>
                  <a:pt x="2406534" y="207645"/>
                  <a:pt x="2394279" y="154863"/>
                  <a:pt x="2398381" y="148755"/>
                </a:cubicBezTo>
                <a:cubicBezTo>
                  <a:pt x="2405366" y="138303"/>
                  <a:pt x="2400705" y="162915"/>
                  <a:pt x="2411183" y="165150"/>
                </a:cubicBezTo>
                <a:cubicBezTo>
                  <a:pt x="2421673" y="167386"/>
                  <a:pt x="2421673" y="150241"/>
                  <a:pt x="2428074" y="146520"/>
                </a:cubicBezTo>
                <a:cubicBezTo>
                  <a:pt x="2434487" y="142773"/>
                  <a:pt x="2430411" y="170370"/>
                  <a:pt x="2424594" y="168884"/>
                </a:cubicBezTo>
                <a:cubicBezTo>
                  <a:pt x="2418765" y="167386"/>
                  <a:pt x="2414104" y="186779"/>
                  <a:pt x="2411183" y="198717"/>
                </a:cubicBezTo>
                <a:cubicBezTo>
                  <a:pt x="2408274" y="210642"/>
                  <a:pt x="2417012" y="224802"/>
                  <a:pt x="2417012" y="239712"/>
                </a:cubicBezTo>
                <a:cubicBezTo>
                  <a:pt x="2417012" y="254622"/>
                  <a:pt x="2431579" y="253885"/>
                  <a:pt x="2440304" y="242697"/>
                </a:cubicBezTo>
                <a:cubicBezTo>
                  <a:pt x="2449054" y="231521"/>
                  <a:pt x="2450197" y="238963"/>
                  <a:pt x="2446705" y="247167"/>
                </a:cubicBezTo>
                <a:cubicBezTo>
                  <a:pt x="2443225" y="255359"/>
                  <a:pt x="2432150" y="315023"/>
                  <a:pt x="2425750" y="336651"/>
                </a:cubicBezTo>
                <a:close/>
                <a:moveTo>
                  <a:pt x="1176045" y="1180680"/>
                </a:moveTo>
                <a:cubicBezTo>
                  <a:pt x="1185367" y="1174711"/>
                  <a:pt x="1192365" y="1176959"/>
                  <a:pt x="1191184" y="1188884"/>
                </a:cubicBezTo>
                <a:cubicBezTo>
                  <a:pt x="1190028" y="1200809"/>
                  <a:pt x="1168641" y="1185404"/>
                  <a:pt x="1176045" y="1180680"/>
                </a:cubicBezTo>
                <a:close/>
                <a:moveTo>
                  <a:pt x="1006005" y="1191856"/>
                </a:moveTo>
                <a:cubicBezTo>
                  <a:pt x="1013574" y="1190370"/>
                  <a:pt x="1033958" y="1195602"/>
                  <a:pt x="1036294" y="1200809"/>
                </a:cubicBezTo>
                <a:cubicBezTo>
                  <a:pt x="1038618" y="1206029"/>
                  <a:pt x="1028141" y="1211985"/>
                  <a:pt x="1014730" y="1211985"/>
                </a:cubicBezTo>
                <a:cubicBezTo>
                  <a:pt x="1001344" y="1211985"/>
                  <a:pt x="999452" y="1193151"/>
                  <a:pt x="1006005" y="1191856"/>
                </a:cubicBezTo>
                <a:close/>
                <a:moveTo>
                  <a:pt x="50978" y="457999"/>
                </a:moveTo>
                <a:cubicBezTo>
                  <a:pt x="48361" y="456310"/>
                  <a:pt x="41364" y="459663"/>
                  <a:pt x="39179" y="463587"/>
                </a:cubicBezTo>
                <a:cubicBezTo>
                  <a:pt x="37427" y="466736"/>
                  <a:pt x="32004" y="465543"/>
                  <a:pt x="27216" y="464971"/>
                </a:cubicBezTo>
                <a:cubicBezTo>
                  <a:pt x="28295" y="464133"/>
                  <a:pt x="29464" y="463053"/>
                  <a:pt x="30289" y="461174"/>
                </a:cubicBezTo>
                <a:cubicBezTo>
                  <a:pt x="32918" y="455192"/>
                  <a:pt x="19812" y="454443"/>
                  <a:pt x="23888" y="447369"/>
                </a:cubicBezTo>
                <a:cubicBezTo>
                  <a:pt x="27965" y="440282"/>
                  <a:pt x="14579" y="439914"/>
                  <a:pt x="14579" y="447369"/>
                </a:cubicBezTo>
                <a:cubicBezTo>
                  <a:pt x="14579" y="454824"/>
                  <a:pt x="584" y="451103"/>
                  <a:pt x="1181" y="446264"/>
                </a:cubicBezTo>
                <a:cubicBezTo>
                  <a:pt x="1410" y="444499"/>
                  <a:pt x="978" y="442352"/>
                  <a:pt x="0" y="440295"/>
                </a:cubicBezTo>
                <a:cubicBezTo>
                  <a:pt x="3810" y="438542"/>
                  <a:pt x="8229" y="436510"/>
                  <a:pt x="9969" y="435634"/>
                </a:cubicBezTo>
                <a:cubicBezTo>
                  <a:pt x="12611" y="434288"/>
                  <a:pt x="47523" y="429627"/>
                  <a:pt x="61163" y="432865"/>
                </a:cubicBezTo>
                <a:cubicBezTo>
                  <a:pt x="60439" y="436142"/>
                  <a:pt x="61887" y="445883"/>
                  <a:pt x="61887" y="449604"/>
                </a:cubicBezTo>
                <a:cubicBezTo>
                  <a:pt x="61887" y="454087"/>
                  <a:pt x="53581" y="459663"/>
                  <a:pt x="50978" y="457999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815" name="Freeform 815"/>
          <p:cNvSpPr/>
          <p:nvPr/>
        </p:nvSpPr>
        <p:spPr>
          <a:xfrm flipV="1">
            <a:off x="3486426" y="8166925"/>
            <a:ext cx="88817" cy="102812"/>
          </a:xfrm>
          <a:custGeom>
            <a:avLst/>
            <a:gdLst/>
            <a:ahLst/>
            <a:cxnLst/>
            <a:rect l="0" t="0" r="0" b="0"/>
            <a:pathLst>
              <a:path w="65937" h="72592">
                <a:moveTo>
                  <a:pt x="62039" y="16103"/>
                </a:moveTo>
                <a:cubicBezTo>
                  <a:pt x="62039" y="22059"/>
                  <a:pt x="49809" y="27291"/>
                  <a:pt x="49809" y="34733"/>
                </a:cubicBezTo>
                <a:cubicBezTo>
                  <a:pt x="49809" y="42201"/>
                  <a:pt x="41656" y="48907"/>
                  <a:pt x="42824" y="54863"/>
                </a:cubicBezTo>
                <a:cubicBezTo>
                  <a:pt x="43624" y="58978"/>
                  <a:pt x="39522" y="64807"/>
                  <a:pt x="37414" y="69506"/>
                </a:cubicBezTo>
                <a:cubicBezTo>
                  <a:pt x="32042" y="71106"/>
                  <a:pt x="25197" y="72592"/>
                  <a:pt x="19952" y="71805"/>
                </a:cubicBezTo>
                <a:cubicBezTo>
                  <a:pt x="12649" y="70700"/>
                  <a:pt x="7188" y="68033"/>
                  <a:pt x="0" y="66636"/>
                </a:cubicBezTo>
                <a:cubicBezTo>
                  <a:pt x="3861" y="59156"/>
                  <a:pt x="1130" y="57098"/>
                  <a:pt x="4394" y="46659"/>
                </a:cubicBezTo>
                <a:cubicBezTo>
                  <a:pt x="7874" y="35470"/>
                  <a:pt x="16624" y="41426"/>
                  <a:pt x="19520" y="38467"/>
                </a:cubicBezTo>
                <a:cubicBezTo>
                  <a:pt x="20663" y="37311"/>
                  <a:pt x="21946" y="33451"/>
                  <a:pt x="23139" y="29196"/>
                </a:cubicBezTo>
                <a:cubicBezTo>
                  <a:pt x="23673" y="29260"/>
                  <a:pt x="24206" y="29349"/>
                  <a:pt x="24968" y="29171"/>
                </a:cubicBezTo>
                <a:cubicBezTo>
                  <a:pt x="28194" y="28434"/>
                  <a:pt x="29426" y="26275"/>
                  <a:pt x="30163" y="23595"/>
                </a:cubicBezTo>
                <a:cubicBezTo>
                  <a:pt x="34252" y="22389"/>
                  <a:pt x="37897" y="18884"/>
                  <a:pt x="39789" y="17792"/>
                </a:cubicBezTo>
                <a:cubicBezTo>
                  <a:pt x="42316" y="16369"/>
                  <a:pt x="43993" y="20662"/>
                  <a:pt x="49035" y="13500"/>
                </a:cubicBezTo>
                <a:cubicBezTo>
                  <a:pt x="53429" y="7239"/>
                  <a:pt x="53772" y="5639"/>
                  <a:pt x="53226" y="51"/>
                </a:cubicBezTo>
                <a:cubicBezTo>
                  <a:pt x="57747" y="0"/>
                  <a:pt x="61989" y="1346"/>
                  <a:pt x="65937" y="3505"/>
                </a:cubicBezTo>
                <a:cubicBezTo>
                  <a:pt x="63944" y="8039"/>
                  <a:pt x="62039" y="13195"/>
                  <a:pt x="62039" y="16103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Freeform 816"/>
          <p:cNvSpPr/>
          <p:nvPr/>
        </p:nvSpPr>
        <p:spPr>
          <a:xfrm flipV="1">
            <a:off x="3486426" y="8166925"/>
            <a:ext cx="88817" cy="102812"/>
          </a:xfrm>
          <a:custGeom>
            <a:avLst/>
            <a:gdLst/>
            <a:ahLst/>
            <a:cxnLst/>
            <a:rect l="0" t="0" r="0" b="0"/>
            <a:pathLst>
              <a:path w="65937" h="72592">
                <a:moveTo>
                  <a:pt x="62039" y="16103"/>
                </a:moveTo>
                <a:cubicBezTo>
                  <a:pt x="62039" y="22059"/>
                  <a:pt x="49809" y="27291"/>
                  <a:pt x="49809" y="34733"/>
                </a:cubicBezTo>
                <a:cubicBezTo>
                  <a:pt x="49809" y="42201"/>
                  <a:pt x="41656" y="48907"/>
                  <a:pt x="42824" y="54863"/>
                </a:cubicBezTo>
                <a:cubicBezTo>
                  <a:pt x="43624" y="58978"/>
                  <a:pt x="39522" y="64807"/>
                  <a:pt x="37414" y="69506"/>
                </a:cubicBezTo>
                <a:cubicBezTo>
                  <a:pt x="32042" y="71106"/>
                  <a:pt x="25197" y="72592"/>
                  <a:pt x="19952" y="71805"/>
                </a:cubicBezTo>
                <a:cubicBezTo>
                  <a:pt x="12649" y="70700"/>
                  <a:pt x="7188" y="68033"/>
                  <a:pt x="0" y="66636"/>
                </a:cubicBezTo>
                <a:cubicBezTo>
                  <a:pt x="3861" y="59156"/>
                  <a:pt x="1130" y="57098"/>
                  <a:pt x="4394" y="46659"/>
                </a:cubicBezTo>
                <a:cubicBezTo>
                  <a:pt x="7874" y="35470"/>
                  <a:pt x="16624" y="41426"/>
                  <a:pt x="19520" y="38467"/>
                </a:cubicBezTo>
                <a:cubicBezTo>
                  <a:pt x="20663" y="37311"/>
                  <a:pt x="21946" y="33451"/>
                  <a:pt x="23139" y="29196"/>
                </a:cubicBezTo>
                <a:cubicBezTo>
                  <a:pt x="23673" y="29260"/>
                  <a:pt x="24206" y="29349"/>
                  <a:pt x="24968" y="29171"/>
                </a:cubicBezTo>
                <a:cubicBezTo>
                  <a:pt x="28194" y="28434"/>
                  <a:pt x="29426" y="26275"/>
                  <a:pt x="30163" y="23595"/>
                </a:cubicBezTo>
                <a:cubicBezTo>
                  <a:pt x="34252" y="22389"/>
                  <a:pt x="37897" y="18884"/>
                  <a:pt x="39789" y="17792"/>
                </a:cubicBezTo>
                <a:cubicBezTo>
                  <a:pt x="42316" y="16369"/>
                  <a:pt x="43993" y="20662"/>
                  <a:pt x="49035" y="13500"/>
                </a:cubicBezTo>
                <a:cubicBezTo>
                  <a:pt x="53429" y="7239"/>
                  <a:pt x="53772" y="5639"/>
                  <a:pt x="53226" y="51"/>
                </a:cubicBezTo>
                <a:cubicBezTo>
                  <a:pt x="57747" y="0"/>
                  <a:pt x="61989" y="1346"/>
                  <a:pt x="65937" y="3505"/>
                </a:cubicBezTo>
                <a:cubicBezTo>
                  <a:pt x="63944" y="8039"/>
                  <a:pt x="62039" y="13195"/>
                  <a:pt x="62039" y="16103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7" name="Picture 817"/>
          <p:cNvPicPr>
            <a:picLocks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4356" y="8131475"/>
            <a:ext cx="152645" cy="170465"/>
          </a:xfrm>
          <a:prstGeom prst="rect">
            <a:avLst/>
          </a:prstGeom>
          <a:noFill/>
        </p:spPr>
      </p:pic>
      <p:sp>
        <p:nvSpPr>
          <p:cNvPr id="818" name="Freeform 818"/>
          <p:cNvSpPr/>
          <p:nvPr/>
        </p:nvSpPr>
        <p:spPr>
          <a:xfrm flipV="1">
            <a:off x="3527056" y="8144175"/>
            <a:ext cx="132355" cy="145063"/>
          </a:xfrm>
          <a:custGeom>
            <a:avLst/>
            <a:gdLst/>
            <a:ahLst/>
            <a:cxnLst/>
            <a:rect l="0" t="0" r="0" b="0"/>
            <a:pathLst>
              <a:path w="98259" h="102424">
                <a:moveTo>
                  <a:pt x="9626" y="31559"/>
                </a:moveTo>
                <a:cubicBezTo>
                  <a:pt x="7734" y="32651"/>
                  <a:pt x="4089" y="36156"/>
                  <a:pt x="0" y="37362"/>
                </a:cubicBezTo>
                <a:cubicBezTo>
                  <a:pt x="1257" y="32943"/>
                  <a:pt x="1143" y="27127"/>
                  <a:pt x="6477" y="24016"/>
                </a:cubicBezTo>
                <a:cubicBezTo>
                  <a:pt x="15023" y="19050"/>
                  <a:pt x="2591" y="17056"/>
                  <a:pt x="19709" y="14072"/>
                </a:cubicBezTo>
                <a:cubicBezTo>
                  <a:pt x="20840" y="13856"/>
                  <a:pt x="21957" y="13830"/>
                  <a:pt x="23062" y="13830"/>
                </a:cubicBezTo>
                <a:cubicBezTo>
                  <a:pt x="23608" y="19406"/>
                  <a:pt x="23265" y="21006"/>
                  <a:pt x="18871" y="27267"/>
                </a:cubicBezTo>
                <a:cubicBezTo>
                  <a:pt x="13829" y="34441"/>
                  <a:pt x="12153" y="30150"/>
                  <a:pt x="9626" y="31559"/>
                </a:cubicBezTo>
                <a:close/>
                <a:moveTo>
                  <a:pt x="92429" y="68630"/>
                </a:moveTo>
                <a:cubicBezTo>
                  <a:pt x="90042" y="74192"/>
                  <a:pt x="82638" y="85495"/>
                  <a:pt x="74840" y="97713"/>
                </a:cubicBezTo>
                <a:cubicBezTo>
                  <a:pt x="72440" y="88505"/>
                  <a:pt x="63816" y="91083"/>
                  <a:pt x="62140" y="85787"/>
                </a:cubicBezTo>
                <a:cubicBezTo>
                  <a:pt x="60400" y="80199"/>
                  <a:pt x="56031" y="86905"/>
                  <a:pt x="53402" y="85787"/>
                </a:cubicBezTo>
                <a:cubicBezTo>
                  <a:pt x="50786" y="84683"/>
                  <a:pt x="44677" y="98094"/>
                  <a:pt x="38556" y="99211"/>
                </a:cubicBezTo>
                <a:cubicBezTo>
                  <a:pt x="36715" y="99542"/>
                  <a:pt x="34530" y="100837"/>
                  <a:pt x="32333" y="102424"/>
                </a:cubicBezTo>
                <a:cubicBezTo>
                  <a:pt x="29806" y="98970"/>
                  <a:pt x="27507" y="95109"/>
                  <a:pt x="28383" y="93242"/>
                </a:cubicBezTo>
                <a:cubicBezTo>
                  <a:pt x="30123" y="89521"/>
                  <a:pt x="37693" y="85787"/>
                  <a:pt x="34784" y="82066"/>
                </a:cubicBezTo>
                <a:cubicBezTo>
                  <a:pt x="31876" y="78333"/>
                  <a:pt x="22554" y="79818"/>
                  <a:pt x="19646" y="83565"/>
                </a:cubicBezTo>
                <a:cubicBezTo>
                  <a:pt x="16725" y="87286"/>
                  <a:pt x="7988" y="93242"/>
                  <a:pt x="6248" y="88759"/>
                </a:cubicBezTo>
                <a:cubicBezTo>
                  <a:pt x="4496" y="84289"/>
                  <a:pt x="13829" y="74612"/>
                  <a:pt x="12661" y="68630"/>
                </a:cubicBezTo>
                <a:cubicBezTo>
                  <a:pt x="11492" y="62674"/>
                  <a:pt x="19646" y="55968"/>
                  <a:pt x="19646" y="48500"/>
                </a:cubicBezTo>
                <a:cubicBezTo>
                  <a:pt x="19646" y="41058"/>
                  <a:pt x="31876" y="35826"/>
                  <a:pt x="31876" y="29870"/>
                </a:cubicBezTo>
                <a:cubicBezTo>
                  <a:pt x="31876" y="26975"/>
                  <a:pt x="33781" y="21806"/>
                  <a:pt x="35775" y="17272"/>
                </a:cubicBezTo>
                <a:cubicBezTo>
                  <a:pt x="45325" y="22466"/>
                  <a:pt x="53174" y="32016"/>
                  <a:pt x="59346" y="35978"/>
                </a:cubicBezTo>
                <a:cubicBezTo>
                  <a:pt x="68668" y="41947"/>
                  <a:pt x="64794" y="17031"/>
                  <a:pt x="63245" y="13068"/>
                </a:cubicBezTo>
                <a:cubicBezTo>
                  <a:pt x="62165" y="10312"/>
                  <a:pt x="69569" y="3785"/>
                  <a:pt x="77342" y="0"/>
                </a:cubicBezTo>
                <a:cubicBezTo>
                  <a:pt x="77075" y="5398"/>
                  <a:pt x="78091" y="10668"/>
                  <a:pt x="80796" y="14935"/>
                </a:cubicBezTo>
                <a:cubicBezTo>
                  <a:pt x="90690" y="30607"/>
                  <a:pt x="98259" y="55193"/>
                  <a:pt x="92429" y="68630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Freeform 819"/>
          <p:cNvSpPr/>
          <p:nvPr/>
        </p:nvSpPr>
        <p:spPr>
          <a:xfrm flipV="1">
            <a:off x="2831157" y="8076581"/>
            <a:ext cx="32056" cy="57323"/>
          </a:xfrm>
          <a:custGeom>
            <a:avLst/>
            <a:gdLst/>
            <a:ahLst/>
            <a:cxnLst/>
            <a:rect l="0" t="0" r="0" b="0"/>
            <a:pathLst>
              <a:path w="23798" h="40474">
                <a:moveTo>
                  <a:pt x="8343" y="40474"/>
                </a:moveTo>
                <a:cubicBezTo>
                  <a:pt x="4305" y="33489"/>
                  <a:pt x="355" y="24650"/>
                  <a:pt x="812" y="21755"/>
                </a:cubicBezTo>
                <a:cubicBezTo>
                  <a:pt x="1003" y="20485"/>
                  <a:pt x="673" y="17615"/>
                  <a:pt x="0" y="13944"/>
                </a:cubicBezTo>
                <a:cubicBezTo>
                  <a:pt x="5181" y="8572"/>
                  <a:pt x="10209" y="3162"/>
                  <a:pt x="13905" y="711"/>
                </a:cubicBezTo>
                <a:cubicBezTo>
                  <a:pt x="14286" y="469"/>
                  <a:pt x="14604" y="241"/>
                  <a:pt x="14959" y="0"/>
                </a:cubicBezTo>
                <a:cubicBezTo>
                  <a:pt x="16115" y="8305"/>
                  <a:pt x="20573" y="16852"/>
                  <a:pt x="23798" y="17843"/>
                </a:cubicBezTo>
                <a:cubicBezTo>
                  <a:pt x="19277" y="24942"/>
                  <a:pt x="12622" y="34975"/>
                  <a:pt x="8343" y="40474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Freeform 820"/>
          <p:cNvSpPr/>
          <p:nvPr/>
        </p:nvSpPr>
        <p:spPr>
          <a:xfrm flipV="1">
            <a:off x="2831157" y="8076581"/>
            <a:ext cx="32056" cy="57323"/>
          </a:xfrm>
          <a:custGeom>
            <a:avLst/>
            <a:gdLst/>
            <a:ahLst/>
            <a:cxnLst/>
            <a:rect l="0" t="0" r="0" b="0"/>
            <a:pathLst>
              <a:path w="23798" h="40474">
                <a:moveTo>
                  <a:pt x="8343" y="40474"/>
                </a:moveTo>
                <a:cubicBezTo>
                  <a:pt x="4305" y="33489"/>
                  <a:pt x="355" y="24650"/>
                  <a:pt x="812" y="21755"/>
                </a:cubicBezTo>
                <a:cubicBezTo>
                  <a:pt x="1003" y="20485"/>
                  <a:pt x="673" y="17615"/>
                  <a:pt x="0" y="13944"/>
                </a:cubicBezTo>
                <a:cubicBezTo>
                  <a:pt x="5181" y="8572"/>
                  <a:pt x="10209" y="3162"/>
                  <a:pt x="13905" y="711"/>
                </a:cubicBezTo>
                <a:cubicBezTo>
                  <a:pt x="14286" y="469"/>
                  <a:pt x="14604" y="241"/>
                  <a:pt x="14959" y="0"/>
                </a:cubicBezTo>
                <a:cubicBezTo>
                  <a:pt x="16115" y="8305"/>
                  <a:pt x="20573" y="16852"/>
                  <a:pt x="23798" y="17843"/>
                </a:cubicBezTo>
                <a:cubicBezTo>
                  <a:pt x="19277" y="24942"/>
                  <a:pt x="12622" y="34975"/>
                  <a:pt x="8343" y="40474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Freeform 821"/>
          <p:cNvSpPr/>
          <p:nvPr/>
        </p:nvSpPr>
        <p:spPr>
          <a:xfrm flipV="1">
            <a:off x="2839043" y="7949098"/>
            <a:ext cx="109876" cy="178123"/>
          </a:xfrm>
          <a:custGeom>
            <a:avLst/>
            <a:gdLst/>
            <a:ahLst/>
            <a:cxnLst/>
            <a:rect l="0" t="0" r="0" b="0"/>
            <a:pathLst>
              <a:path w="81571" h="125767">
                <a:moveTo>
                  <a:pt x="71526" y="41859"/>
                </a:moveTo>
                <a:cubicBezTo>
                  <a:pt x="67158" y="46900"/>
                  <a:pt x="67589" y="55841"/>
                  <a:pt x="71526" y="59194"/>
                </a:cubicBezTo>
                <a:cubicBezTo>
                  <a:pt x="75463" y="62559"/>
                  <a:pt x="71957" y="67017"/>
                  <a:pt x="71957" y="72618"/>
                </a:cubicBezTo>
                <a:cubicBezTo>
                  <a:pt x="71957" y="78206"/>
                  <a:pt x="53188" y="79882"/>
                  <a:pt x="50114" y="81000"/>
                </a:cubicBezTo>
                <a:cubicBezTo>
                  <a:pt x="47066" y="82118"/>
                  <a:pt x="52311" y="96659"/>
                  <a:pt x="47511" y="96659"/>
                </a:cubicBezTo>
                <a:cubicBezTo>
                  <a:pt x="42698" y="96659"/>
                  <a:pt x="40958" y="101129"/>
                  <a:pt x="40958" y="105612"/>
                </a:cubicBezTo>
                <a:cubicBezTo>
                  <a:pt x="40958" y="110083"/>
                  <a:pt x="33528" y="117347"/>
                  <a:pt x="33960" y="120167"/>
                </a:cubicBezTo>
                <a:cubicBezTo>
                  <a:pt x="34023" y="120548"/>
                  <a:pt x="34239" y="120929"/>
                  <a:pt x="34506" y="121284"/>
                </a:cubicBezTo>
                <a:cubicBezTo>
                  <a:pt x="31814" y="121818"/>
                  <a:pt x="29731" y="122237"/>
                  <a:pt x="28969" y="122453"/>
                </a:cubicBezTo>
                <a:cubicBezTo>
                  <a:pt x="25730" y="123265"/>
                  <a:pt x="20511" y="125767"/>
                  <a:pt x="20511" y="125767"/>
                </a:cubicBezTo>
                <a:cubicBezTo>
                  <a:pt x="20511" y="125767"/>
                  <a:pt x="8408" y="120764"/>
                  <a:pt x="0" y="117474"/>
                </a:cubicBezTo>
                <a:cubicBezTo>
                  <a:pt x="559" y="110908"/>
                  <a:pt x="1905" y="103771"/>
                  <a:pt x="5131" y="102222"/>
                </a:cubicBezTo>
                <a:cubicBezTo>
                  <a:pt x="11392" y="99224"/>
                  <a:pt x="9055" y="91223"/>
                  <a:pt x="11392" y="84188"/>
                </a:cubicBezTo>
                <a:cubicBezTo>
                  <a:pt x="13741" y="77164"/>
                  <a:pt x="12954" y="45122"/>
                  <a:pt x="9830" y="45122"/>
                </a:cubicBezTo>
                <a:cubicBezTo>
                  <a:pt x="8496" y="45122"/>
                  <a:pt x="5461" y="40945"/>
                  <a:pt x="2489" y="35764"/>
                </a:cubicBezTo>
                <a:cubicBezTo>
                  <a:pt x="6769" y="30264"/>
                  <a:pt x="13424" y="20231"/>
                  <a:pt x="17945" y="13119"/>
                </a:cubicBezTo>
                <a:cubicBezTo>
                  <a:pt x="18148" y="13196"/>
                  <a:pt x="18364" y="13348"/>
                  <a:pt x="18555" y="13348"/>
                </a:cubicBezTo>
                <a:cubicBezTo>
                  <a:pt x="22454" y="13348"/>
                  <a:pt x="36792" y="0"/>
                  <a:pt x="36792" y="0"/>
                </a:cubicBezTo>
                <a:cubicBezTo>
                  <a:pt x="36792" y="0"/>
                  <a:pt x="57049" y="5411"/>
                  <a:pt x="70714" y="7938"/>
                </a:cubicBezTo>
                <a:cubicBezTo>
                  <a:pt x="70904" y="10617"/>
                  <a:pt x="71336" y="13704"/>
                  <a:pt x="71082" y="15596"/>
                </a:cubicBezTo>
                <a:cubicBezTo>
                  <a:pt x="70650" y="18936"/>
                  <a:pt x="73723" y="25642"/>
                  <a:pt x="77634" y="25642"/>
                </a:cubicBezTo>
                <a:cubicBezTo>
                  <a:pt x="81571" y="25642"/>
                  <a:pt x="75894" y="36830"/>
                  <a:pt x="71526" y="41859"/>
                </a:cubicBezTo>
              </a:path>
            </a:pathLst>
          </a:custGeom>
          <a:solidFill>
            <a:srgbClr val="81838E">
              <a:alpha val="100000"/>
            </a:srgbClr>
          </a:solidFill>
          <a:ln w="42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Freeform 822"/>
          <p:cNvSpPr/>
          <p:nvPr/>
        </p:nvSpPr>
        <p:spPr>
          <a:xfrm flipV="1">
            <a:off x="2839043" y="7949098"/>
            <a:ext cx="109876" cy="178123"/>
          </a:xfrm>
          <a:custGeom>
            <a:avLst/>
            <a:gdLst/>
            <a:ahLst/>
            <a:cxnLst/>
            <a:rect l="0" t="0" r="0" b="0"/>
            <a:pathLst>
              <a:path w="81571" h="125767">
                <a:moveTo>
                  <a:pt x="71526" y="41859"/>
                </a:moveTo>
                <a:cubicBezTo>
                  <a:pt x="67158" y="46900"/>
                  <a:pt x="67589" y="55841"/>
                  <a:pt x="71526" y="59194"/>
                </a:cubicBezTo>
                <a:cubicBezTo>
                  <a:pt x="75463" y="62559"/>
                  <a:pt x="71957" y="67017"/>
                  <a:pt x="71957" y="72618"/>
                </a:cubicBezTo>
                <a:cubicBezTo>
                  <a:pt x="71957" y="78206"/>
                  <a:pt x="53188" y="79882"/>
                  <a:pt x="50114" y="81000"/>
                </a:cubicBezTo>
                <a:cubicBezTo>
                  <a:pt x="47066" y="82118"/>
                  <a:pt x="52311" y="96659"/>
                  <a:pt x="47511" y="96659"/>
                </a:cubicBezTo>
                <a:cubicBezTo>
                  <a:pt x="42698" y="96659"/>
                  <a:pt x="40958" y="101129"/>
                  <a:pt x="40958" y="105612"/>
                </a:cubicBezTo>
                <a:cubicBezTo>
                  <a:pt x="40958" y="110083"/>
                  <a:pt x="33528" y="117347"/>
                  <a:pt x="33960" y="120167"/>
                </a:cubicBezTo>
                <a:cubicBezTo>
                  <a:pt x="34023" y="120548"/>
                  <a:pt x="34239" y="120929"/>
                  <a:pt x="34506" y="121284"/>
                </a:cubicBezTo>
                <a:cubicBezTo>
                  <a:pt x="31814" y="121818"/>
                  <a:pt x="29731" y="122237"/>
                  <a:pt x="28969" y="122453"/>
                </a:cubicBezTo>
                <a:cubicBezTo>
                  <a:pt x="25730" y="123265"/>
                  <a:pt x="20511" y="125767"/>
                  <a:pt x="20511" y="125767"/>
                </a:cubicBezTo>
                <a:cubicBezTo>
                  <a:pt x="20511" y="125767"/>
                  <a:pt x="8408" y="120764"/>
                  <a:pt x="0" y="117474"/>
                </a:cubicBezTo>
                <a:cubicBezTo>
                  <a:pt x="559" y="110908"/>
                  <a:pt x="1905" y="103771"/>
                  <a:pt x="5131" y="102222"/>
                </a:cubicBezTo>
                <a:cubicBezTo>
                  <a:pt x="11392" y="99224"/>
                  <a:pt x="9055" y="91223"/>
                  <a:pt x="11392" y="84188"/>
                </a:cubicBezTo>
                <a:cubicBezTo>
                  <a:pt x="13741" y="77164"/>
                  <a:pt x="12954" y="45122"/>
                  <a:pt x="9830" y="45122"/>
                </a:cubicBezTo>
                <a:cubicBezTo>
                  <a:pt x="8496" y="45122"/>
                  <a:pt x="5461" y="40945"/>
                  <a:pt x="2489" y="35764"/>
                </a:cubicBezTo>
                <a:cubicBezTo>
                  <a:pt x="6769" y="30264"/>
                  <a:pt x="13424" y="20231"/>
                  <a:pt x="17945" y="13119"/>
                </a:cubicBezTo>
                <a:cubicBezTo>
                  <a:pt x="18148" y="13196"/>
                  <a:pt x="18364" y="13348"/>
                  <a:pt x="18555" y="13348"/>
                </a:cubicBezTo>
                <a:cubicBezTo>
                  <a:pt x="22454" y="13348"/>
                  <a:pt x="36792" y="0"/>
                  <a:pt x="36792" y="0"/>
                </a:cubicBezTo>
                <a:cubicBezTo>
                  <a:pt x="36792" y="0"/>
                  <a:pt x="57049" y="5411"/>
                  <a:pt x="70714" y="7938"/>
                </a:cubicBezTo>
                <a:cubicBezTo>
                  <a:pt x="70904" y="10617"/>
                  <a:pt x="71336" y="13704"/>
                  <a:pt x="71082" y="15596"/>
                </a:cubicBezTo>
                <a:cubicBezTo>
                  <a:pt x="70650" y="18936"/>
                  <a:pt x="73723" y="25642"/>
                  <a:pt x="77634" y="25642"/>
                </a:cubicBezTo>
                <a:cubicBezTo>
                  <a:pt x="81571" y="25642"/>
                  <a:pt x="75894" y="36830"/>
                  <a:pt x="71526" y="41859"/>
                </a:cubicBezTo>
                <a:close/>
              </a:path>
            </a:pathLst>
          </a:custGeom>
          <a:noFill/>
          <a:ln w="4276" cap="flat" cmpd="sng">
            <a:solidFill>
              <a:srgbClr val="55596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Rectangle 854"/>
          <p:cNvSpPr/>
          <p:nvPr/>
        </p:nvSpPr>
        <p:spPr>
          <a:xfrm>
            <a:off x="921875" y="578481"/>
            <a:ext cx="5179136" cy="7022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-40" baseline="0" dirty="0">
                <a:latin typeface="EYInterstate"/>
              </a:rPr>
              <a:t>A</a:t>
            </a:r>
            <a:r>
              <a:rPr lang="en-US" sz="2000" b="0" i="0" spc="-39" baseline="0" dirty="0">
                <a:latin typeface="EYInterstate"/>
              </a:rPr>
              <a:t> </a:t>
            </a:r>
            <a:r>
              <a:rPr lang="en-US" sz="2000" b="0" i="0" spc="-40" baseline="0" dirty="0">
                <a:latin typeface="EYInterstate"/>
              </a:rPr>
              <a:t>G</a:t>
            </a:r>
            <a:r>
              <a:rPr lang="en-US" sz="2000" b="0" i="0" spc="-39" baseline="0" dirty="0">
                <a:latin typeface="EYInterstate"/>
              </a:rPr>
              <a:t>lo</a:t>
            </a:r>
            <a:r>
              <a:rPr lang="en-US" sz="2000" b="0" i="0" spc="-55" baseline="0" dirty="0">
                <a:latin typeface="EYInterstate"/>
              </a:rPr>
              <a:t>b</a:t>
            </a:r>
            <a:r>
              <a:rPr lang="en-US" sz="2000" b="0" i="0" spc="-40" baseline="0" dirty="0">
                <a:latin typeface="EYInterstate"/>
              </a:rPr>
              <a:t>a</a:t>
            </a:r>
            <a:r>
              <a:rPr lang="en-US" sz="2000" b="0" i="0" spc="-39" baseline="0" dirty="0">
                <a:latin typeface="EYInterstate"/>
              </a:rPr>
              <a:t>l</a:t>
            </a:r>
            <a:r>
              <a:rPr lang="en-US" sz="2000" b="0" i="0" spc="-40" baseline="0" dirty="0">
                <a:latin typeface="EYInterstate"/>
              </a:rPr>
              <a:t> N</a:t>
            </a:r>
            <a:r>
              <a:rPr lang="en-US" sz="2000" b="0" i="0" spc="-55" baseline="0" dirty="0">
                <a:latin typeface="EYInterstate"/>
              </a:rPr>
              <a:t>e</a:t>
            </a:r>
            <a:r>
              <a:rPr lang="en-US" sz="2000" b="0" i="0" spc="-74" baseline="0" dirty="0">
                <a:latin typeface="EYInterstate"/>
              </a:rPr>
              <a:t>t</a:t>
            </a:r>
            <a:r>
              <a:rPr lang="en-US" sz="2000" b="0" i="0" spc="-75" baseline="0" dirty="0">
                <a:latin typeface="EYInterstate"/>
              </a:rPr>
              <a:t>w</a:t>
            </a:r>
            <a:r>
              <a:rPr lang="en-US" sz="2000" b="0" i="0" spc="-39" baseline="0" dirty="0">
                <a:latin typeface="EYInterstate"/>
              </a:rPr>
              <a:t>or</a:t>
            </a:r>
            <a:r>
              <a:rPr lang="en-US" sz="2000" b="0" i="0" spc="-40" baseline="0" dirty="0">
                <a:latin typeface="EYInterstate"/>
              </a:rPr>
              <a:t>k </a:t>
            </a:r>
            <a:r>
              <a:rPr lang="en-US" sz="2000" b="0" i="0" spc="-70" baseline="0" dirty="0">
                <a:latin typeface="EYInterstate"/>
              </a:rPr>
              <a:t>o</a:t>
            </a:r>
            <a:r>
              <a:rPr lang="en-US" sz="2000" b="0" i="0" spc="-40" baseline="0" dirty="0">
                <a:latin typeface="EYInterstate"/>
              </a:rPr>
              <a:t>f </a:t>
            </a:r>
            <a:r>
              <a:rPr lang="en-US" sz="2000" b="0" i="0" spc="-240" baseline="0" dirty="0">
                <a:latin typeface="EYInterstate"/>
              </a:rPr>
              <a:t>T</a:t>
            </a:r>
            <a:r>
              <a:rPr lang="en-US" sz="2000" b="0" i="0" spc="-110" baseline="0" dirty="0">
                <a:latin typeface="EYInterstate"/>
              </a:rPr>
              <a:t>r</a:t>
            </a:r>
            <a:r>
              <a:rPr lang="en-US" sz="2000" b="0" i="0" spc="-40" baseline="0" dirty="0">
                <a:latin typeface="EYInterstate"/>
              </a:rPr>
              <a:t>a</a:t>
            </a:r>
            <a:r>
              <a:rPr lang="en-US" sz="2000" b="0" i="0" spc="-39" baseline="0" dirty="0">
                <a:latin typeface="EYInterstate"/>
              </a:rPr>
              <a:t>n</a:t>
            </a:r>
            <a:r>
              <a:rPr lang="en-US" sz="2000" b="0" i="0" spc="-49" baseline="0" dirty="0">
                <a:latin typeface="EYInterstate"/>
              </a:rPr>
              <a:t>s</a:t>
            </a:r>
            <a:r>
              <a:rPr lang="en-US" sz="2000" b="0" i="0" spc="-40" baseline="0" dirty="0">
                <a:latin typeface="EYInterstate"/>
              </a:rPr>
              <a:t>ac</a:t>
            </a:r>
            <a:r>
              <a:rPr lang="en-US" sz="2000" b="0" i="0" spc="-39" baseline="0" dirty="0">
                <a:latin typeface="EYInterstate"/>
              </a:rPr>
              <a:t>tion</a:t>
            </a:r>
            <a:r>
              <a:rPr lang="en-US" sz="2000" b="0" i="0" spc="-40" baseline="0" dirty="0">
                <a:latin typeface="EYInterstate"/>
              </a:rPr>
              <a:t> E</a:t>
            </a:r>
            <a:r>
              <a:rPr lang="en-US" sz="2000" b="0" i="0" spc="-39" baseline="0" dirty="0">
                <a:latin typeface="EYInterstate"/>
              </a:rPr>
              <a:t>xp</a:t>
            </a:r>
            <a:r>
              <a:rPr lang="en-US" sz="2000" b="0" i="0" spc="-40" baseline="0" dirty="0">
                <a:latin typeface="EYInterstate"/>
              </a:rPr>
              <a:t>e</a:t>
            </a:r>
            <a:r>
              <a:rPr lang="en-US" sz="2000" b="0" i="0" spc="-20" baseline="0" dirty="0">
                <a:latin typeface="EYInterstate"/>
              </a:rPr>
              <a:t>r</a:t>
            </a:r>
            <a:r>
              <a:rPr lang="en-US" sz="2000" b="0" i="0" spc="-53" baseline="0" dirty="0">
                <a:latin typeface="EYInterstate"/>
              </a:rPr>
              <a:t>t</a:t>
            </a:r>
            <a:r>
              <a:rPr lang="en-US" sz="2000" b="0" i="0" spc="-40" baseline="0" dirty="0">
                <a:latin typeface="EYInterstate"/>
              </a:rPr>
              <a:t>s </a:t>
            </a:r>
            <a:r>
              <a:rPr lang="en-US" sz="2000" b="0" i="0" spc="-39" baseline="0" dirty="0">
                <a:latin typeface="EYInterstate"/>
              </a:rPr>
              <a:t>w</a:t>
            </a:r>
            <a:r>
              <a:rPr lang="en-US" sz="2000" b="0" i="0" spc="-40" baseline="0" dirty="0">
                <a:latin typeface="EYInterstate"/>
              </a:rPr>
              <a:t>i</a:t>
            </a:r>
            <a:r>
              <a:rPr lang="en-US" sz="2000" b="0" i="0" spc="-39" baseline="0" dirty="0">
                <a:latin typeface="EYInterstate"/>
              </a:rPr>
              <a:t>t</a:t>
            </a:r>
            <a:r>
              <a:rPr lang="en-US" sz="2000" b="0" i="0" spc="0" baseline="0" dirty="0">
                <a:latin typeface="EYInterstate"/>
              </a:rPr>
              <a:t>h </a:t>
            </a:r>
          </a:p>
          <a:p>
            <a:pPr marL="0">
              <a:lnSpc>
                <a:spcPts val="2400"/>
              </a:lnSpc>
            </a:pPr>
            <a:r>
              <a:rPr lang="en-US" sz="2000" b="0" i="0" spc="-40" baseline="0" dirty="0">
                <a:latin typeface="EYInterstate"/>
              </a:rPr>
              <a:t>a</a:t>
            </a:r>
            <a:r>
              <a:rPr lang="en-US" sz="2000" b="0" i="0" spc="-74" baseline="0" dirty="0">
                <a:latin typeface="EYInterstate"/>
              </a:rPr>
              <a:t>cc</a:t>
            </a:r>
            <a:r>
              <a:rPr lang="en-US" sz="2000" b="0" i="0" spc="-59" baseline="0" dirty="0">
                <a:latin typeface="EYInterstate"/>
              </a:rPr>
              <a:t>es</a:t>
            </a:r>
            <a:r>
              <a:rPr lang="en-US" sz="2000" b="0" i="0" spc="-39" baseline="0" dirty="0">
                <a:latin typeface="EYInterstate"/>
              </a:rPr>
              <a:t>s </a:t>
            </a:r>
            <a:r>
              <a:rPr lang="en-US" sz="2000" b="0" i="0" spc="-80" baseline="0" dirty="0">
                <a:latin typeface="EYInterstate"/>
              </a:rPr>
              <a:t>t</a:t>
            </a:r>
            <a:r>
              <a:rPr lang="en-US" sz="2000" b="0" i="0" spc="-39" baseline="0" dirty="0">
                <a:latin typeface="EYInterstate"/>
              </a:rPr>
              <a:t>o</a:t>
            </a:r>
            <a:r>
              <a:rPr lang="en-US" sz="2000" b="0" i="0" spc="-40" baseline="0" dirty="0">
                <a:latin typeface="EYInterstate"/>
              </a:rPr>
              <a:t> </a:t>
            </a:r>
            <a:r>
              <a:rPr lang="en-US" sz="2000" b="0" i="0" spc="-89" baseline="0" dirty="0">
                <a:latin typeface="EYInterstate"/>
              </a:rPr>
              <a:t>r</a:t>
            </a:r>
            <a:r>
              <a:rPr lang="en-US" sz="2000" b="0" i="0" spc="-39" baseline="0" dirty="0">
                <a:latin typeface="EYInterstate"/>
              </a:rPr>
              <a:t>ep</a:t>
            </a:r>
            <a:r>
              <a:rPr lang="en-US" sz="2000" b="0" i="0" spc="-40" baseline="0" dirty="0">
                <a:latin typeface="EYInterstate"/>
              </a:rPr>
              <a:t>u</a:t>
            </a:r>
            <a:r>
              <a:rPr lang="en-US" sz="2000" b="0" i="0" spc="-70" baseline="0" dirty="0">
                <a:latin typeface="EYInterstate"/>
              </a:rPr>
              <a:t>t</a:t>
            </a:r>
            <a:r>
              <a:rPr lang="en-US" sz="2000" b="0" i="0" spc="-39" baseline="0" dirty="0">
                <a:latin typeface="EYInterstate"/>
              </a:rPr>
              <a:t>ab</a:t>
            </a:r>
            <a:r>
              <a:rPr lang="en-US" sz="2000" b="0" i="0" spc="-40" baseline="0" dirty="0">
                <a:latin typeface="EYInterstate"/>
              </a:rPr>
              <a:t>le </a:t>
            </a:r>
            <a:r>
              <a:rPr lang="en-US" sz="2000" b="0" i="0" spc="-39" baseline="0" dirty="0">
                <a:latin typeface="EYInterstate"/>
              </a:rPr>
              <a:t>i</a:t>
            </a:r>
            <a:r>
              <a:rPr lang="en-US" sz="2000" b="0" i="0" spc="-90" baseline="0" dirty="0">
                <a:latin typeface="EYInterstate"/>
              </a:rPr>
              <a:t>n</a:t>
            </a:r>
            <a:r>
              <a:rPr lang="en-US" sz="2000" b="0" i="0" spc="-76" baseline="0" dirty="0">
                <a:latin typeface="EYInterstate"/>
              </a:rPr>
              <a:t>v</a:t>
            </a:r>
            <a:r>
              <a:rPr lang="en-US" sz="2000" b="0" i="0" spc="-58" baseline="0" dirty="0">
                <a:latin typeface="EYInterstate"/>
              </a:rPr>
              <a:t>e</a:t>
            </a:r>
            <a:r>
              <a:rPr lang="en-US" sz="2000" b="0" i="0" spc="-59" baseline="0" dirty="0">
                <a:latin typeface="EYInterstate"/>
              </a:rPr>
              <a:t>s</a:t>
            </a:r>
            <a:r>
              <a:rPr lang="en-US" sz="2000" b="0" i="0" spc="-80" baseline="0" dirty="0">
                <a:latin typeface="EYInterstate"/>
              </a:rPr>
              <a:t>t</a:t>
            </a:r>
            <a:r>
              <a:rPr lang="en-US" sz="2000" b="0" i="0" spc="-39" baseline="0" dirty="0">
                <a:latin typeface="EYInterstate"/>
              </a:rPr>
              <a:t>o</a:t>
            </a:r>
            <a:r>
              <a:rPr lang="en-US" sz="2000" b="0" i="0" spc="-80" baseline="0" dirty="0">
                <a:latin typeface="EYInterstate"/>
              </a:rPr>
              <a:t>r</a:t>
            </a:r>
            <a:r>
              <a:rPr lang="en-US" sz="2000" b="0" i="0" spc="0" baseline="0" dirty="0">
                <a:latin typeface="EYInterstate"/>
              </a:rPr>
              <a:t>s</a:t>
            </a:r>
          </a:p>
        </p:txBody>
      </p:sp>
      <p:sp>
        <p:nvSpPr>
          <p:cNvPr id="855" name="Rectangle 855"/>
          <p:cNvSpPr/>
          <p:nvPr/>
        </p:nvSpPr>
        <p:spPr>
          <a:xfrm>
            <a:off x="482075" y="1875457"/>
            <a:ext cx="3216411" cy="365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-27" baseline="0" dirty="0">
                <a:solidFill>
                  <a:srgbClr val="FFD900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D900"/>
                </a:solidFill>
                <a:latin typeface="EYInterstate-Regular"/>
              </a:rPr>
              <a:t> </a:t>
            </a:r>
            <a:r>
              <a:rPr lang="en-US" sz="1287" b="0" i="0" spc="-23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22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m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l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es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c</a:t>
            </a:r>
            <a:r>
              <a:rPr lang="en-US" sz="1287" b="0" i="0" spc="-37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os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er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vi</a:t>
            </a:r>
            <a:r>
              <a:rPr lang="en-US" sz="1287" b="0" i="0" spc="-31" baseline="23529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lin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e 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ol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ion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– 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‘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b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es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t </a:t>
            </a:r>
            <a:r>
              <a:rPr lang="en-US" sz="1287" b="0" i="0" spc="-33" baseline="23529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1287" b="0" i="0" spc="-22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1287" b="0" i="0" spc="-38" baseline="23529" dirty="0">
                <a:solidFill>
                  <a:srgbClr val="1A1A1A"/>
                </a:solidFill>
                <a:latin typeface="EYInterstate Light"/>
              </a:rPr>
              <a:t>m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’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1287" b="0" i="0" spc="-37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21" baseline="23529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ch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: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1287" b="0" i="0" spc="0" baseline="23529" dirty="0">
                <a:solidFill>
                  <a:srgbClr val="1A1A1A"/>
                </a:solidFill>
                <a:latin typeface="EYInterstate Light"/>
              </a:rPr>
              <a:t>r </a:t>
            </a:r>
          </a:p>
          <a:p>
            <a:pPr marL="129095">
              <a:lnSpc>
                <a:spcPts val="689"/>
              </a:lnSpc>
            </a:pPr>
            <a:r>
              <a:rPr lang="en-US" sz="850" b="0" i="0" spc="-33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22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am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w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il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l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31" baseline="0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onsi</a:t>
            </a:r>
            <a:r>
              <a:rPr lang="en-US" sz="850" b="0" i="0" spc="-25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29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f 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m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l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tidi</a:t>
            </a:r>
            <a:r>
              <a:rPr lang="en-US" sz="850" b="0" i="0" spc="-25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li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na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y </a:t>
            </a:r>
            <a:r>
              <a:rPr lang="en-US" sz="850" b="0" i="0" spc="-39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x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0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22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in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 t</a:t>
            </a:r>
            <a:r>
              <a:rPr lang="en-US" sz="850" b="0" i="0" spc="-46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850" b="0" i="0" spc="-21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ns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w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hic</a:t>
            </a:r>
            <a:r>
              <a:rPr lang="en-US" sz="850" b="0" i="0" spc="0" baseline="0" dirty="0">
                <a:solidFill>
                  <a:srgbClr val="1A1A1A"/>
                </a:solidFill>
                <a:latin typeface="EYInterstate Light"/>
              </a:rPr>
              <a:t>h </a:t>
            </a:r>
          </a:p>
        </p:txBody>
      </p:sp>
      <p:sp>
        <p:nvSpPr>
          <p:cNvPr id="856" name="Rectangle 856"/>
          <p:cNvSpPr/>
          <p:nvPr/>
        </p:nvSpPr>
        <p:spPr>
          <a:xfrm>
            <a:off x="611170" y="2201724"/>
            <a:ext cx="3080893" cy="2985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is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850" b="0" i="0" spc="0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33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d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33" baseline="0" dirty="0">
                <a:solidFill>
                  <a:srgbClr val="1A1A1A"/>
                </a:solidFill>
                <a:latin typeface="EYInterstate Light"/>
              </a:rPr>
              <a:t>b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y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l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850" b="0" i="0" spc="-31" baseline="0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l 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850" b="0" i="0" spc="-37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29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850" b="0" i="0" spc="-35" baseline="0" dirty="0">
                <a:solidFill>
                  <a:srgbClr val="1A1A1A"/>
                </a:solidFill>
                <a:latin typeface="EYInterstate Light"/>
              </a:rPr>
              <a:t>f</a:t>
            </a:r>
            <a:r>
              <a:rPr lang="en-US" sz="850" b="0" i="0" spc="-25" baseline="0" dirty="0">
                <a:solidFill>
                  <a:srgbClr val="1A1A1A"/>
                </a:solidFill>
                <a:latin typeface="EYInterstate Light"/>
              </a:rPr>
              <a:t>es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iona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l</a:t>
            </a:r>
            <a:r>
              <a:rPr lang="en-US" sz="850" b="0" i="0" spc="-27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, </a:t>
            </a:r>
            <a:r>
              <a:rPr lang="en-US" sz="850" b="0" i="0" spc="-37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22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ad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y </a:t>
            </a:r>
            <a:r>
              <a:rPr lang="en-US" sz="850" b="0" i="0" spc="-33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37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22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l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850" b="0" i="0" spc="-30" baseline="0" dirty="0">
                <a:solidFill>
                  <a:srgbClr val="1A1A1A"/>
                </a:solidFill>
                <a:latin typeface="EYInterstate Light"/>
              </a:rPr>
              <a:t>z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p</a:t>
            </a:r>
            <a:r>
              <a:rPr lang="en-US" sz="850" b="0" i="0" spc="-37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oje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850" b="0" i="0" spc="-22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s 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in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h</a:t>
            </a:r>
            <a:r>
              <a:rPr lang="en-US" sz="850" b="0" i="0" spc="0" baseline="0" dirty="0">
                <a:solidFill>
                  <a:srgbClr val="1A1A1A"/>
                </a:solidFill>
                <a:latin typeface="EYInterstate Light"/>
              </a:rPr>
              <a:t>e </a:t>
            </a:r>
          </a:p>
          <a:p>
            <a:pPr marL="0">
              <a:lnSpc>
                <a:spcPts val="1019"/>
              </a:lnSpc>
            </a:pP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m</a:t>
            </a:r>
            <a:r>
              <a:rPr lang="en-US" sz="850" b="0" i="0" spc="-25" baseline="0" dirty="0">
                <a:solidFill>
                  <a:srgbClr val="1A1A1A"/>
                </a:solidFill>
                <a:latin typeface="EYInterstate Light"/>
              </a:rPr>
              <a:t>os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850" b="0" i="0" spc="-21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29" baseline="0" dirty="0">
                <a:solidFill>
                  <a:srgbClr val="1A1A1A"/>
                </a:solidFill>
                <a:latin typeface="EYInterstate Light"/>
              </a:rPr>
              <a:t>f</a:t>
            </a:r>
            <a:r>
              <a:rPr lang="en-US" sz="850" b="0" i="0" spc="-35" baseline="0" dirty="0">
                <a:solidFill>
                  <a:srgbClr val="1A1A1A"/>
                </a:solidFill>
                <a:latin typeface="EYInterstate Light"/>
              </a:rPr>
              <a:t>f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ec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ti</a:t>
            </a:r>
            <a:r>
              <a:rPr lang="en-US" sz="850" b="0" i="0" spc="-32" baseline="0" dirty="0">
                <a:solidFill>
                  <a:srgbClr val="1A1A1A"/>
                </a:solidFill>
                <a:latin typeface="EYInterstate Light"/>
              </a:rPr>
              <a:t>v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e </a:t>
            </a:r>
            <a:r>
              <a:rPr lang="en-US" sz="850" b="0" i="0" spc="-46" baseline="0" dirty="0">
                <a:solidFill>
                  <a:srgbClr val="1A1A1A"/>
                </a:solidFill>
                <a:latin typeface="EYInterstate Light"/>
              </a:rPr>
              <a:t>w</a:t>
            </a:r>
            <a:r>
              <a:rPr lang="en-US" sz="850" b="0" i="0" spc="-29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850" b="0" i="0" spc="0" baseline="0" dirty="0">
                <a:solidFill>
                  <a:srgbClr val="1A1A1A"/>
                </a:solidFill>
                <a:latin typeface="EYInterstate Light"/>
              </a:rPr>
              <a:t>y</a:t>
            </a:r>
          </a:p>
        </p:txBody>
      </p:sp>
      <p:sp>
        <p:nvSpPr>
          <p:cNvPr id="857" name="Rectangle 857"/>
          <p:cNvSpPr/>
          <p:nvPr/>
        </p:nvSpPr>
        <p:spPr>
          <a:xfrm>
            <a:off x="3862400" y="1875457"/>
            <a:ext cx="1360837" cy="278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-28" baseline="0" dirty="0">
                <a:solidFill>
                  <a:srgbClr val="FFD900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D900"/>
                </a:solidFill>
                <a:latin typeface="EYInterstate-Regular"/>
              </a:rPr>
              <a:t> 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14,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00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0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39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x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pe</a:t>
            </a:r>
            <a:r>
              <a:rPr lang="en-US" sz="1287" b="0" i="0" spc="0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22" baseline="23529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32" baseline="23529" dirty="0">
                <a:solidFill>
                  <a:srgbClr val="1A1A1A"/>
                </a:solidFill>
                <a:latin typeface="EYInterstate Light"/>
              </a:rPr>
              <a:t>w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l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dw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id</a:t>
            </a:r>
            <a:r>
              <a:rPr lang="en-US" sz="1287" b="0" i="0" spc="0" baseline="23529" dirty="0">
                <a:solidFill>
                  <a:srgbClr val="1A1A1A"/>
                </a:solidFill>
                <a:latin typeface="EYInterstate Light"/>
              </a:rPr>
              <a:t>e</a:t>
            </a:r>
          </a:p>
        </p:txBody>
      </p:sp>
      <p:sp>
        <p:nvSpPr>
          <p:cNvPr id="858" name="Rectangle 858"/>
          <p:cNvSpPr/>
          <p:nvPr>
            <p:custDataLst>
              <p:tags r:id="rId1"/>
            </p:custDataLst>
          </p:nvPr>
        </p:nvSpPr>
        <p:spPr>
          <a:xfrm>
            <a:off x="3862400" y="2040998"/>
            <a:ext cx="324300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-28" baseline="0" dirty="0">
                <a:solidFill>
                  <a:srgbClr val="FFD900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D900"/>
                </a:solidFill>
                <a:latin typeface="EYInterstate-Regular"/>
              </a:rPr>
              <a:t> </a:t>
            </a:r>
            <a:r>
              <a:rPr lang="en-US" sz="1287" b="0" i="0" spc="-31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Y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s </a:t>
            </a:r>
            <a:r>
              <a:rPr lang="en-US" sz="1287" b="0" i="0" spc="-37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1287" b="0" i="0" spc="-37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es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21" baseline="23529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1287" b="0" i="0" spc="-33" baseline="23529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d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in 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31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31" baseline="23529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1287" b="0" i="0" spc="-21" baseline="23529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(</a:t>
            </a:r>
            <a:r>
              <a:rPr lang="ro-RO" sz="1287" b="0" i="0" spc="-16" baseline="23529" dirty="0">
                <a:solidFill>
                  <a:srgbClr val="1A1A1A"/>
                </a:solidFill>
                <a:latin typeface="EYInterstate Light"/>
              </a:rPr>
              <a:t>62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en-US" sz="1287" b="0" i="0" spc="-29" baseline="23529" dirty="0">
                <a:solidFill>
                  <a:srgbClr val="1A1A1A"/>
                </a:solidFill>
                <a:latin typeface="EYInterstate Light"/>
              </a:rPr>
              <a:t>of</a:t>
            </a:r>
            <a:r>
              <a:rPr lang="en-US" sz="1287" b="0" i="0" spc="0" baseline="23529" dirty="0">
                <a:solidFill>
                  <a:srgbClr val="1A1A1A"/>
                </a:solidFill>
                <a:latin typeface="EYInterstate Light"/>
              </a:rPr>
              <a:t>f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1287" b="0" i="0" spc="-31" baseline="23529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47" baseline="23529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)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 a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1287" b="0" i="0" spc="-37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25" baseline="23529" dirty="0">
                <a:solidFill>
                  <a:srgbClr val="1A1A1A"/>
                </a:solidFill>
                <a:latin typeface="EYInterstate Light"/>
              </a:rPr>
              <a:t>os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s </a:t>
            </a:r>
            <a:r>
              <a:rPr lang="en-US" sz="1287" b="0" i="0" spc="-31" baseline="23529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1287" b="0" i="0" spc="-21" baseline="23529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1287" b="0" i="0" spc="-46" baseline="23529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l</a:t>
            </a:r>
            <a:r>
              <a:rPr lang="en-US" sz="1287" b="0" i="0" spc="-17" baseline="23529" dirty="0">
                <a:solidFill>
                  <a:srgbClr val="1A1A1A"/>
                </a:solidFill>
                <a:latin typeface="EYInterstate Light"/>
              </a:rPr>
              <a:t> a</a:t>
            </a:r>
            <a:r>
              <a:rPr lang="en-US" sz="1287" b="0" i="0" spc="-16" baseline="23529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1287" b="0" i="0" spc="0" baseline="23529" dirty="0">
                <a:solidFill>
                  <a:srgbClr val="1A1A1A"/>
                </a:solidFill>
                <a:latin typeface="EYInterstate Light"/>
              </a:rPr>
              <a:t>d </a:t>
            </a:r>
          </a:p>
        </p:txBody>
      </p:sp>
      <p:sp>
        <p:nvSpPr>
          <p:cNvPr id="859" name="Rectangle 859"/>
          <p:cNvSpPr/>
          <p:nvPr/>
        </p:nvSpPr>
        <p:spPr>
          <a:xfrm>
            <a:off x="3991495" y="2237724"/>
            <a:ext cx="1667838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23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h</a:t>
            </a:r>
            <a:r>
              <a:rPr lang="en-US" sz="850" b="0" i="0" spc="-22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850" b="0" i="0" spc="-25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850" b="0" i="0" spc="-33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n </a:t>
            </a:r>
            <a:r>
              <a:rPr lang="en-US" sz="850" b="0" i="0" spc="-27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850" b="0" i="0" spc="-37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p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 &amp; </a:t>
            </a:r>
            <a:r>
              <a:rPr lang="en-US" sz="850" b="0" i="0" spc="-31" baseline="0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850" b="0" i="0" spc="-21" baseline="0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850" b="0" i="0" spc="-46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l </a:t>
            </a:r>
            <a:r>
              <a:rPr lang="en-US" sz="850" b="0" i="0" spc="-17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850" b="0" i="0" spc="-16" baseline="0" dirty="0">
                <a:solidFill>
                  <a:srgbClr val="1A1A1A"/>
                </a:solidFill>
                <a:latin typeface="EYInterstate Light"/>
              </a:rPr>
              <a:t>si</a:t>
            </a:r>
            <a:r>
              <a:rPr lang="en-US" sz="850" b="0" i="0" spc="0" baseline="0" dirty="0">
                <a:solidFill>
                  <a:srgbClr val="1A1A1A"/>
                </a:solidFill>
                <a:latin typeface="EYInterstate Light"/>
              </a:rPr>
              <a:t>a</a:t>
            </a:r>
          </a:p>
        </p:txBody>
      </p:sp>
      <p:sp>
        <p:nvSpPr>
          <p:cNvPr id="860" name="Rectangle 860"/>
          <p:cNvSpPr/>
          <p:nvPr/>
        </p:nvSpPr>
        <p:spPr>
          <a:xfrm>
            <a:off x="469900" y="1349883"/>
            <a:ext cx="4793541" cy="4915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-28" baseline="0" dirty="0">
                <a:latin typeface="EYInterstate"/>
              </a:rPr>
              <a:t>N</a:t>
            </a:r>
            <a:r>
              <a:rPr lang="en-US" sz="1400" b="0" i="0" spc="-38" baseline="0" dirty="0">
                <a:latin typeface="EYInterstate"/>
              </a:rPr>
              <a:t>e</a:t>
            </a:r>
            <a:r>
              <a:rPr lang="en-US" sz="1400" b="0" i="0" spc="-52" baseline="0" dirty="0">
                <a:latin typeface="EYInterstate"/>
              </a:rPr>
              <a:t>tw</a:t>
            </a:r>
            <a:r>
              <a:rPr lang="en-US" sz="1400" b="0" i="0" spc="-28" baseline="0" dirty="0">
                <a:latin typeface="EYInterstate"/>
              </a:rPr>
              <a:t>or</a:t>
            </a:r>
            <a:r>
              <a:rPr lang="en-US" sz="1400" b="0" i="0" spc="-27" baseline="0" dirty="0">
                <a:latin typeface="EYInterstate"/>
              </a:rPr>
              <a:t>k </a:t>
            </a:r>
            <a:r>
              <a:rPr lang="en-US" sz="1400" b="0" i="0" spc="-28" baseline="0" dirty="0">
                <a:latin typeface="EYInterstate"/>
              </a:rPr>
              <a:t>w</a:t>
            </a:r>
            <a:r>
              <a:rPr lang="en-US" sz="1400" b="0" i="0" spc="-27" baseline="0" dirty="0">
                <a:latin typeface="EYInterstate"/>
              </a:rPr>
              <a:t>it</a:t>
            </a:r>
            <a:r>
              <a:rPr lang="en-US" sz="1400" b="0" i="0" spc="-28" baseline="0" dirty="0">
                <a:latin typeface="EYInterstate"/>
              </a:rPr>
              <a:t>h</a:t>
            </a:r>
            <a:r>
              <a:rPr lang="en-US" sz="1400" b="0" i="0" spc="-27" baseline="0" dirty="0">
                <a:latin typeface="EYInterstate"/>
              </a:rPr>
              <a:t> </a:t>
            </a:r>
            <a:r>
              <a:rPr lang="en-US" sz="1400" b="0" i="0" spc="-53" baseline="0" dirty="0">
                <a:latin typeface="EYInterstate"/>
              </a:rPr>
              <a:t>ov</a:t>
            </a:r>
            <a:r>
              <a:rPr lang="en-US" sz="1400" b="0" i="0" spc="-28" baseline="0" dirty="0">
                <a:latin typeface="EYInterstate"/>
              </a:rPr>
              <a:t>er</a:t>
            </a:r>
            <a:r>
              <a:rPr lang="en-US" sz="1400" b="0" i="0" spc="-27" baseline="0" dirty="0">
                <a:latin typeface="EYInterstate"/>
              </a:rPr>
              <a:t> 1</a:t>
            </a:r>
            <a:r>
              <a:rPr lang="en-US" sz="1400" b="0" i="0" spc="-28" baseline="0" dirty="0">
                <a:latin typeface="EYInterstate"/>
              </a:rPr>
              <a:t>4,</a:t>
            </a:r>
            <a:r>
              <a:rPr lang="en-US" sz="1400" b="0" i="0" spc="-27" baseline="0" dirty="0">
                <a:latin typeface="EYInterstate"/>
              </a:rPr>
              <a:t>0</a:t>
            </a:r>
            <a:r>
              <a:rPr lang="en-US" sz="1400" b="0" i="0" spc="-28" baseline="0" dirty="0">
                <a:latin typeface="EYInterstate"/>
              </a:rPr>
              <a:t>00</a:t>
            </a:r>
            <a:r>
              <a:rPr lang="en-US" sz="1400" b="0" i="0" spc="-27" baseline="0" dirty="0">
                <a:latin typeface="EYInterstate"/>
              </a:rPr>
              <a:t> </a:t>
            </a:r>
            <a:r>
              <a:rPr lang="en-US" sz="1400" b="0" i="0" spc="-168" baseline="0" dirty="0">
                <a:latin typeface="EYInterstate"/>
              </a:rPr>
              <a:t>T</a:t>
            </a:r>
            <a:r>
              <a:rPr lang="en-US" sz="1400" b="0" i="0" spc="-77" baseline="0" dirty="0">
                <a:latin typeface="EYInterstate"/>
              </a:rPr>
              <a:t>r</a:t>
            </a:r>
            <a:r>
              <a:rPr lang="en-US" sz="1400" b="0" i="0" spc="-27" baseline="0" dirty="0">
                <a:latin typeface="EYInterstate"/>
              </a:rPr>
              <a:t>a</a:t>
            </a:r>
            <a:r>
              <a:rPr lang="en-US" sz="1400" b="0" i="0" spc="-28" baseline="0" dirty="0">
                <a:latin typeface="EYInterstate"/>
              </a:rPr>
              <a:t>n</a:t>
            </a:r>
            <a:r>
              <a:rPr lang="en-US" sz="1400" b="0" i="0" spc="-34" baseline="0" dirty="0">
                <a:latin typeface="EYInterstate"/>
              </a:rPr>
              <a:t>s</a:t>
            </a:r>
            <a:r>
              <a:rPr lang="en-US" sz="1400" b="0" i="0" spc="-28" baseline="0" dirty="0">
                <a:latin typeface="EYInterstate"/>
              </a:rPr>
              <a:t>a</a:t>
            </a:r>
            <a:r>
              <a:rPr lang="en-US" sz="1400" b="0" i="0" spc="-27" baseline="0" dirty="0">
                <a:latin typeface="EYInterstate"/>
              </a:rPr>
              <a:t>c</a:t>
            </a:r>
            <a:r>
              <a:rPr lang="en-US" sz="1400" b="0" i="0" spc="-28" baseline="0" dirty="0">
                <a:latin typeface="EYInterstate"/>
              </a:rPr>
              <a:t>t</a:t>
            </a:r>
            <a:r>
              <a:rPr lang="en-US" sz="1400" b="0" i="0" spc="-27" baseline="0" dirty="0">
                <a:latin typeface="EYInterstate"/>
              </a:rPr>
              <a:t>i</a:t>
            </a:r>
            <a:r>
              <a:rPr lang="en-US" sz="1400" b="0" i="0" spc="-28" baseline="0" dirty="0">
                <a:latin typeface="EYInterstate"/>
              </a:rPr>
              <a:t>on</a:t>
            </a:r>
            <a:r>
              <a:rPr lang="en-US" sz="1400" b="0" i="0" spc="-27" baseline="0" dirty="0">
                <a:latin typeface="EYInterstate"/>
              </a:rPr>
              <a:t> E</a:t>
            </a:r>
            <a:r>
              <a:rPr lang="en-US" sz="1400" b="0" i="0" spc="-28" baseline="0" dirty="0">
                <a:latin typeface="EYInterstate"/>
              </a:rPr>
              <a:t>x</a:t>
            </a:r>
            <a:r>
              <a:rPr lang="en-US" sz="1400" b="0" i="0" spc="-27" baseline="0" dirty="0">
                <a:latin typeface="EYInterstate"/>
              </a:rPr>
              <a:t>p</a:t>
            </a:r>
            <a:r>
              <a:rPr lang="en-US" sz="1400" b="0" i="0" spc="-28" baseline="0" dirty="0">
                <a:latin typeface="EYInterstate"/>
              </a:rPr>
              <a:t>e</a:t>
            </a:r>
            <a:r>
              <a:rPr lang="en-US" sz="1400" b="0" i="0" spc="-14" baseline="0" dirty="0">
                <a:latin typeface="EYInterstate"/>
              </a:rPr>
              <a:t>r</a:t>
            </a:r>
            <a:r>
              <a:rPr lang="en-US" sz="1400" b="0" i="0" spc="-37" baseline="0" dirty="0">
                <a:latin typeface="EYInterstate"/>
              </a:rPr>
              <a:t>t</a:t>
            </a:r>
            <a:r>
              <a:rPr lang="en-US" sz="1400" b="0" i="0" spc="-28" baseline="0" dirty="0">
                <a:latin typeface="EYInterstate"/>
              </a:rPr>
              <a:t>s</a:t>
            </a:r>
            <a:r>
              <a:rPr lang="en-US" sz="1400" b="0" i="0" spc="-27" baseline="0" dirty="0">
                <a:latin typeface="EYInterstate"/>
              </a:rPr>
              <a:t> </a:t>
            </a:r>
            <a:r>
              <a:rPr lang="en-US" sz="1400" b="0" i="0" spc="-28" baseline="0" dirty="0">
                <a:latin typeface="EYInterstate"/>
              </a:rPr>
              <a:t>i</a:t>
            </a:r>
            <a:r>
              <a:rPr lang="en-US" sz="1400" b="0" i="0" spc="-27" baseline="0" dirty="0">
                <a:latin typeface="EYInterstate"/>
              </a:rPr>
              <a:t>n </a:t>
            </a:r>
            <a:r>
              <a:rPr lang="en-US" sz="1400" b="0" i="0" spc="-53" baseline="0" dirty="0">
                <a:latin typeface="EYInterstate"/>
              </a:rPr>
              <a:t>ov</a:t>
            </a:r>
            <a:r>
              <a:rPr lang="en-US" sz="1400" b="0" i="0" spc="-28" baseline="0" dirty="0">
                <a:latin typeface="EYInterstate"/>
              </a:rPr>
              <a:t>e</a:t>
            </a:r>
            <a:r>
              <a:rPr lang="en-US" sz="1400" b="0" i="0" spc="-27" baseline="0" dirty="0">
                <a:latin typeface="EYInterstate"/>
              </a:rPr>
              <a:t>r </a:t>
            </a:r>
            <a:r>
              <a:rPr lang="en-US" sz="1400" b="0" i="0" spc="-28" baseline="0" dirty="0">
                <a:latin typeface="EYInterstate"/>
              </a:rPr>
              <a:t>8</a:t>
            </a:r>
            <a:r>
              <a:rPr lang="en-US" sz="1400" b="0" i="0" spc="0" baseline="0" dirty="0">
                <a:latin typeface="EYInterstate"/>
              </a:rPr>
              <a:t>0 </a:t>
            </a:r>
          </a:p>
          <a:p>
            <a:pPr marL="0">
              <a:lnSpc>
                <a:spcPts val="1679"/>
              </a:lnSpc>
            </a:pPr>
            <a:r>
              <a:rPr lang="en-US" sz="1400" b="0" i="0" spc="-56" baseline="0" dirty="0">
                <a:latin typeface="EYInterstate"/>
              </a:rPr>
              <a:t>C</a:t>
            </a:r>
            <a:r>
              <a:rPr lang="en-US" sz="1400" b="0" i="0" spc="-27" baseline="0" dirty="0">
                <a:latin typeface="EYInterstate"/>
              </a:rPr>
              <a:t>o</a:t>
            </a:r>
            <a:r>
              <a:rPr lang="en-US" sz="1400" b="0" i="0" spc="-28" baseline="0" dirty="0">
                <a:latin typeface="EYInterstate"/>
              </a:rPr>
              <a:t>u</a:t>
            </a:r>
            <a:r>
              <a:rPr lang="en-US" sz="1400" b="0" i="0" spc="-35" baseline="0" dirty="0">
                <a:latin typeface="EYInterstate"/>
              </a:rPr>
              <a:t>n</a:t>
            </a:r>
            <a:r>
              <a:rPr lang="en-US" sz="1400" b="0" i="0" spc="-27" baseline="0" dirty="0">
                <a:latin typeface="EYInterstate"/>
              </a:rPr>
              <a:t>t</a:t>
            </a:r>
            <a:r>
              <a:rPr lang="en-US" sz="1400" b="0" i="0" spc="-28" baseline="0" dirty="0">
                <a:latin typeface="EYInterstate"/>
              </a:rPr>
              <a:t>ri</a:t>
            </a:r>
            <a:r>
              <a:rPr lang="en-US" sz="1400" b="0" i="0" spc="-41" baseline="0" dirty="0">
                <a:latin typeface="EYInterstate"/>
              </a:rPr>
              <a:t>e</a:t>
            </a:r>
            <a:r>
              <a:rPr lang="en-US" sz="1400" b="0" i="0" spc="-27" baseline="0" dirty="0">
                <a:latin typeface="EYInterstate"/>
              </a:rPr>
              <a:t>s </a:t>
            </a:r>
            <a:r>
              <a:rPr lang="en-US" sz="1400" b="0" i="0" spc="-49" baseline="0" dirty="0">
                <a:latin typeface="EYInterstate"/>
              </a:rPr>
              <a:t>o</a:t>
            </a:r>
            <a:r>
              <a:rPr lang="en-US" sz="1400" b="0" i="0" spc="-27" baseline="0" dirty="0">
                <a:latin typeface="EYInterstate"/>
              </a:rPr>
              <a:t>f w</a:t>
            </a:r>
            <a:r>
              <a:rPr lang="en-US" sz="1400" b="0" i="0" spc="-28" baseline="0" dirty="0">
                <a:latin typeface="EYInterstate"/>
              </a:rPr>
              <a:t>h</a:t>
            </a:r>
            <a:r>
              <a:rPr lang="en-US" sz="1400" b="0" i="0" spc="-27" baseline="0" dirty="0">
                <a:latin typeface="EYInterstate"/>
              </a:rPr>
              <a:t>i</a:t>
            </a:r>
            <a:r>
              <a:rPr lang="en-US" sz="1400" b="0" i="0" spc="-28" baseline="0" dirty="0">
                <a:latin typeface="EYInterstate"/>
              </a:rPr>
              <a:t>ch</a:t>
            </a:r>
            <a:r>
              <a:rPr lang="en-US" sz="1400" b="0" i="0" spc="-27" baseline="0" dirty="0">
                <a:latin typeface="EYInterstate"/>
              </a:rPr>
              <a:t> </a:t>
            </a:r>
            <a:r>
              <a:rPr lang="en-US" sz="1400" b="0" i="0" spc="-53" baseline="0" dirty="0">
                <a:latin typeface="EYInterstate"/>
              </a:rPr>
              <a:t>ov</a:t>
            </a:r>
            <a:r>
              <a:rPr lang="en-US" sz="1400" b="0" i="0" spc="-28" baseline="0" dirty="0">
                <a:latin typeface="EYInterstate"/>
              </a:rPr>
              <a:t>e</a:t>
            </a:r>
            <a:r>
              <a:rPr lang="en-US" sz="1400" b="0" i="0" spc="-27" baseline="0" dirty="0">
                <a:latin typeface="EYInterstate"/>
              </a:rPr>
              <a:t>r 5</a:t>
            </a:r>
            <a:r>
              <a:rPr lang="en-US" sz="1400" b="0" i="0" spc="-28" baseline="0" dirty="0">
                <a:latin typeface="EYInterstate"/>
              </a:rPr>
              <a:t>,600</a:t>
            </a:r>
            <a:r>
              <a:rPr lang="en-US" sz="1400" b="0" i="0" spc="-27" baseline="0" dirty="0">
                <a:latin typeface="EYInterstate"/>
              </a:rPr>
              <a:t> </a:t>
            </a:r>
            <a:r>
              <a:rPr lang="en-US" sz="1400" b="0" i="0" spc="-168" baseline="0" dirty="0">
                <a:latin typeface="EYInterstate"/>
              </a:rPr>
              <a:t>T</a:t>
            </a:r>
            <a:r>
              <a:rPr lang="en-US" sz="1400" b="0" i="0" spc="-77" baseline="0" dirty="0">
                <a:latin typeface="EYInterstate"/>
              </a:rPr>
              <a:t>r</a:t>
            </a:r>
            <a:r>
              <a:rPr lang="en-US" sz="1400" b="0" i="0" spc="-27" baseline="0" dirty="0">
                <a:latin typeface="EYInterstate"/>
              </a:rPr>
              <a:t>a</a:t>
            </a:r>
            <a:r>
              <a:rPr lang="en-US" sz="1400" b="0" i="0" spc="-28" baseline="0" dirty="0">
                <a:latin typeface="EYInterstate"/>
              </a:rPr>
              <a:t>n</a:t>
            </a:r>
            <a:r>
              <a:rPr lang="en-US" sz="1400" b="0" i="0" spc="-34" baseline="0" dirty="0">
                <a:latin typeface="EYInterstate"/>
              </a:rPr>
              <a:t>s</a:t>
            </a:r>
            <a:r>
              <a:rPr lang="en-US" sz="1400" b="0" i="0" spc="-27" baseline="0" dirty="0">
                <a:latin typeface="EYInterstate"/>
              </a:rPr>
              <a:t>a</a:t>
            </a:r>
            <a:r>
              <a:rPr lang="en-US" sz="1400" b="0" i="0" spc="-28" baseline="0" dirty="0">
                <a:latin typeface="EYInterstate"/>
              </a:rPr>
              <a:t>c</a:t>
            </a:r>
            <a:r>
              <a:rPr lang="en-US" sz="1400" b="0" i="0" spc="-27" baseline="0" dirty="0">
                <a:latin typeface="EYInterstate"/>
              </a:rPr>
              <a:t>t</a:t>
            </a:r>
            <a:r>
              <a:rPr lang="en-US" sz="1400" b="0" i="0" spc="-28" baseline="0" dirty="0">
                <a:latin typeface="EYInterstate"/>
              </a:rPr>
              <a:t>i</a:t>
            </a:r>
            <a:r>
              <a:rPr lang="en-US" sz="1400" b="0" i="0" spc="-27" baseline="0" dirty="0">
                <a:latin typeface="EYInterstate"/>
              </a:rPr>
              <a:t>o</a:t>
            </a:r>
            <a:r>
              <a:rPr lang="en-US" sz="1400" b="0" i="0" spc="-28" baseline="0" dirty="0">
                <a:latin typeface="EYInterstate"/>
              </a:rPr>
              <a:t>n</a:t>
            </a:r>
            <a:r>
              <a:rPr lang="en-US" sz="1400" b="0" i="0" spc="-27" baseline="0" dirty="0">
                <a:latin typeface="EYInterstate"/>
              </a:rPr>
              <a:t> </a:t>
            </a:r>
            <a:r>
              <a:rPr lang="en-US" sz="1400" b="0" i="0" spc="-28" baseline="0" dirty="0">
                <a:latin typeface="EYInterstate"/>
              </a:rPr>
              <a:t>E</a:t>
            </a:r>
            <a:r>
              <a:rPr lang="en-US" sz="1400" b="0" i="0" spc="-27" baseline="0" dirty="0">
                <a:latin typeface="EYInterstate"/>
              </a:rPr>
              <a:t>x</a:t>
            </a:r>
            <a:r>
              <a:rPr lang="en-US" sz="1400" b="0" i="0" spc="-28" baseline="0" dirty="0">
                <a:latin typeface="EYInterstate"/>
              </a:rPr>
              <a:t>p</a:t>
            </a:r>
            <a:r>
              <a:rPr lang="en-US" sz="1400" b="0" i="0" spc="-27" baseline="0" dirty="0">
                <a:latin typeface="EYInterstate"/>
              </a:rPr>
              <a:t>e</a:t>
            </a:r>
            <a:r>
              <a:rPr lang="en-US" sz="1400" b="0" i="0" spc="-14" baseline="0" dirty="0">
                <a:latin typeface="EYInterstate"/>
              </a:rPr>
              <a:t>r</a:t>
            </a:r>
            <a:r>
              <a:rPr lang="en-US" sz="1400" b="0" i="0" spc="-37" baseline="0" dirty="0">
                <a:latin typeface="EYInterstate"/>
              </a:rPr>
              <a:t>t</a:t>
            </a:r>
            <a:r>
              <a:rPr lang="en-US" sz="1400" b="0" i="0" spc="-27" baseline="0" dirty="0">
                <a:latin typeface="EYInterstate"/>
              </a:rPr>
              <a:t>s </a:t>
            </a:r>
            <a:r>
              <a:rPr lang="en-US" sz="1400" b="0" i="0" spc="-28" baseline="0" dirty="0">
                <a:latin typeface="EYInterstate"/>
              </a:rPr>
              <a:t>i</a:t>
            </a:r>
            <a:r>
              <a:rPr lang="en-US" sz="1400" b="0" i="0" spc="-27" baseline="0" dirty="0">
                <a:latin typeface="EYInterstate"/>
              </a:rPr>
              <a:t>n </a:t>
            </a:r>
            <a:r>
              <a:rPr lang="en-US" sz="1400" b="0" i="0" spc="-48" baseline="0" dirty="0">
                <a:latin typeface="EYInterstate"/>
              </a:rPr>
              <a:t>E</a:t>
            </a:r>
            <a:r>
              <a:rPr lang="en-US" sz="1400" b="0" i="0" spc="-28" baseline="0" dirty="0">
                <a:latin typeface="EYInterstate"/>
              </a:rPr>
              <a:t>u</a:t>
            </a:r>
            <a:r>
              <a:rPr lang="en-US" sz="1400" b="0" i="0" spc="-63" baseline="0" dirty="0">
                <a:latin typeface="EYInterstate"/>
              </a:rPr>
              <a:t>r</a:t>
            </a:r>
            <a:r>
              <a:rPr lang="en-US" sz="1400" b="0" i="0" spc="-27" baseline="0" dirty="0">
                <a:latin typeface="EYInterstate"/>
              </a:rPr>
              <a:t>o</a:t>
            </a:r>
            <a:r>
              <a:rPr lang="en-US" sz="1400" b="0" i="0" spc="-28" baseline="0" dirty="0">
                <a:latin typeface="EYInterstate"/>
              </a:rPr>
              <a:t>p</a:t>
            </a:r>
            <a:r>
              <a:rPr lang="en-US" sz="1400" b="0" i="0" spc="0" baseline="0" dirty="0">
                <a:latin typeface="EYInterstate"/>
              </a:rPr>
              <a:t>e</a:t>
            </a:r>
          </a:p>
        </p:txBody>
      </p:sp>
      <p:sp>
        <p:nvSpPr>
          <p:cNvPr id="861" name="Rectangle 861"/>
          <p:cNvSpPr/>
          <p:nvPr/>
        </p:nvSpPr>
        <p:spPr>
          <a:xfrm>
            <a:off x="469900" y="5423483"/>
            <a:ext cx="3059556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C</a:t>
            </a:r>
            <a:r>
              <a:rPr lang="en-US" sz="1400" b="0" i="0" spc="-48" baseline="0" dirty="0">
                <a:solidFill>
                  <a:srgbClr val="1A1A1A"/>
                </a:solidFill>
                <a:latin typeface="EYInterstate"/>
              </a:rPr>
              <a:t>E</a:t>
            </a:r>
            <a:r>
              <a:rPr lang="en-US" sz="1400" b="0" i="0" spc="-62" baseline="0" dirty="0">
                <a:solidFill>
                  <a:srgbClr val="1A1A1A"/>
                </a:solidFill>
                <a:latin typeface="EYInterstate"/>
              </a:rPr>
              <a:t>S</a:t>
            </a:r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A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 </a:t>
            </a:r>
            <a:r>
              <a:rPr lang="en-US" sz="1400" b="0" i="0" spc="-62" baseline="0" dirty="0">
                <a:solidFill>
                  <a:srgbClr val="1A1A1A"/>
                </a:solidFill>
                <a:latin typeface="EYInterstate"/>
              </a:rPr>
              <a:t>r</a:t>
            </a:r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e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gio</a:t>
            </a:r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n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 </a:t>
            </a:r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–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1</a:t>
            </a:r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,2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0</a:t>
            </a:r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0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 </a:t>
            </a:r>
            <a:r>
              <a:rPr lang="ro-RO" sz="1400" spc="-153" dirty="0" err="1">
                <a:solidFill>
                  <a:srgbClr val="1A1A1A"/>
                </a:solidFill>
                <a:latin typeface="EYInterstate"/>
              </a:rPr>
              <a:t>SaT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 p</a:t>
            </a:r>
            <a:r>
              <a:rPr lang="en-US" sz="1400" b="0" i="0" spc="-62" baseline="0" dirty="0">
                <a:solidFill>
                  <a:srgbClr val="1A1A1A"/>
                </a:solidFill>
                <a:latin typeface="EYInterstate"/>
              </a:rPr>
              <a:t>r</a:t>
            </a:r>
            <a:r>
              <a:rPr lang="en-US" sz="1400" b="0" i="0" spc="-49" baseline="0" dirty="0">
                <a:solidFill>
                  <a:srgbClr val="1A1A1A"/>
                </a:solidFill>
                <a:latin typeface="EYInterstate"/>
              </a:rPr>
              <a:t>o</a:t>
            </a:r>
            <a:r>
              <a:rPr lang="en-US" sz="1400" b="0" i="0" spc="-59" baseline="0" dirty="0">
                <a:solidFill>
                  <a:srgbClr val="1A1A1A"/>
                </a:solidFill>
                <a:latin typeface="EYInterstate"/>
              </a:rPr>
              <a:t>f</a:t>
            </a:r>
            <a:r>
              <a:rPr lang="en-US" sz="1400" b="0" i="0" spc="-41" baseline="0" dirty="0">
                <a:solidFill>
                  <a:srgbClr val="1A1A1A"/>
                </a:solidFill>
                <a:latin typeface="EYInterstate"/>
              </a:rPr>
              <a:t>es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s</a:t>
            </a:r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io</a:t>
            </a:r>
            <a:r>
              <a:rPr lang="en-US" sz="1400" b="0" i="0" spc="-27" baseline="0" dirty="0">
                <a:solidFill>
                  <a:srgbClr val="1A1A1A"/>
                </a:solidFill>
                <a:latin typeface="EYInterstate"/>
              </a:rPr>
              <a:t>na</a:t>
            </a:r>
            <a:r>
              <a:rPr lang="en-US" sz="1400" b="0" i="0" spc="-28" baseline="0" dirty="0">
                <a:solidFill>
                  <a:srgbClr val="1A1A1A"/>
                </a:solidFill>
                <a:latin typeface="EYInterstate"/>
              </a:rPr>
              <a:t>l</a:t>
            </a:r>
            <a:r>
              <a:rPr lang="en-US" sz="1400" b="0" i="0" spc="0" baseline="0" dirty="0">
                <a:solidFill>
                  <a:srgbClr val="1A1A1A"/>
                </a:solidFill>
                <a:latin typeface="EYInterstate"/>
              </a:rPr>
              <a:t>s </a:t>
            </a:r>
          </a:p>
        </p:txBody>
      </p:sp>
      <p:sp>
        <p:nvSpPr>
          <p:cNvPr id="862" name="Rectangle 862"/>
          <p:cNvSpPr/>
          <p:nvPr/>
        </p:nvSpPr>
        <p:spPr>
          <a:xfrm>
            <a:off x="547100" y="2794311"/>
            <a:ext cx="6174270" cy="352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753900"/>
            <a:r>
              <a:rPr lang="en-US" sz="1000" b="1" i="0" spc="-19" baseline="0" dirty="0">
                <a:latin typeface="EYInterstate"/>
              </a:rPr>
              <a:t>A</a:t>
            </a:r>
            <a:r>
              <a:rPr lang="en-US" sz="1000" b="1" i="0" spc="-20" baseline="0" dirty="0">
                <a:latin typeface="EYInterstate"/>
              </a:rPr>
              <a:t>si</a:t>
            </a:r>
            <a:r>
              <a:rPr lang="en-US" sz="1000" b="1" i="0" spc="0" baseline="0" dirty="0">
                <a:latin typeface="EYInterstate"/>
              </a:rPr>
              <a:t>a</a:t>
            </a:r>
          </a:p>
          <a:p>
            <a:pPr marL="0">
              <a:lnSpc>
                <a:spcPts val="1200"/>
              </a:lnSpc>
              <a:tabLst>
                <a:tab pos="5753900" algn="l"/>
              </a:tabLst>
            </a:pPr>
            <a:r>
              <a:rPr lang="en-US" sz="1515" b="1" i="0" spc="-35" baseline="23246" dirty="0">
                <a:latin typeface="EYInterstate"/>
              </a:rPr>
              <a:t>C</a:t>
            </a:r>
            <a:r>
              <a:rPr lang="en-US" sz="1515" b="1" i="0" spc="-19" baseline="23246" dirty="0">
                <a:latin typeface="EYInterstate"/>
              </a:rPr>
              <a:t>a</a:t>
            </a:r>
            <a:r>
              <a:rPr lang="en-US" sz="1515" b="1" i="0" spc="-20" baseline="23246" dirty="0">
                <a:latin typeface="EYInterstate"/>
              </a:rPr>
              <a:t>n</a:t>
            </a:r>
            <a:r>
              <a:rPr lang="en-US" sz="1515" b="1" i="0" spc="-19" baseline="23246" dirty="0">
                <a:latin typeface="EYInterstate"/>
              </a:rPr>
              <a:t>a</a:t>
            </a:r>
            <a:r>
              <a:rPr lang="en-US" sz="1515" b="1" i="0" spc="-20" baseline="23246" dirty="0">
                <a:latin typeface="EYInterstate"/>
              </a:rPr>
              <a:t>d</a:t>
            </a:r>
            <a:r>
              <a:rPr lang="en-US" sz="1515" b="1" i="0" spc="0" baseline="23246" dirty="0">
                <a:latin typeface="EYInterstate"/>
              </a:rPr>
              <a:t>a	</a:t>
            </a:r>
            <a:r>
              <a:rPr lang="en-US" sz="1000" b="1" i="0" spc="-19" baseline="0" dirty="0">
                <a:latin typeface="EYInterstate-Bold"/>
              </a:rPr>
              <a:t>1</a:t>
            </a:r>
            <a:r>
              <a:rPr lang="en-US" sz="1000" b="1" i="0" spc="-20" baseline="0" dirty="0">
                <a:latin typeface="EYInterstate-Bold"/>
              </a:rPr>
              <a:t>,</a:t>
            </a:r>
            <a:r>
              <a:rPr lang="en-US" sz="1000" b="1" i="0" spc="-19" baseline="0" dirty="0">
                <a:latin typeface="EYInterstate-Bold"/>
              </a:rPr>
              <a:t>650</a:t>
            </a:r>
            <a:r>
              <a:rPr lang="en-US" sz="1000" b="1" i="0" spc="0" baseline="0" dirty="0">
                <a:latin typeface="EYInterstate-Bold"/>
              </a:rPr>
              <a:t>+</a:t>
            </a:r>
          </a:p>
        </p:txBody>
      </p:sp>
      <p:sp>
        <p:nvSpPr>
          <p:cNvPr id="863" name="Rectangle 863"/>
          <p:cNvSpPr/>
          <p:nvPr/>
        </p:nvSpPr>
        <p:spPr>
          <a:xfrm>
            <a:off x="547100" y="3069588"/>
            <a:ext cx="307339" cy="2004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19" baseline="0" dirty="0">
                <a:latin typeface="EYInterstate-Bold"/>
              </a:rPr>
              <a:t>340</a:t>
            </a:r>
            <a:r>
              <a:rPr lang="en-US" sz="1000" b="1" i="0" spc="0" baseline="0" dirty="0">
                <a:latin typeface="EYInterstate-Bold"/>
              </a:rPr>
              <a:t>+</a:t>
            </a:r>
          </a:p>
        </p:txBody>
      </p:sp>
      <p:sp>
        <p:nvSpPr>
          <p:cNvPr id="864" name="Rectangle 864"/>
          <p:cNvSpPr/>
          <p:nvPr/>
        </p:nvSpPr>
        <p:spPr>
          <a:xfrm>
            <a:off x="547100" y="3477315"/>
            <a:ext cx="420370" cy="352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20" baseline="0" dirty="0">
                <a:latin typeface="EYInterstate-Bold"/>
              </a:rPr>
              <a:t>U</a:t>
            </a:r>
            <a:r>
              <a:rPr lang="en-US" sz="1000" b="1" i="0" spc="-46" baseline="0" dirty="0">
                <a:latin typeface="EYInterstate-Bold"/>
              </a:rPr>
              <a:t>S</a:t>
            </a:r>
            <a:r>
              <a:rPr lang="en-US" sz="1000" b="1" i="0" spc="0" baseline="0" dirty="0">
                <a:latin typeface="EYInterstate-Bold"/>
              </a:rPr>
              <a:t>A</a:t>
            </a:r>
          </a:p>
          <a:p>
            <a:pPr marL="0">
              <a:lnSpc>
                <a:spcPts val="1200"/>
              </a:lnSpc>
            </a:pPr>
            <a:r>
              <a:rPr lang="en-US" sz="1000" b="1" i="0" spc="-19" baseline="0" dirty="0">
                <a:latin typeface="EYInterstate-Bold"/>
              </a:rPr>
              <a:t>2</a:t>
            </a:r>
            <a:r>
              <a:rPr lang="en-US" sz="1000" b="1" i="0" spc="-20" baseline="0" dirty="0">
                <a:latin typeface="EYInterstate-Bold"/>
              </a:rPr>
              <a:t>,</a:t>
            </a:r>
            <a:r>
              <a:rPr lang="en-US" sz="1000" b="1" i="0" spc="-19" baseline="0" dirty="0">
                <a:latin typeface="EYInterstate-Bold"/>
              </a:rPr>
              <a:t>400</a:t>
            </a:r>
            <a:r>
              <a:rPr lang="en-US" sz="1000" b="1" i="0" spc="0" baseline="0" dirty="0">
                <a:latin typeface="EYInterstate-Bold"/>
              </a:rPr>
              <a:t>+</a:t>
            </a:r>
          </a:p>
        </p:txBody>
      </p:sp>
      <p:sp>
        <p:nvSpPr>
          <p:cNvPr id="865" name="Rectangle 865"/>
          <p:cNvSpPr/>
          <p:nvPr/>
        </p:nvSpPr>
        <p:spPr>
          <a:xfrm>
            <a:off x="547100" y="4129851"/>
            <a:ext cx="1427594" cy="5052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20" baseline="0" dirty="0">
                <a:latin typeface="EYInterstate"/>
              </a:rPr>
              <a:t>M</a:t>
            </a:r>
            <a:r>
              <a:rPr lang="en-US" sz="1000" b="1" i="0" spc="-40" baseline="0" dirty="0">
                <a:latin typeface="EYInterstate"/>
              </a:rPr>
              <a:t>e</a:t>
            </a:r>
            <a:r>
              <a:rPr lang="en-US" sz="1000" b="1" i="0" spc="-19" baseline="0" dirty="0">
                <a:latin typeface="EYInterstate"/>
              </a:rPr>
              <a:t>x</a:t>
            </a:r>
            <a:r>
              <a:rPr lang="en-US" sz="1000" b="1" i="0" spc="-20" baseline="0" dirty="0">
                <a:latin typeface="EYInterstate"/>
              </a:rPr>
              <a:t>i</a:t>
            </a:r>
            <a:r>
              <a:rPr lang="en-US" sz="1000" b="1" i="0" spc="-32" baseline="0" dirty="0">
                <a:latin typeface="EYInterstate"/>
              </a:rPr>
              <a:t>c</a:t>
            </a:r>
            <a:r>
              <a:rPr lang="en-US" sz="1000" b="1" i="0" spc="-47" baseline="0" dirty="0">
                <a:latin typeface="EYInterstate"/>
              </a:rPr>
              <a:t>o</a:t>
            </a:r>
            <a:r>
              <a:rPr lang="en-US" sz="1000" b="1" i="0" spc="-20" baseline="0" dirty="0">
                <a:latin typeface="EYInterstate"/>
              </a:rPr>
              <a:t>,</a:t>
            </a:r>
            <a:r>
              <a:rPr lang="en-US" sz="1000" b="1" i="0" spc="-19" baseline="0" dirty="0">
                <a:latin typeface="EYInterstate"/>
              </a:rPr>
              <a:t> </a:t>
            </a:r>
            <a:r>
              <a:rPr lang="en-US" sz="1000" b="1" i="0" spc="-41" baseline="0" dirty="0">
                <a:latin typeface="EYInterstate"/>
              </a:rPr>
              <a:t>C</a:t>
            </a:r>
            <a:r>
              <a:rPr lang="en-US" sz="1000" b="1" i="0" spc="-20" baseline="0" dirty="0">
                <a:latin typeface="EYInterstate"/>
              </a:rPr>
              <a:t>e</a:t>
            </a:r>
            <a:r>
              <a:rPr lang="en-US" sz="1000" b="1" i="0" spc="-24" baseline="0" dirty="0">
                <a:latin typeface="EYInterstate"/>
              </a:rPr>
              <a:t>n</a:t>
            </a:r>
            <a:r>
              <a:rPr lang="en-US" sz="1000" b="1" i="0" spc="-19" baseline="0" dirty="0">
                <a:latin typeface="EYInterstate"/>
              </a:rPr>
              <a:t>t</a:t>
            </a:r>
            <a:r>
              <a:rPr lang="en-US" sz="1000" b="1" i="0" spc="-44" baseline="0" dirty="0">
                <a:latin typeface="EYInterstate"/>
              </a:rPr>
              <a:t>r</a:t>
            </a:r>
            <a:r>
              <a:rPr lang="en-US" sz="1000" b="1" i="0" spc="-20" baseline="0" dirty="0">
                <a:latin typeface="EYInterstate"/>
              </a:rPr>
              <a:t>a</a:t>
            </a:r>
            <a:r>
              <a:rPr lang="en-US" sz="1000" b="1" i="0" spc="-19" baseline="0" dirty="0">
                <a:latin typeface="EYInterstate"/>
              </a:rPr>
              <a:t>l</a:t>
            </a:r>
            <a:r>
              <a:rPr lang="en-US" sz="1000" b="1" i="0" spc="-20" baseline="0" dirty="0">
                <a:latin typeface="EYInterstate"/>
              </a:rPr>
              <a:t> &amp; </a:t>
            </a:r>
            <a:r>
              <a:rPr lang="en-US" sz="1000" b="1" i="0" spc="-29" baseline="0" dirty="0">
                <a:latin typeface="EYInterstate"/>
              </a:rPr>
              <a:t>S</a:t>
            </a:r>
            <a:r>
              <a:rPr lang="en-US" sz="1000" b="1" i="0" spc="-19" baseline="0" dirty="0">
                <a:latin typeface="EYInterstate"/>
              </a:rPr>
              <a:t>o</a:t>
            </a:r>
            <a:r>
              <a:rPr lang="en-US" sz="1000" b="1" i="0" spc="-20" baseline="0" dirty="0">
                <a:latin typeface="EYInterstate"/>
              </a:rPr>
              <a:t>u</a:t>
            </a:r>
            <a:r>
              <a:rPr lang="en-US" sz="1000" b="1" i="0" spc="-19" baseline="0" dirty="0">
                <a:latin typeface="EYInterstate"/>
              </a:rPr>
              <a:t>t</a:t>
            </a:r>
            <a:r>
              <a:rPr lang="en-US" sz="1000" b="1" i="0" spc="0" baseline="0" dirty="0">
                <a:latin typeface="EYInterstate"/>
              </a:rPr>
              <a:t>h </a:t>
            </a:r>
          </a:p>
          <a:p>
            <a:pPr marL="0">
              <a:lnSpc>
                <a:spcPts val="1199"/>
              </a:lnSpc>
            </a:pPr>
            <a:r>
              <a:rPr lang="en-US" sz="1000" b="1" i="0" spc="-19" baseline="0" dirty="0">
                <a:latin typeface="EYInterstate"/>
              </a:rPr>
              <a:t>A</a:t>
            </a:r>
            <a:r>
              <a:rPr lang="en-US" sz="1000" b="1" i="0" spc="-20" baseline="0" dirty="0">
                <a:latin typeface="EYInterstate"/>
              </a:rPr>
              <a:t>m</a:t>
            </a:r>
            <a:r>
              <a:rPr lang="en-US" sz="1000" b="1" i="0" spc="-19" baseline="0" dirty="0">
                <a:latin typeface="EYInterstate"/>
              </a:rPr>
              <a:t>e</a:t>
            </a:r>
            <a:r>
              <a:rPr lang="en-US" sz="1000" b="1" i="0" spc="-20" baseline="0" dirty="0">
                <a:latin typeface="EYInterstate"/>
              </a:rPr>
              <a:t>r</a:t>
            </a:r>
            <a:r>
              <a:rPr lang="en-US" sz="1000" b="1" i="0" spc="-19" baseline="0" dirty="0">
                <a:latin typeface="EYInterstate"/>
              </a:rPr>
              <a:t>i</a:t>
            </a:r>
            <a:r>
              <a:rPr lang="en-US" sz="1000" b="1" i="0" spc="-24" baseline="0" dirty="0">
                <a:latin typeface="EYInterstate"/>
              </a:rPr>
              <a:t>c</a:t>
            </a:r>
            <a:r>
              <a:rPr lang="en-US" sz="1000" b="1" i="0" spc="-19" baseline="0" dirty="0">
                <a:latin typeface="EYInterstate"/>
              </a:rPr>
              <a:t>a a</a:t>
            </a:r>
            <a:r>
              <a:rPr lang="en-US" sz="1000" b="1" i="0" spc="-20" baseline="0" dirty="0">
                <a:latin typeface="EYInterstate"/>
              </a:rPr>
              <a:t>n</a:t>
            </a:r>
            <a:r>
              <a:rPr lang="en-US" sz="1000" b="1" i="0" spc="-19" baseline="0" dirty="0">
                <a:latin typeface="EYInterstate"/>
              </a:rPr>
              <a:t>d </a:t>
            </a:r>
            <a:r>
              <a:rPr lang="en-US" sz="1000" b="1" i="0" spc="-35" baseline="0" dirty="0">
                <a:latin typeface="EYInterstate"/>
              </a:rPr>
              <a:t>C</a:t>
            </a:r>
            <a:r>
              <a:rPr lang="en-US" sz="1000" b="1" i="0" spc="-20" baseline="0" dirty="0">
                <a:latin typeface="EYInterstate"/>
              </a:rPr>
              <a:t>a</a:t>
            </a:r>
            <a:r>
              <a:rPr lang="en-US" sz="1000" b="1" i="0" spc="-19" baseline="0" dirty="0">
                <a:latin typeface="EYInterstate"/>
              </a:rPr>
              <a:t>ri</a:t>
            </a:r>
            <a:r>
              <a:rPr lang="en-US" sz="1000" b="1" i="0" spc="-20" baseline="0" dirty="0">
                <a:latin typeface="EYInterstate"/>
              </a:rPr>
              <a:t>bb</a:t>
            </a:r>
            <a:r>
              <a:rPr lang="en-US" sz="1000" b="1" i="0" spc="-26" baseline="0" dirty="0">
                <a:latin typeface="EYInterstate"/>
              </a:rPr>
              <a:t>e</a:t>
            </a:r>
            <a:r>
              <a:rPr lang="en-US" sz="1000" b="1" i="0" spc="-19" baseline="0" dirty="0">
                <a:latin typeface="EYInterstate"/>
              </a:rPr>
              <a:t>a</a:t>
            </a:r>
            <a:r>
              <a:rPr lang="en-US" sz="1000" b="1" i="0" spc="0" baseline="0" dirty="0">
                <a:latin typeface="EYInterstate"/>
              </a:rPr>
              <a:t>n</a:t>
            </a:r>
          </a:p>
          <a:p>
            <a:pPr marL="0">
              <a:lnSpc>
                <a:spcPts val="1200"/>
              </a:lnSpc>
            </a:pPr>
            <a:r>
              <a:rPr lang="en-US" sz="1000" b="1" i="0" spc="-19" baseline="0" dirty="0">
                <a:latin typeface="EYInterstate-Bold"/>
              </a:rPr>
              <a:t>800</a:t>
            </a:r>
            <a:r>
              <a:rPr lang="en-US" sz="1000" b="1" i="0" spc="0" baseline="0" dirty="0">
                <a:latin typeface="EYInterstate-Bold"/>
              </a:rPr>
              <a:t>+</a:t>
            </a:r>
          </a:p>
        </p:txBody>
      </p:sp>
      <p:sp>
        <p:nvSpPr>
          <p:cNvPr id="866" name="Rectangle 866"/>
          <p:cNvSpPr/>
          <p:nvPr/>
        </p:nvSpPr>
        <p:spPr>
          <a:xfrm>
            <a:off x="6301001" y="3278151"/>
            <a:ext cx="420370" cy="352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35" baseline="0" dirty="0">
                <a:latin typeface="EYInterstate"/>
              </a:rPr>
              <a:t>E</a:t>
            </a:r>
            <a:r>
              <a:rPr lang="en-US" sz="1000" b="1" i="0" spc="-19" baseline="0" dirty="0">
                <a:latin typeface="EYInterstate"/>
              </a:rPr>
              <a:t>u</a:t>
            </a:r>
            <a:r>
              <a:rPr lang="en-US" sz="1000" b="1" i="0" spc="-34" baseline="0" dirty="0">
                <a:latin typeface="EYInterstate"/>
              </a:rPr>
              <a:t>r</a:t>
            </a:r>
            <a:r>
              <a:rPr lang="en-US" sz="1000" b="1" i="0" spc="-19" baseline="0" dirty="0">
                <a:latin typeface="EYInterstate"/>
              </a:rPr>
              <a:t>o</a:t>
            </a:r>
            <a:r>
              <a:rPr lang="en-US" sz="1000" b="1" i="0" spc="-20" baseline="0" dirty="0">
                <a:latin typeface="EYInterstate"/>
              </a:rPr>
              <a:t>p</a:t>
            </a:r>
            <a:r>
              <a:rPr lang="en-US" sz="1000" b="1" i="0" spc="0" baseline="0" dirty="0">
                <a:latin typeface="EYInterstate"/>
              </a:rPr>
              <a:t>e</a:t>
            </a:r>
          </a:p>
          <a:p>
            <a:pPr marL="0">
              <a:lnSpc>
                <a:spcPts val="1200"/>
              </a:lnSpc>
            </a:pPr>
            <a:r>
              <a:rPr lang="en-US" sz="1000" b="1" i="0" spc="-19" baseline="0" dirty="0">
                <a:latin typeface="EYInterstate-Bold"/>
              </a:rPr>
              <a:t>5</a:t>
            </a:r>
            <a:r>
              <a:rPr lang="en-US" sz="1000" b="1" i="0" spc="-20" baseline="0" dirty="0">
                <a:latin typeface="EYInterstate-Bold"/>
              </a:rPr>
              <a:t>,</a:t>
            </a:r>
            <a:r>
              <a:rPr lang="en-US" sz="1000" b="1" i="0" spc="-19" baseline="0" dirty="0">
                <a:latin typeface="EYInterstate-Bold"/>
              </a:rPr>
              <a:t>600</a:t>
            </a:r>
            <a:r>
              <a:rPr lang="en-US" sz="1000" b="1" i="0" spc="0" baseline="0" dirty="0">
                <a:latin typeface="EYInterstate-Bold"/>
              </a:rPr>
              <a:t>+</a:t>
            </a:r>
          </a:p>
        </p:txBody>
      </p:sp>
      <p:sp>
        <p:nvSpPr>
          <p:cNvPr id="867" name="Rectangle 867"/>
          <p:cNvSpPr/>
          <p:nvPr/>
        </p:nvSpPr>
        <p:spPr>
          <a:xfrm>
            <a:off x="6301001" y="3683051"/>
            <a:ext cx="420370" cy="352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20" baseline="0" dirty="0">
                <a:latin typeface="EYInterstate"/>
              </a:rPr>
              <a:t>I</a:t>
            </a:r>
            <a:r>
              <a:rPr lang="en-US" sz="1000" b="1" i="0" spc="-19" baseline="0" dirty="0">
                <a:latin typeface="EYInterstate"/>
              </a:rPr>
              <a:t>nd</a:t>
            </a:r>
            <a:r>
              <a:rPr lang="en-US" sz="1000" b="1" i="0" spc="-20" baseline="0" dirty="0">
                <a:latin typeface="EYInterstate"/>
              </a:rPr>
              <a:t>i</a:t>
            </a:r>
            <a:r>
              <a:rPr lang="en-US" sz="1000" b="1" i="0" spc="0" baseline="0" dirty="0">
                <a:latin typeface="EYInterstate"/>
              </a:rPr>
              <a:t>a</a:t>
            </a:r>
          </a:p>
          <a:p>
            <a:pPr marL="0">
              <a:lnSpc>
                <a:spcPts val="1200"/>
              </a:lnSpc>
            </a:pPr>
            <a:r>
              <a:rPr lang="en-US" sz="1000" b="1" i="0" spc="-19" baseline="0" dirty="0">
                <a:latin typeface="EYInterstate-Bold"/>
              </a:rPr>
              <a:t>1</a:t>
            </a:r>
            <a:r>
              <a:rPr lang="en-US" sz="1000" b="1" i="0" spc="-20" baseline="0" dirty="0">
                <a:latin typeface="EYInterstate-Bold"/>
              </a:rPr>
              <a:t>,</a:t>
            </a:r>
            <a:r>
              <a:rPr lang="en-US" sz="1000" b="1" i="0" spc="-19" baseline="0" dirty="0">
                <a:latin typeface="EYInterstate-Bold"/>
              </a:rPr>
              <a:t>000</a:t>
            </a:r>
            <a:r>
              <a:rPr lang="en-US" sz="1000" b="1" i="0" spc="0" baseline="0" dirty="0">
                <a:latin typeface="EYInterstate-Bold"/>
              </a:rPr>
              <a:t>+</a:t>
            </a:r>
          </a:p>
        </p:txBody>
      </p:sp>
      <p:sp>
        <p:nvSpPr>
          <p:cNvPr id="868" name="Rectangle 868"/>
          <p:cNvSpPr/>
          <p:nvPr/>
        </p:nvSpPr>
        <p:spPr>
          <a:xfrm>
            <a:off x="6301001" y="4080741"/>
            <a:ext cx="710095" cy="352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20" baseline="0" dirty="0">
                <a:latin typeface="EYInterstate"/>
              </a:rPr>
              <a:t>M</a:t>
            </a:r>
            <a:r>
              <a:rPr lang="en-US" sz="1000" b="1" i="0" spc="-19" baseline="0" dirty="0">
                <a:latin typeface="EYInterstate"/>
              </a:rPr>
              <a:t>i</a:t>
            </a:r>
            <a:r>
              <a:rPr lang="en-US" sz="1000" b="1" i="0" spc="-20" baseline="0" dirty="0">
                <a:latin typeface="EYInterstate"/>
              </a:rPr>
              <a:t>d</a:t>
            </a:r>
            <a:r>
              <a:rPr lang="en-US" sz="1000" b="1" i="0" spc="-19" baseline="0" dirty="0">
                <a:latin typeface="EYInterstate"/>
              </a:rPr>
              <a:t>dl</a:t>
            </a:r>
            <a:r>
              <a:rPr lang="en-US" sz="1000" b="1" i="0" spc="-20" baseline="0" dirty="0">
                <a:latin typeface="EYInterstate"/>
              </a:rPr>
              <a:t>e</a:t>
            </a:r>
            <a:r>
              <a:rPr lang="en-US" sz="1000" b="1" i="0" spc="-19" baseline="0" dirty="0">
                <a:latin typeface="EYInterstate"/>
              </a:rPr>
              <a:t> </a:t>
            </a:r>
            <a:r>
              <a:rPr lang="en-US" sz="1000" b="1" i="0" spc="-35" baseline="0" dirty="0">
                <a:latin typeface="EYInterstate"/>
              </a:rPr>
              <a:t>E</a:t>
            </a:r>
            <a:r>
              <a:rPr lang="en-US" sz="1000" b="1" i="0" spc="-19" baseline="0" dirty="0">
                <a:latin typeface="EYInterstate"/>
              </a:rPr>
              <a:t>a</a:t>
            </a:r>
            <a:r>
              <a:rPr lang="en-US" sz="1000" b="1" i="0" spc="-29" baseline="0" dirty="0">
                <a:latin typeface="EYInterstate"/>
              </a:rPr>
              <a:t>st</a:t>
            </a:r>
            <a:r>
              <a:rPr lang="en-US" sz="1000" b="1" i="0" spc="0" baseline="0" dirty="0">
                <a:latin typeface="EYInterstate"/>
              </a:rPr>
              <a:t>,</a:t>
            </a:r>
          </a:p>
          <a:p>
            <a:pPr marL="0">
              <a:lnSpc>
                <a:spcPts val="1199"/>
              </a:lnSpc>
            </a:pPr>
            <a:r>
              <a:rPr lang="en-US" sz="1000" b="1" i="0" spc="-19" baseline="0" dirty="0">
                <a:latin typeface="EYInterstate"/>
              </a:rPr>
              <a:t>A</a:t>
            </a:r>
            <a:r>
              <a:rPr lang="en-US" sz="1000" b="1" i="0" spc="-20" baseline="0" dirty="0">
                <a:latin typeface="EYInterstate"/>
              </a:rPr>
              <a:t>fri</a:t>
            </a:r>
            <a:r>
              <a:rPr lang="en-US" sz="1000" b="1" i="0" spc="-24" baseline="0" dirty="0">
                <a:latin typeface="EYInterstate"/>
              </a:rPr>
              <a:t>c</a:t>
            </a:r>
            <a:r>
              <a:rPr lang="en-US" sz="1000" b="1" i="0" spc="0" baseline="0" dirty="0">
                <a:latin typeface="EYInterstate"/>
              </a:rPr>
              <a:t>a</a:t>
            </a:r>
          </a:p>
        </p:txBody>
      </p:sp>
      <p:sp>
        <p:nvSpPr>
          <p:cNvPr id="869" name="Rectangle 869"/>
          <p:cNvSpPr/>
          <p:nvPr/>
        </p:nvSpPr>
        <p:spPr>
          <a:xfrm>
            <a:off x="6301001" y="4385541"/>
            <a:ext cx="307339" cy="2004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19" baseline="0" dirty="0">
                <a:latin typeface="EYInterstate-Bold"/>
              </a:rPr>
              <a:t>500</a:t>
            </a:r>
            <a:r>
              <a:rPr lang="en-US" sz="1000" b="1" i="0" spc="0" baseline="0" dirty="0">
                <a:latin typeface="EYInterstate-Bold"/>
              </a:rPr>
              <a:t>+</a:t>
            </a:r>
          </a:p>
        </p:txBody>
      </p:sp>
      <p:sp>
        <p:nvSpPr>
          <p:cNvPr id="870" name="Rectangle 870"/>
          <p:cNvSpPr/>
          <p:nvPr/>
        </p:nvSpPr>
        <p:spPr>
          <a:xfrm>
            <a:off x="6301001" y="4639842"/>
            <a:ext cx="461416" cy="352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1" i="0" spc="-20" baseline="0" dirty="0">
                <a:latin typeface="EYInterstate"/>
              </a:rPr>
              <a:t>O</a:t>
            </a:r>
            <a:r>
              <a:rPr lang="en-US" sz="1000" b="1" i="0" spc="-32" baseline="0" dirty="0">
                <a:latin typeface="EYInterstate"/>
              </a:rPr>
              <a:t>c</a:t>
            </a:r>
            <a:r>
              <a:rPr lang="en-US" sz="1000" b="1" i="0" spc="-26" baseline="0" dirty="0">
                <a:latin typeface="EYInterstate"/>
              </a:rPr>
              <a:t>e</a:t>
            </a:r>
            <a:r>
              <a:rPr lang="en-US" sz="1000" b="1" i="0" spc="-20" baseline="0" dirty="0">
                <a:latin typeface="EYInterstate"/>
              </a:rPr>
              <a:t>a</a:t>
            </a:r>
            <a:r>
              <a:rPr lang="en-US" sz="1000" b="1" i="0" spc="-19" baseline="0" dirty="0">
                <a:latin typeface="EYInterstate"/>
              </a:rPr>
              <a:t>n</a:t>
            </a:r>
            <a:r>
              <a:rPr lang="en-US" sz="1000" b="1" i="0" spc="-20" baseline="0" dirty="0">
                <a:latin typeface="EYInterstate"/>
              </a:rPr>
              <a:t>i</a:t>
            </a:r>
            <a:r>
              <a:rPr lang="en-US" sz="1000" b="1" i="0" spc="0" baseline="0" dirty="0">
                <a:latin typeface="EYInterstate"/>
              </a:rPr>
              <a:t>a</a:t>
            </a:r>
          </a:p>
          <a:p>
            <a:pPr marL="0">
              <a:lnSpc>
                <a:spcPts val="1200"/>
              </a:lnSpc>
            </a:pPr>
            <a:r>
              <a:rPr lang="en-US" sz="1000" b="1" i="0" spc="-19" baseline="0" dirty="0">
                <a:latin typeface="EYInterstate-Bold"/>
              </a:rPr>
              <a:t>750</a:t>
            </a:r>
            <a:r>
              <a:rPr lang="en-US" sz="1000" b="1" i="0" spc="0" baseline="0" dirty="0">
                <a:latin typeface="EYInterstate-Bold"/>
              </a:rPr>
              <a:t>+</a:t>
            </a:r>
          </a:p>
        </p:txBody>
      </p:sp>
      <p:sp>
        <p:nvSpPr>
          <p:cNvPr id="871" name="Rectangle 871"/>
          <p:cNvSpPr/>
          <p:nvPr/>
        </p:nvSpPr>
        <p:spPr>
          <a:xfrm>
            <a:off x="8758006" y="592151"/>
            <a:ext cx="138537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-79" baseline="0" dirty="0">
                <a:latin typeface="EYInterstate"/>
              </a:rPr>
              <a:t>E</a:t>
            </a:r>
            <a:r>
              <a:rPr lang="en-US" sz="2000" b="0" i="0" spc="-40" baseline="0" dirty="0">
                <a:latin typeface="EYInterstate"/>
              </a:rPr>
              <a:t>Y </a:t>
            </a:r>
            <a:r>
              <a:rPr lang="en-US" sz="2000" b="0" i="0" spc="-90" baseline="0" dirty="0">
                <a:latin typeface="EYInterstate"/>
              </a:rPr>
              <a:t>R</a:t>
            </a:r>
            <a:r>
              <a:rPr lang="en-US" sz="2000" b="0" i="0" spc="-39" baseline="0" dirty="0">
                <a:latin typeface="EYInterstate"/>
              </a:rPr>
              <a:t>o</a:t>
            </a:r>
            <a:r>
              <a:rPr lang="en-US" sz="2000" b="0" i="0" spc="-40" baseline="0" dirty="0">
                <a:latin typeface="EYInterstate"/>
              </a:rPr>
              <a:t>ma</a:t>
            </a:r>
            <a:r>
              <a:rPr lang="en-US" sz="2000" b="0" i="0" spc="-39" baseline="0" dirty="0">
                <a:latin typeface="EYInterstate"/>
              </a:rPr>
              <a:t>n</a:t>
            </a:r>
            <a:r>
              <a:rPr lang="en-US" sz="2000" b="0" i="0" spc="-40" baseline="0" dirty="0">
                <a:latin typeface="EYInterstate"/>
              </a:rPr>
              <a:t>i</a:t>
            </a:r>
            <a:r>
              <a:rPr lang="en-US" sz="2000" b="0" i="0" spc="0" baseline="0" dirty="0">
                <a:latin typeface="EYInterstate"/>
              </a:rPr>
              <a:t>a</a:t>
            </a:r>
          </a:p>
        </p:txBody>
      </p:sp>
      <p:sp>
        <p:nvSpPr>
          <p:cNvPr id="872" name="Rectangle 872"/>
          <p:cNvSpPr/>
          <p:nvPr/>
        </p:nvSpPr>
        <p:spPr>
          <a:xfrm>
            <a:off x="8758006" y="5205832"/>
            <a:ext cx="3174390" cy="3974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-40" baseline="0" dirty="0">
                <a:latin typeface="EYInterstate"/>
              </a:rPr>
              <a:t>O</a:t>
            </a:r>
            <a:r>
              <a:rPr lang="en-US" sz="2000" b="0" i="0" spc="-39" baseline="0" dirty="0">
                <a:latin typeface="EYInterstate"/>
              </a:rPr>
              <a:t>n</a:t>
            </a:r>
            <a:r>
              <a:rPr lang="en-US" sz="2000" b="0" i="0" spc="-40" baseline="0" dirty="0">
                <a:latin typeface="EYInterstate"/>
              </a:rPr>
              <a:t>e </a:t>
            </a:r>
            <a:r>
              <a:rPr lang="en-US" sz="2000" b="0" i="0" spc="-70" baseline="0" dirty="0">
                <a:latin typeface="EYInterstate"/>
              </a:rPr>
              <a:t>S</a:t>
            </a:r>
            <a:r>
              <a:rPr lang="en-US" sz="2000" b="0" i="0" spc="-80" baseline="0" dirty="0">
                <a:latin typeface="EYInterstate"/>
              </a:rPr>
              <a:t>t</a:t>
            </a:r>
            <a:r>
              <a:rPr lang="en-US" sz="2000" b="0" i="0" spc="-39" baseline="0" dirty="0">
                <a:latin typeface="EYInterstate"/>
              </a:rPr>
              <a:t>op</a:t>
            </a:r>
            <a:r>
              <a:rPr lang="en-US" sz="2000" b="0" i="0" spc="-40" baseline="0" dirty="0">
                <a:latin typeface="EYInterstate"/>
              </a:rPr>
              <a:t> S</a:t>
            </a:r>
            <a:r>
              <a:rPr lang="en-US" sz="2000" b="0" i="0" spc="-39" baseline="0" dirty="0">
                <a:latin typeface="EYInterstate"/>
              </a:rPr>
              <a:t>hop</a:t>
            </a:r>
            <a:r>
              <a:rPr lang="en-US" sz="2000" b="0" i="0" spc="-40" baseline="0" dirty="0">
                <a:latin typeface="EYInterstate"/>
              </a:rPr>
              <a:t> </a:t>
            </a:r>
            <a:r>
              <a:rPr lang="en-US" sz="2000" b="0" i="0" spc="-240" baseline="0" dirty="0">
                <a:latin typeface="EYInterstate"/>
              </a:rPr>
              <a:t>T</a:t>
            </a:r>
            <a:r>
              <a:rPr lang="en-US" sz="2000" b="0" i="0" spc="-110" baseline="0" dirty="0">
                <a:latin typeface="EYInterstate"/>
              </a:rPr>
              <a:t>r</a:t>
            </a:r>
            <a:r>
              <a:rPr lang="en-US" sz="2000" b="0" i="0" spc="-39" baseline="0" dirty="0">
                <a:latin typeface="EYInterstate"/>
              </a:rPr>
              <a:t>an</a:t>
            </a:r>
            <a:r>
              <a:rPr lang="en-US" sz="2000" b="0" i="0" spc="-49" baseline="0" dirty="0">
                <a:latin typeface="EYInterstate"/>
              </a:rPr>
              <a:t>s</a:t>
            </a:r>
            <a:r>
              <a:rPr lang="en-US" sz="2000" b="0" i="0" spc="-39" baseline="0" dirty="0">
                <a:latin typeface="EYInterstate"/>
              </a:rPr>
              <a:t>a</a:t>
            </a:r>
            <a:r>
              <a:rPr lang="en-US" sz="2000" b="0" i="0" spc="-40" baseline="0" dirty="0">
                <a:latin typeface="EYInterstate"/>
              </a:rPr>
              <a:t>cti</a:t>
            </a:r>
            <a:r>
              <a:rPr lang="en-US" sz="2000" b="0" i="0" spc="-39" baseline="0" dirty="0">
                <a:latin typeface="EYInterstate"/>
              </a:rPr>
              <a:t>on</a:t>
            </a:r>
            <a:r>
              <a:rPr lang="en-US" sz="2000" b="0" i="0" spc="0" baseline="0" dirty="0">
                <a:latin typeface="EYInterstate"/>
              </a:rPr>
              <a:t>s</a:t>
            </a:r>
          </a:p>
        </p:txBody>
      </p:sp>
      <p:sp>
        <p:nvSpPr>
          <p:cNvPr id="873" name="Rectangle 873"/>
          <p:cNvSpPr/>
          <p:nvPr/>
        </p:nvSpPr>
        <p:spPr>
          <a:xfrm>
            <a:off x="8312746" y="1109473"/>
            <a:ext cx="3766666" cy="2985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7" baseline="0" dirty="0">
                <a:latin typeface="EYInterstate Light"/>
              </a:rPr>
              <a:t>In</a:t>
            </a:r>
            <a:r>
              <a:rPr lang="en-US" sz="850" b="0" i="0" spc="-16" baseline="0" dirty="0">
                <a:latin typeface="EYInterstate Light"/>
              </a:rPr>
              <a:t> 1</a:t>
            </a:r>
            <a:r>
              <a:rPr lang="en-US" sz="850" b="0" i="0" spc="-17" baseline="0" dirty="0">
                <a:latin typeface="EYInterstate Light"/>
              </a:rPr>
              <a:t>9</a:t>
            </a:r>
            <a:r>
              <a:rPr lang="en-US" sz="850" b="0" i="0" spc="-16" baseline="0" dirty="0">
                <a:latin typeface="EYInterstate Light"/>
              </a:rPr>
              <a:t>92</a:t>
            </a:r>
            <a:r>
              <a:rPr lang="en-US" sz="850" b="0" i="0" spc="-17" baseline="0" dirty="0">
                <a:latin typeface="EYInterstate Light"/>
              </a:rPr>
              <a:t>, </a:t>
            </a:r>
            <a:r>
              <a:rPr lang="en-US" sz="850" b="0" i="0" spc="-32" baseline="0" dirty="0">
                <a:latin typeface="EYInterstate Light"/>
              </a:rPr>
              <a:t>w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 h</a:t>
            </a:r>
            <a:r>
              <a:rPr lang="en-US" sz="850" b="0" i="0" spc="-29" baseline="0" dirty="0">
                <a:latin typeface="EYInterstate Light"/>
              </a:rPr>
              <a:t>a</a:t>
            </a:r>
            <a:r>
              <a:rPr lang="en-US" sz="850" b="0" i="0" spc="-32" baseline="0" dirty="0">
                <a:latin typeface="EYInterstate Light"/>
              </a:rPr>
              <a:t>v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25" baseline="0" dirty="0">
                <a:latin typeface="EYInterstate Light"/>
              </a:rPr>
              <a:t>es</a:t>
            </a:r>
            <a:r>
              <a:rPr lang="en-US" sz="850" b="0" i="0" spc="-29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ab</a:t>
            </a:r>
            <a:r>
              <a:rPr lang="en-US" sz="850" b="0" i="0" spc="-17" baseline="0" dirty="0">
                <a:latin typeface="EYInterstate Light"/>
              </a:rPr>
              <a:t>l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sh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ou</a:t>
            </a:r>
            <a:r>
              <a:rPr lang="en-US" sz="850" b="0" i="0" spc="-1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16" baseline="0" dirty="0">
                <a:latin typeface="EYInterstate Light"/>
              </a:rPr>
              <a:t>p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25" baseline="0" dirty="0">
                <a:latin typeface="EYInterstate Light"/>
              </a:rPr>
              <a:t>es</a:t>
            </a:r>
            <a:r>
              <a:rPr lang="en-US" sz="850" b="0" i="0" spc="-16" baseline="0" dirty="0">
                <a:latin typeface="EYInterstate Light"/>
              </a:rPr>
              <a:t>en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 o</a:t>
            </a:r>
            <a:r>
              <a:rPr lang="en-US" sz="850" b="0" i="0" spc="-16" baseline="0" dirty="0">
                <a:latin typeface="EYInterstate Light"/>
              </a:rPr>
              <a:t>n th</a:t>
            </a:r>
            <a:r>
              <a:rPr lang="en-US" sz="850" b="0" i="0" spc="-17" baseline="0" dirty="0">
                <a:latin typeface="EYInterstate Light"/>
              </a:rPr>
              <a:t>e </a:t>
            </a:r>
            <a:r>
              <a:rPr lang="en-US" sz="850" b="0" i="0" spc="-34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m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 m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r</a:t>
            </a:r>
            <a:r>
              <a:rPr lang="en-US" sz="850" b="0" i="0" spc="-38" baseline="0" dirty="0">
                <a:latin typeface="EYInterstate Light"/>
              </a:rPr>
              <a:t>k</a:t>
            </a:r>
            <a:r>
              <a:rPr lang="en-US" sz="850" b="0" i="0" spc="-23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an</a:t>
            </a:r>
            <a:r>
              <a:rPr lang="en-US" sz="850" b="0" i="0" spc="-16" baseline="0" dirty="0">
                <a:latin typeface="EYInterstate Light"/>
              </a:rPr>
              <a:t>d 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p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ne</a:t>
            </a:r>
            <a:r>
              <a:rPr lang="en-US" sz="850" b="0" i="0" spc="0" baseline="0" dirty="0">
                <a:latin typeface="EYInterstate Light"/>
              </a:rPr>
              <a:t>d </a:t>
            </a:r>
          </a:p>
          <a:p>
            <a:pPr marL="0">
              <a:lnSpc>
                <a:spcPts val="1020"/>
              </a:lnSpc>
            </a:pPr>
            <a:r>
              <a:rPr lang="en-US" sz="850" b="0" i="0" spc="-29" baseline="0" dirty="0">
                <a:latin typeface="EYInterstate Light"/>
              </a:rPr>
              <a:t>of</a:t>
            </a:r>
            <a:r>
              <a:rPr lang="en-US" sz="850" b="0" i="0" spc="0" baseline="0" dirty="0">
                <a:latin typeface="EYInterstate Light"/>
              </a:rPr>
              <a:t>f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25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5" baseline="0" dirty="0">
                <a:latin typeface="EYInterstate Light"/>
              </a:rPr>
              <a:t>f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ur</a:t>
            </a:r>
            <a:r>
              <a:rPr lang="en-US" sz="850" b="0" i="0" spc="-17" baseline="0" dirty="0">
                <a:latin typeface="EYInterstate Light"/>
              </a:rPr>
              <a:t> l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on</a:t>
            </a:r>
            <a:r>
              <a:rPr lang="en-US" sz="850" b="0" i="0" spc="-16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: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3" baseline="0" dirty="0">
                <a:latin typeface="EYInterstate Light"/>
              </a:rPr>
              <a:t>B</a:t>
            </a:r>
            <a:r>
              <a:rPr lang="en-US" sz="850" b="0" i="0" spc="-17" baseline="0" dirty="0">
                <a:latin typeface="EYInterstate Light"/>
              </a:rPr>
              <a:t>u</a:t>
            </a:r>
            <a:r>
              <a:rPr lang="en-US" sz="850" b="0" i="0" spc="-16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ha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25" baseline="0" dirty="0">
                <a:latin typeface="EYInterstate Light"/>
              </a:rPr>
              <a:t>est</a:t>
            </a:r>
            <a:r>
              <a:rPr lang="en-US" sz="850" b="0" i="0" spc="-16" baseline="0" dirty="0">
                <a:latin typeface="EYInterstate Light"/>
              </a:rPr>
              <a:t>,</a:t>
            </a:r>
            <a:r>
              <a:rPr lang="en-US" sz="850" b="0" i="0" spc="-17" baseline="0" dirty="0">
                <a:latin typeface="EYInterstate Light"/>
              </a:rPr>
              <a:t> I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,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3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m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21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a 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nd C</a:t>
            </a:r>
            <a:r>
              <a:rPr lang="en-US" sz="850" b="0" i="0" spc="-16" baseline="0" dirty="0">
                <a:latin typeface="EYInterstate Light"/>
              </a:rPr>
              <a:t>l</a:t>
            </a:r>
            <a:r>
              <a:rPr lang="en-US" sz="850" b="0" i="0" spc="-17" baseline="0" dirty="0">
                <a:latin typeface="EYInterstate Light"/>
              </a:rPr>
              <a:t>u</a:t>
            </a:r>
            <a:r>
              <a:rPr lang="en-US" sz="850" b="0" i="0" spc="-16" baseline="0" dirty="0">
                <a:latin typeface="EYInterstate Light"/>
              </a:rPr>
              <a:t>j-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po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0" baseline="0" dirty="0">
                <a:latin typeface="EYInterstate Light"/>
              </a:rPr>
              <a:t>.</a:t>
            </a:r>
          </a:p>
        </p:txBody>
      </p:sp>
      <p:sp>
        <p:nvSpPr>
          <p:cNvPr id="874" name="Rectangle 874"/>
          <p:cNvSpPr/>
          <p:nvPr/>
        </p:nvSpPr>
        <p:spPr>
          <a:xfrm>
            <a:off x="8312746" y="1422553"/>
            <a:ext cx="3823901" cy="2985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ur pe</a:t>
            </a:r>
            <a:r>
              <a:rPr lang="en-US" sz="850" b="0" i="0" spc="-33" baseline="0" dirty="0">
                <a:latin typeface="EYInterstate Light"/>
              </a:rPr>
              <a:t>r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l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om</a:t>
            </a:r>
            <a:r>
              <a:rPr lang="en-US" sz="850" b="0" i="0" spc="-16" baseline="0" dirty="0">
                <a:latin typeface="EYInterstate Light"/>
              </a:rPr>
              <a:t>p</a:t>
            </a:r>
            <a:r>
              <a:rPr lang="en-US" sz="850" b="0" i="0" spc="-17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au</a:t>
            </a:r>
            <a:r>
              <a:rPr lang="en-US" sz="850" b="0" i="0" spc="-16" baseline="0" dirty="0">
                <a:latin typeface="EYInterstate Light"/>
              </a:rPr>
              <a:t>di</a:t>
            </a:r>
            <a:r>
              <a:rPr lang="en-US" sz="850" b="0" i="0" spc="-34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33" baseline="0" dirty="0">
                <a:latin typeface="EYInterstate Light"/>
              </a:rPr>
              <a:t>r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,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0" baseline="0" dirty="0">
                <a:latin typeface="EYInterstate Light"/>
              </a:rPr>
              <a:t>f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l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39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x</a:t>
            </a:r>
            <a:r>
              <a:rPr lang="en-US" sz="850" b="0" i="0" spc="-17" baseline="0" dirty="0">
                <a:latin typeface="EYInterstate Light"/>
              </a:rPr>
              <a:t>pe</a:t>
            </a:r>
            <a:r>
              <a:rPr lang="en-US" sz="850" b="0" i="0" spc="0" baseline="0" dirty="0">
                <a:latin typeface="EYInterstate Light"/>
              </a:rPr>
              <a:t>r</a:t>
            </a:r>
            <a:r>
              <a:rPr lang="en-US" sz="850" b="0" i="0" spc="-22" baseline="0" dirty="0">
                <a:latin typeface="EYInterstate Light"/>
              </a:rPr>
              <a:t>t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,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adv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33" baseline="0" dirty="0">
                <a:latin typeface="EYInterstate Light"/>
              </a:rPr>
              <a:t>r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,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16" baseline="0" dirty="0">
                <a:latin typeface="EYInterstate Light"/>
              </a:rPr>
              <a:t>l</a:t>
            </a:r>
            <a:r>
              <a:rPr lang="en-US" sz="850" b="0" i="0" spc="-29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w</a:t>
            </a:r>
            <a:r>
              <a:rPr lang="en-US" sz="850" b="0" i="0" spc="-34" baseline="0" dirty="0">
                <a:latin typeface="EYInterstate Light"/>
              </a:rPr>
              <a:t>y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33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nd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21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ct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0" baseline="0" dirty="0">
                <a:latin typeface="EYInterstate Light"/>
              </a:rPr>
              <a:t>n </a:t>
            </a:r>
          </a:p>
          <a:p>
            <a:pPr marL="0">
              <a:lnSpc>
                <a:spcPts val="1020"/>
              </a:lnSpc>
            </a:pPr>
            <a:r>
              <a:rPr lang="en-US" sz="850" b="0" i="0" spc="-17" baseline="0" dirty="0">
                <a:latin typeface="EYInterstate Light"/>
              </a:rPr>
              <a:t>sp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ci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l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22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 wh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h</a:t>
            </a:r>
            <a:r>
              <a:rPr lang="en-US" sz="850" b="0" i="0" spc="-17" baseline="0" dirty="0">
                <a:latin typeface="EYInterstate Light"/>
              </a:rPr>
              <a:t> a</a:t>
            </a:r>
            <a:r>
              <a:rPr lang="en-US" sz="850" b="0" i="0" spc="-16" baseline="0" dirty="0">
                <a:latin typeface="EYInterstate Light"/>
              </a:rPr>
              <a:t>ll</a:t>
            </a:r>
            <a:r>
              <a:rPr lang="en-US" sz="850" b="0" i="0" spc="-32" baseline="0" dirty="0">
                <a:latin typeface="EYInterstate Light"/>
              </a:rPr>
              <a:t>o</a:t>
            </a:r>
            <a:r>
              <a:rPr lang="en-US" sz="850" b="0" i="0" spc="-31" baseline="0" dirty="0">
                <a:latin typeface="EYInterstate Light"/>
              </a:rPr>
              <a:t>w</a:t>
            </a: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us </a:t>
            </a:r>
            <a:r>
              <a:rPr lang="en-US" sz="850" b="0" i="0" spc="-33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o 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25" baseline="0" dirty="0">
                <a:latin typeface="EYInterstate Light"/>
              </a:rPr>
              <a:t>ss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m</a:t>
            </a:r>
            <a:r>
              <a:rPr lang="en-US" sz="850" b="0" i="0" spc="-17" baseline="0" dirty="0">
                <a:latin typeface="EYInterstate Light"/>
              </a:rPr>
              <a:t>b</a:t>
            </a:r>
            <a:r>
              <a:rPr lang="en-US" sz="850" b="0" i="0" spc="-16" baseline="0" dirty="0">
                <a:latin typeface="EYInterstate Light"/>
              </a:rPr>
              <a:t>l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 i</a:t>
            </a:r>
            <a:r>
              <a:rPr lang="en-US" sz="850" b="0" i="0" spc="-21" baseline="0" dirty="0">
                <a:latin typeface="EYInterstate Light"/>
              </a:rPr>
              <a:t>n</a:t>
            </a:r>
            <a:r>
              <a:rPr lang="en-US" sz="850" b="0" i="0" spc="-33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eg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33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d m</a:t>
            </a:r>
            <a:r>
              <a:rPr lang="en-US" sz="850" b="0" i="0" spc="-16" baseline="0" dirty="0">
                <a:latin typeface="EYInterstate Light"/>
              </a:rPr>
              <a:t>u</a:t>
            </a:r>
            <a:r>
              <a:rPr lang="en-US" sz="850" b="0" i="0" spc="-17" baseline="0" dirty="0">
                <a:latin typeface="EYInterstate Light"/>
              </a:rPr>
              <a:t>l</a:t>
            </a:r>
            <a:r>
              <a:rPr lang="en-US" sz="850" b="0" i="0" spc="-16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-d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plin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ry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3" baseline="0" dirty="0">
                <a:latin typeface="EYInterstate Light"/>
              </a:rPr>
              <a:t>t</a:t>
            </a:r>
            <a:r>
              <a:rPr lang="en-US" sz="850" b="0" i="0" spc="-22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ams 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0" baseline="0" dirty="0">
                <a:latin typeface="EYInterstate Light"/>
              </a:rPr>
              <a:t>n </a:t>
            </a:r>
          </a:p>
        </p:txBody>
      </p:sp>
      <p:sp>
        <p:nvSpPr>
          <p:cNvPr id="875" name="Rectangle 875"/>
          <p:cNvSpPr/>
          <p:nvPr/>
        </p:nvSpPr>
        <p:spPr>
          <a:xfrm>
            <a:off x="8312746" y="1681632"/>
            <a:ext cx="3370447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40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33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l</a:t>
            </a:r>
            <a:r>
              <a:rPr lang="en-US" sz="850" b="0" i="0" spc="-32" baseline="0" dirty="0">
                <a:latin typeface="EYInterstate Light"/>
              </a:rPr>
              <a:t>v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he </a:t>
            </a:r>
            <a:r>
              <a:rPr lang="en-US" sz="850" b="0" i="0" spc="-17" baseline="0" dirty="0">
                <a:latin typeface="EYInterstate Light"/>
              </a:rPr>
              <a:t>m</a:t>
            </a:r>
            <a:r>
              <a:rPr lang="en-US" sz="850" b="0" i="0" spc="-25" baseline="0" dirty="0">
                <a:latin typeface="EYInterstate Light"/>
              </a:rPr>
              <a:t>os</a:t>
            </a:r>
            <a:r>
              <a:rPr lang="en-US" sz="850" b="0" i="0" spc="-16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mpl</a:t>
            </a:r>
            <a:r>
              <a:rPr lang="en-US" sz="850" b="0" i="0" spc="-39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x</a:t>
            </a:r>
            <a:r>
              <a:rPr lang="en-US" sz="850" b="0" i="0" spc="-16" baseline="0" dirty="0">
                <a:latin typeface="EYInterstate Light"/>
              </a:rPr>
              <a:t> p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b</a:t>
            </a:r>
            <a:r>
              <a:rPr lang="en-US" sz="850" b="0" i="0" spc="-16" baseline="0" dirty="0">
                <a:latin typeface="EYInterstate Light"/>
              </a:rPr>
              <a:t>le</a:t>
            </a:r>
            <a:r>
              <a:rPr lang="en-US" sz="850" b="0" i="0" spc="-17" baseline="0" dirty="0">
                <a:latin typeface="EYInterstate Light"/>
              </a:rPr>
              <a:t>ms </a:t>
            </a:r>
            <a:r>
              <a:rPr lang="en-US" sz="850" b="0" i="0" spc="-38" baseline="0" dirty="0">
                <a:latin typeface="EYInterstate Light"/>
              </a:rPr>
              <a:t>y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u</a:t>
            </a:r>
            <a:r>
              <a:rPr lang="en-US" sz="850" b="0" i="0" spc="-1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m</a:t>
            </a:r>
            <a:r>
              <a:rPr lang="en-US" sz="850" b="0" i="0" spc="-23" baseline="0" dirty="0">
                <a:latin typeface="EYInterstate Light"/>
              </a:rPr>
              <a:t>p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36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y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16" baseline="0" dirty="0">
                <a:latin typeface="EYInterstate Light"/>
              </a:rPr>
              <a:t>m</a:t>
            </a:r>
            <a:r>
              <a:rPr lang="en-US" sz="850" b="0" i="0" spc="-29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y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be </a:t>
            </a:r>
            <a:r>
              <a:rPr lang="en-US" sz="850" b="0" i="0" spc="-46" baseline="0" dirty="0">
                <a:latin typeface="EYInterstate Light"/>
              </a:rPr>
              <a:t>f</a:t>
            </a:r>
            <a:r>
              <a:rPr lang="en-US" sz="850" b="0" i="0" spc="-17" baseline="0" dirty="0">
                <a:latin typeface="EYInterstate Light"/>
              </a:rPr>
              <a:t>ac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g</a:t>
            </a:r>
            <a:r>
              <a:rPr lang="en-US" sz="850" b="0" i="0" spc="0" baseline="0" dirty="0">
                <a:latin typeface="EYInterstate Light"/>
              </a:rPr>
              <a:t>. </a:t>
            </a:r>
          </a:p>
        </p:txBody>
      </p:sp>
      <p:sp>
        <p:nvSpPr>
          <p:cNvPr id="876" name="Rectangle 876"/>
          <p:cNvSpPr/>
          <p:nvPr/>
        </p:nvSpPr>
        <p:spPr>
          <a:xfrm>
            <a:off x="8312746" y="1865174"/>
            <a:ext cx="3823901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850" b="0" i="0" spc="-49" baseline="0" dirty="0">
                <a:latin typeface="EYInterstate Light"/>
              </a:rPr>
              <a:t>W</a:t>
            </a:r>
            <a:r>
              <a:rPr lang="en-US" sz="850" b="0" i="0" spc="-17" baseline="0" dirty="0">
                <a:latin typeface="EYInterstate Light"/>
              </a:rPr>
              <a:t>e </a:t>
            </a:r>
            <a:r>
              <a:rPr lang="en-US" sz="850" b="0" i="0" spc="-16" baseline="0" dirty="0">
                <a:latin typeface="EYInterstate Light"/>
              </a:rPr>
              <a:t>h</a:t>
            </a:r>
            <a:r>
              <a:rPr lang="en-US" sz="850" b="0" i="0" spc="-29" baseline="0" dirty="0">
                <a:latin typeface="EYInterstate Light"/>
              </a:rPr>
              <a:t>a</a:t>
            </a:r>
            <a:r>
              <a:rPr lang="en-US" sz="850" b="0" i="0" spc="-32" baseline="0" dirty="0">
                <a:latin typeface="EYInterstate Light"/>
              </a:rPr>
              <a:t>v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9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il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ap</a:t>
            </a:r>
            <a:r>
              <a:rPr lang="en-US" sz="850" b="0" i="0" spc="-16" baseline="0" dirty="0">
                <a:latin typeface="EYInterstate Light"/>
              </a:rPr>
              <a:t>p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21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h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33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2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ch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ec</a:t>
            </a:r>
            <a:r>
              <a:rPr lang="en-US" sz="850" b="0" i="0" spc="-34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2" baseline="0" dirty="0">
                <a:latin typeface="EYInterstate Light"/>
              </a:rPr>
              <a:t>w</a:t>
            </a:r>
            <a:r>
              <a:rPr lang="en-US" sz="850" b="0" i="0" spc="-17" baseline="0" dirty="0">
                <a:latin typeface="EYInterstate Light"/>
              </a:rPr>
              <a:t>e a</a:t>
            </a:r>
            <a:r>
              <a:rPr lang="en-US" sz="850" b="0" i="0" spc="-16" baseline="0" dirty="0">
                <a:latin typeface="EYInterstate Light"/>
              </a:rPr>
              <a:t>d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25" baseline="0" dirty="0">
                <a:latin typeface="EYInterstate Light"/>
              </a:rPr>
              <a:t>es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,</a:t>
            </a:r>
            <a:r>
              <a:rPr lang="en-US" sz="850" b="0" i="0" spc="-17" baseline="0" dirty="0">
                <a:latin typeface="EYInterstate Light"/>
              </a:rPr>
              <a:t> w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h </a:t>
            </a:r>
            <a:r>
              <a:rPr lang="en-US" sz="850" b="0" i="0" spc="-38" baseline="0" dirty="0">
                <a:latin typeface="EYInterstate Light"/>
              </a:rPr>
              <a:t>k</a:t>
            </a:r>
            <a:r>
              <a:rPr lang="en-US" sz="850" b="0" i="0" spc="-34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y 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g</a:t>
            </a:r>
            <a:r>
              <a:rPr lang="en-US" sz="850" b="0" i="0" spc="-21" baseline="0" dirty="0">
                <a:latin typeface="EYInterstate Light"/>
              </a:rPr>
              <a:t>h</a:t>
            </a:r>
            <a:r>
              <a:rPr lang="en-US" sz="850" b="0" i="0" spc="-22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 in</a:t>
            </a:r>
            <a:r>
              <a:rPr lang="en-US" sz="850" b="0" i="0" spc="-17" baseline="0" dirty="0">
                <a:latin typeface="EYInterstate Light"/>
              </a:rPr>
              <a:t> a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22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0" baseline="0" dirty="0">
                <a:latin typeface="EYInterstate Light"/>
              </a:rPr>
              <a:t>s </a:t>
            </a:r>
          </a:p>
          <a:p>
            <a:pPr marL="0">
              <a:lnSpc>
                <a:spcPts val="1019"/>
              </a:lnSpc>
            </a:pP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u</a:t>
            </a:r>
            <a:r>
              <a:rPr lang="en-US" sz="850" b="0" i="0" spc="-17" baseline="0" dirty="0">
                <a:latin typeface="EYInterstate Light"/>
              </a:rPr>
              <a:t>ch</a:t>
            </a:r>
            <a:r>
              <a:rPr lang="en-US" sz="850" b="0" i="0" spc="-16" baseline="0" dirty="0">
                <a:latin typeface="EYInterstate Light"/>
              </a:rPr>
              <a:t> a</a:t>
            </a: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: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0" baseline="0" dirty="0">
                <a:latin typeface="EYInterstate Light"/>
              </a:rPr>
              <a:t>f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nc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l 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er</a:t>
            </a:r>
            <a:r>
              <a:rPr lang="en-US" sz="850" b="0" i="0" spc="-16" baseline="0" dirty="0">
                <a:latin typeface="EYInterstate Light"/>
              </a:rPr>
              <a:t>v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25" baseline="0" dirty="0">
                <a:latin typeface="EYInterstate Light"/>
              </a:rPr>
              <a:t>e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,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oi</a:t>
            </a:r>
            <a:r>
              <a:rPr lang="en-US" sz="850" b="0" i="0" spc="-16" baseline="0" dirty="0">
                <a:latin typeface="EYInterstate Light"/>
              </a:rPr>
              <a:t>l </a:t>
            </a:r>
            <a:r>
              <a:rPr lang="en-US" sz="850" b="0" i="0" spc="-17" baseline="0" dirty="0">
                <a:latin typeface="EYInterstate Light"/>
              </a:rPr>
              <a:t>and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ga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,</a:t>
            </a:r>
            <a:r>
              <a:rPr lang="en-US" sz="850" b="0" i="0" spc="-17" baseline="0" dirty="0">
                <a:latin typeface="EYInterstate Light"/>
              </a:rPr>
              <a:t> e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40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gy</a:t>
            </a:r>
            <a:r>
              <a:rPr lang="en-US" sz="850" b="0" i="0" spc="-17" baseline="0" dirty="0">
                <a:latin typeface="EYInterstate Light"/>
              </a:rPr>
              <a:t> a</a:t>
            </a:r>
            <a:r>
              <a:rPr lang="en-US" sz="850" b="0" i="0" spc="-16" baseline="0" dirty="0">
                <a:latin typeface="EYInterstate Light"/>
              </a:rPr>
              <a:t>nd</a:t>
            </a:r>
            <a:r>
              <a:rPr lang="en-US" sz="850" b="0" i="0" spc="-17" baseline="0" dirty="0">
                <a:latin typeface="EYInterstate Light"/>
              </a:rPr>
              <a:t> u</a:t>
            </a:r>
            <a:r>
              <a:rPr lang="en-US" sz="850" b="0" i="0" spc="-16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l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ti</a:t>
            </a:r>
            <a:r>
              <a:rPr lang="en-US" sz="850" b="0" i="0" spc="-25" baseline="0" dirty="0">
                <a:latin typeface="EYInterstate Light"/>
              </a:rPr>
              <a:t>e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, p</a:t>
            </a:r>
            <a:r>
              <a:rPr lang="en-US" sz="850" b="0" i="0" spc="-16" baseline="0" dirty="0">
                <a:latin typeface="EYInterstate Light"/>
              </a:rPr>
              <a:t>u</a:t>
            </a:r>
            <a:r>
              <a:rPr lang="en-US" sz="850" b="0" i="0" spc="-17" baseline="0" dirty="0">
                <a:latin typeface="EYInterstate Light"/>
              </a:rPr>
              <a:t>b</a:t>
            </a:r>
            <a:r>
              <a:rPr lang="en-US" sz="850" b="0" i="0" spc="-16" baseline="0" dirty="0">
                <a:latin typeface="EYInterstate Light"/>
              </a:rPr>
              <a:t>lic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dm</a:t>
            </a:r>
            <a:r>
              <a:rPr lang="en-US" sz="850" b="0" i="0" spc="-16" baseline="0" dirty="0">
                <a:latin typeface="EYInterstate Light"/>
              </a:rPr>
              <a:t>ini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t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tio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0" baseline="0" dirty="0">
                <a:latin typeface="EYInterstate Light"/>
              </a:rPr>
              <a:t>, </a:t>
            </a:r>
          </a:p>
          <a:p>
            <a:pPr marL="0">
              <a:lnSpc>
                <a:spcPts val="1020"/>
              </a:lnSpc>
            </a:pPr>
            <a:r>
              <a:rPr lang="en-US" sz="850" b="0" i="0" spc="-33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hn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l</a:t>
            </a:r>
            <a:r>
              <a:rPr lang="en-US" sz="850" b="0" i="0" spc="-16" baseline="0" dirty="0">
                <a:latin typeface="EYInterstate Light"/>
              </a:rPr>
              <a:t>og</a:t>
            </a:r>
            <a:r>
              <a:rPr lang="en-US" sz="850" b="0" i="0" spc="-81" baseline="0" dirty="0">
                <a:latin typeface="EYInterstate Light"/>
              </a:rPr>
              <a:t>y</a:t>
            </a:r>
            <a:r>
              <a:rPr lang="en-US" sz="850" b="0" i="0" spc="-16" baseline="0" dirty="0">
                <a:latin typeface="EYInterstate Light"/>
              </a:rPr>
              <a:t>, 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22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l </a:t>
            </a:r>
            <a:r>
              <a:rPr lang="en-US" sz="850" b="0" i="0" spc="-25" baseline="0" dirty="0">
                <a:latin typeface="EYInterstate Light"/>
              </a:rPr>
              <a:t>es</a:t>
            </a:r>
            <a:r>
              <a:rPr lang="en-US" sz="850" b="0" i="0" spc="-29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34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ro-RO" sz="850" spc="-16" dirty="0">
                <a:latin typeface="EYInterstate Light"/>
              </a:rPr>
              <a:t>,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su</a:t>
            </a:r>
            <a:r>
              <a:rPr lang="en-US" sz="850" b="0" i="0" spc="-16" baseline="0" dirty="0">
                <a:latin typeface="EYInterstate Light"/>
              </a:rPr>
              <a:t>m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 g</a:t>
            </a:r>
            <a:r>
              <a:rPr lang="en-US" sz="850" b="0" i="0" spc="-16" baseline="0" dirty="0">
                <a:latin typeface="EYInterstate Light"/>
              </a:rPr>
              <a:t>oo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ro-RO" sz="850" b="0" i="0" spc="-27" baseline="0" dirty="0">
                <a:latin typeface="EYInterstate Light"/>
              </a:rPr>
              <a:t>, </a:t>
            </a:r>
            <a:r>
              <a:rPr lang="ro-RO" sz="850" b="0" i="0" spc="-27" baseline="0" dirty="0" err="1">
                <a:latin typeface="EYInterstate Light"/>
              </a:rPr>
              <a:t>telecommunication</a:t>
            </a:r>
            <a:r>
              <a:rPr lang="ro-RO" sz="850" b="0" i="0" spc="-27" baseline="0" dirty="0">
                <a:latin typeface="EYInterstate Light"/>
              </a:rPr>
              <a:t>, </a:t>
            </a:r>
            <a:r>
              <a:rPr lang="ro-RO" sz="850" b="0" i="0" spc="-27" baseline="0" dirty="0" err="1">
                <a:latin typeface="EYInterstate Light"/>
              </a:rPr>
              <a:t>automotive</a:t>
            </a:r>
            <a:r>
              <a:rPr lang="ro-RO" sz="850" b="0" i="0" spc="-27" baseline="0" dirty="0">
                <a:latin typeface="EYInterstate Light"/>
              </a:rPr>
              <a:t>, </a:t>
            </a:r>
            <a:r>
              <a:rPr lang="ro-RO" sz="850" b="0" i="0" spc="-27" baseline="0" dirty="0" err="1">
                <a:latin typeface="EYInterstate Light"/>
              </a:rPr>
              <a:t>life</a:t>
            </a:r>
            <a:r>
              <a:rPr lang="ro-RO" sz="850" b="0" i="0" spc="-27" baseline="0" dirty="0">
                <a:latin typeface="EYInterstate Light"/>
              </a:rPr>
              <a:t> </a:t>
            </a:r>
            <a:r>
              <a:rPr lang="ro-RO" sz="850" b="0" i="0" spc="-27" baseline="0" dirty="0" err="1">
                <a:latin typeface="EYInterstate Light"/>
              </a:rPr>
              <a:t>sciences</a:t>
            </a:r>
            <a:r>
              <a:rPr lang="ro-RO" sz="850" dirty="0">
                <a:latin typeface="EYInterstate Light"/>
              </a:rPr>
              <a:t>, i</a:t>
            </a:r>
            <a:r>
              <a:rPr lang="ro-RO" sz="850" b="0" i="0" spc="0" baseline="0" dirty="0">
                <a:latin typeface="EYInterstate Light"/>
              </a:rPr>
              <a:t>ndustrial </a:t>
            </a:r>
            <a:r>
              <a:rPr lang="ro-RO" sz="850" b="0" i="0" spc="0" baseline="0" dirty="0" err="1">
                <a:latin typeface="EYInterstate Light"/>
              </a:rPr>
              <a:t>production</a:t>
            </a:r>
            <a:endParaRPr lang="en-US" sz="850" b="0" i="0" spc="0" baseline="0" dirty="0">
              <a:latin typeface="EYInterstate Light"/>
            </a:endParaRPr>
          </a:p>
        </p:txBody>
      </p:sp>
      <p:sp>
        <p:nvSpPr>
          <p:cNvPr id="877" name="Rectangle 877"/>
          <p:cNvSpPr/>
          <p:nvPr/>
        </p:nvSpPr>
        <p:spPr>
          <a:xfrm>
            <a:off x="13131655" y="3653911"/>
            <a:ext cx="1379924" cy="428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49" baseline="0" dirty="0">
                <a:latin typeface="EYInterstate Light"/>
              </a:rPr>
              <a:t>W</a:t>
            </a:r>
            <a:r>
              <a:rPr lang="en-US" sz="850" b="0" i="0" spc="-17" baseline="0" dirty="0">
                <a:latin typeface="EYInterstate Light"/>
              </a:rPr>
              <a:t>e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pe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33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e </a:t>
            </a:r>
            <a:r>
              <a:rPr lang="en-US" sz="850" b="0" i="0" spc="-16" baseline="0" dirty="0">
                <a:latin typeface="EYInterstate Light"/>
              </a:rPr>
              <a:t>wit</a:t>
            </a:r>
            <a:r>
              <a:rPr lang="en-US" sz="850" b="0" i="0" spc="-17" baseline="0" dirty="0">
                <a:latin typeface="EYInterstate Light"/>
              </a:rPr>
              <a:t>h</a:t>
            </a:r>
            <a:r>
              <a:rPr lang="en-US" sz="850" b="0" i="0" spc="-16" baseline="0" dirty="0">
                <a:latin typeface="EYInterstate Light"/>
              </a:rPr>
              <a:t> im</a:t>
            </a:r>
            <a:r>
              <a:rPr lang="en-US" sz="850" b="0" i="0" spc="-17" baseline="0" dirty="0">
                <a:latin typeface="EYInterstate Light"/>
              </a:rPr>
              <a:t>po</a:t>
            </a:r>
            <a:r>
              <a:rPr lang="en-US" sz="850" b="0" i="0" spc="0" baseline="0" dirty="0">
                <a:latin typeface="EYInterstate Light"/>
              </a:rPr>
              <a:t>r</a:t>
            </a:r>
            <a:r>
              <a:rPr lang="en-US" sz="850" b="0" i="0" spc="-29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21" baseline="0" dirty="0">
                <a:latin typeface="EYInterstate Light"/>
              </a:rPr>
              <a:t>n</a:t>
            </a:r>
            <a:r>
              <a:rPr lang="en-US" sz="850" b="0" i="0" spc="0" baseline="0" dirty="0">
                <a:latin typeface="EYInterstate Light"/>
              </a:rPr>
              <a:t>t </a:t>
            </a:r>
          </a:p>
          <a:p>
            <a:pPr marL="0">
              <a:lnSpc>
                <a:spcPts val="1019"/>
              </a:lnSpc>
            </a:pPr>
            <a:r>
              <a:rPr lang="en-US" sz="850" b="0" i="0" spc="-17" baseline="0" dirty="0">
                <a:latin typeface="EYInterstate Light"/>
              </a:rPr>
              <a:t>g</a:t>
            </a:r>
            <a:r>
              <a:rPr lang="en-US" sz="850" b="0" i="0" spc="-32" baseline="0" dirty="0">
                <a:latin typeface="EYInterstate Light"/>
              </a:rPr>
              <a:t>ov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rnm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21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 a</a:t>
            </a:r>
            <a:r>
              <a:rPr lang="en-US" sz="850" b="0" i="0" spc="-16" baseline="0" dirty="0">
                <a:latin typeface="EYInterstate Light"/>
              </a:rPr>
              <a:t>nd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gu</a:t>
            </a:r>
            <a:r>
              <a:rPr lang="en-US" sz="850" b="0" i="0" spc="-16" baseline="0" dirty="0">
                <a:latin typeface="EYInterstate Light"/>
              </a:rPr>
              <a:t>l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34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r</a:t>
            </a:r>
            <a:r>
              <a:rPr lang="en-US" sz="850" b="0" i="0" spc="0" baseline="0" dirty="0">
                <a:latin typeface="EYInterstate Light"/>
              </a:rPr>
              <a:t>y </a:t>
            </a:r>
          </a:p>
          <a:p>
            <a:pPr marL="0">
              <a:lnSpc>
                <a:spcPts val="1020"/>
              </a:lnSpc>
            </a:pP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40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gan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8" baseline="0" dirty="0">
                <a:latin typeface="EYInterstate Light"/>
              </a:rPr>
              <a:t>z</a:t>
            </a:r>
            <a:r>
              <a:rPr lang="en-US" sz="850" b="0" i="0" spc="-16" baseline="0" dirty="0">
                <a:latin typeface="EYInterstate Light"/>
              </a:rPr>
              <a:t>at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0" baseline="0" dirty="0">
                <a:latin typeface="EYInterstate Light"/>
              </a:rPr>
              <a:t>.</a:t>
            </a:r>
          </a:p>
        </p:txBody>
      </p:sp>
      <p:sp>
        <p:nvSpPr>
          <p:cNvPr id="878" name="Rectangle 878"/>
          <p:cNvSpPr/>
          <p:nvPr/>
        </p:nvSpPr>
        <p:spPr>
          <a:xfrm>
            <a:off x="13131655" y="4160845"/>
            <a:ext cx="1634999" cy="3924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spc="-49" dirty="0">
                <a:latin typeface="EYInterstate Light"/>
              </a:rPr>
              <a:t>Clients include national companies </a:t>
            </a:r>
            <a:endParaRPr lang="ro-RO" sz="850" spc="-49" dirty="0">
              <a:latin typeface="EYInterstate Light"/>
            </a:endParaRPr>
          </a:p>
          <a:p>
            <a:pPr marL="0"/>
            <a:r>
              <a:rPr lang="en-US" sz="850" spc="-49" dirty="0">
                <a:latin typeface="EYInterstate Light"/>
              </a:rPr>
              <a:t>and major foreign investors operating</a:t>
            </a:r>
            <a:endParaRPr lang="ro-RO" sz="850" spc="-49" dirty="0">
              <a:latin typeface="EYInterstate Light"/>
            </a:endParaRPr>
          </a:p>
          <a:p>
            <a:pPr marL="0"/>
            <a:r>
              <a:rPr lang="en-US" sz="850" spc="-49" dirty="0">
                <a:latin typeface="EYInterstate Light"/>
              </a:rPr>
              <a:t> in Romania</a:t>
            </a:r>
          </a:p>
        </p:txBody>
      </p:sp>
      <p:sp>
        <p:nvSpPr>
          <p:cNvPr id="879" name="Rectangle 879"/>
          <p:cNvSpPr/>
          <p:nvPr/>
        </p:nvSpPr>
        <p:spPr>
          <a:xfrm>
            <a:off x="13131655" y="3242502"/>
            <a:ext cx="1377813" cy="2590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ur p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0" baseline="0" dirty="0">
                <a:latin typeface="EYInterstate Light"/>
              </a:rPr>
              <a:t>r</a:t>
            </a:r>
            <a:r>
              <a:rPr lang="en-US" sz="850" b="0" i="0" spc="-38" baseline="0" dirty="0">
                <a:latin typeface="EYInterstate Light"/>
              </a:rPr>
              <a:t>t</a:t>
            </a:r>
            <a:r>
              <a:rPr lang="en-US" sz="850" b="0" i="0" spc="-35" baseline="0" dirty="0">
                <a:latin typeface="EYInterstate Light"/>
              </a:rPr>
              <a:t>f</a:t>
            </a:r>
            <a:r>
              <a:rPr lang="en-US" sz="850" b="0" i="0" spc="-16" baseline="0" dirty="0">
                <a:latin typeface="EYInterstate Light"/>
              </a:rPr>
              <a:t>oli</a:t>
            </a:r>
            <a:r>
              <a:rPr lang="en-US" sz="850" b="0" i="0" spc="-17" baseline="0" dirty="0">
                <a:latin typeface="EYInterstate Light"/>
              </a:rPr>
              <a:t>o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om</a:t>
            </a:r>
            <a:r>
              <a:rPr lang="en-US" sz="850" b="0" i="0" spc="-17" baseline="0" dirty="0">
                <a:latin typeface="EYInterstate Light"/>
              </a:rPr>
              <a:t>p</a:t>
            </a:r>
            <a:r>
              <a:rPr lang="en-US" sz="850" b="0" i="0" spc="-16" baseline="0" dirty="0">
                <a:latin typeface="EYInterstate Light"/>
              </a:rPr>
              <a:t>ri</a:t>
            </a:r>
            <a:r>
              <a:rPr lang="en-US" sz="850" b="0" i="0" spc="-25" baseline="0" dirty="0">
                <a:latin typeface="EYInterstate Light"/>
              </a:rPr>
              <a:t>se</a:t>
            </a:r>
            <a:r>
              <a:rPr lang="en-US" sz="850" b="0" i="0" spc="-16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2" baseline="0" dirty="0">
                <a:latin typeface="EYInterstate Light"/>
              </a:rPr>
              <a:t>ov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0" baseline="0" dirty="0">
                <a:latin typeface="EYInterstate Light"/>
              </a:rPr>
              <a:t>r </a:t>
            </a:r>
          </a:p>
          <a:p>
            <a:pPr marL="0">
              <a:lnSpc>
                <a:spcPts val="1020"/>
              </a:lnSpc>
            </a:pPr>
            <a:r>
              <a:rPr lang="en-US" sz="850" b="0" i="0" spc="-16" baseline="0" dirty="0">
                <a:latin typeface="EYInterstate Light"/>
              </a:rPr>
              <a:t>70</a:t>
            </a:r>
            <a:r>
              <a:rPr lang="en-US" sz="850" b="0" i="0" spc="-17" baseline="0" dirty="0">
                <a:latin typeface="EYInterstate Light"/>
              </a:rPr>
              <a:t>0</a:t>
            </a:r>
            <a:r>
              <a:rPr lang="ro-RO" sz="850" b="0" i="0" spc="-17" baseline="0" dirty="0">
                <a:latin typeface="EYInterstate Light"/>
              </a:rPr>
              <a:t>+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m</a:t>
            </a:r>
            <a:r>
              <a:rPr lang="en-US" sz="850" b="0" i="0" spc="-23" baseline="0" dirty="0">
                <a:latin typeface="EYInterstate Light"/>
              </a:rPr>
              <a:t>p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e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0" baseline="0" dirty="0">
                <a:latin typeface="EYInterstate Light"/>
              </a:rPr>
              <a:t>.</a:t>
            </a:r>
          </a:p>
        </p:txBody>
      </p:sp>
      <p:sp>
        <p:nvSpPr>
          <p:cNvPr id="880" name="Rectangle 880"/>
          <p:cNvSpPr/>
          <p:nvPr/>
        </p:nvSpPr>
        <p:spPr>
          <a:xfrm>
            <a:off x="9005223" y="3248071"/>
            <a:ext cx="1062545" cy="1988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0" i="0" spc="-20" baseline="0" dirty="0">
                <a:latin typeface="EYInterstate Light"/>
              </a:rPr>
              <a:t>A</a:t>
            </a:r>
            <a:r>
              <a:rPr lang="en-US" sz="1000" b="0" i="0" spc="-29" baseline="0" dirty="0">
                <a:latin typeface="EYInterstate Light"/>
              </a:rPr>
              <a:t>s</a:t>
            </a:r>
            <a:r>
              <a:rPr lang="en-US" sz="1000" b="0" i="0" spc="-20" baseline="0" dirty="0">
                <a:latin typeface="EYInterstate Light"/>
              </a:rPr>
              <a:t>su</a:t>
            </a:r>
            <a:r>
              <a:rPr lang="en-US" sz="1000" b="0" i="0" spc="-54" baseline="0" dirty="0">
                <a:latin typeface="EYInterstate Light"/>
              </a:rPr>
              <a:t>r</a:t>
            </a:r>
            <a:r>
              <a:rPr lang="en-US" sz="1000" b="0" i="0" spc="-20" baseline="0" dirty="0">
                <a:latin typeface="EYInterstate Light"/>
              </a:rPr>
              <a:t>an</a:t>
            </a:r>
            <a:r>
              <a:rPr lang="en-US" sz="1000" b="0" i="0" spc="-36" baseline="0" dirty="0">
                <a:latin typeface="EYInterstate Light"/>
              </a:rPr>
              <a:t>c</a:t>
            </a:r>
            <a:r>
              <a:rPr lang="en-US" sz="1000" b="0" i="0" spc="-20" baseline="0" dirty="0">
                <a:latin typeface="EYInterstate Light"/>
              </a:rPr>
              <a:t>e</a:t>
            </a:r>
            <a:r>
              <a:rPr lang="en-US" sz="1000" b="0" i="0" spc="-19" baseline="0" dirty="0">
                <a:latin typeface="EYInterstate Light"/>
              </a:rPr>
              <a:t> </a:t>
            </a:r>
            <a:r>
              <a:rPr lang="en-US" sz="1000" b="0" i="0" spc="-27" baseline="0" dirty="0">
                <a:latin typeface="EYInterstate Light"/>
              </a:rPr>
              <a:t>S</a:t>
            </a:r>
            <a:r>
              <a:rPr lang="en-US" sz="1000" b="0" i="0" spc="-20" baseline="0" dirty="0">
                <a:latin typeface="EYInterstate Light"/>
              </a:rPr>
              <a:t>e</a:t>
            </a:r>
            <a:r>
              <a:rPr lang="en-US" sz="1000" b="0" i="0" spc="-19" baseline="0" dirty="0">
                <a:latin typeface="EYInterstate Light"/>
              </a:rPr>
              <a:t>r</a:t>
            </a:r>
            <a:r>
              <a:rPr lang="en-US" sz="1000" b="0" i="0" spc="-20" baseline="0" dirty="0">
                <a:latin typeface="EYInterstate Light"/>
              </a:rPr>
              <a:t>vi</a:t>
            </a:r>
            <a:r>
              <a:rPr lang="en-US" sz="1000" b="0" i="0" spc="-36" baseline="0" dirty="0">
                <a:latin typeface="EYInterstate Light"/>
              </a:rPr>
              <a:t>c</a:t>
            </a:r>
            <a:r>
              <a:rPr lang="en-US" sz="1000" b="0" i="0" spc="-29" baseline="0" dirty="0">
                <a:latin typeface="EYInterstate Light"/>
              </a:rPr>
              <a:t>e</a:t>
            </a:r>
            <a:r>
              <a:rPr lang="en-US" sz="1000" b="0" i="0" spc="0" baseline="0" dirty="0">
                <a:latin typeface="EYInterstate Light"/>
              </a:rPr>
              <a:t>s</a:t>
            </a:r>
          </a:p>
        </p:txBody>
      </p:sp>
      <p:sp>
        <p:nvSpPr>
          <p:cNvPr id="881" name="Rectangle 881"/>
          <p:cNvSpPr/>
          <p:nvPr/>
        </p:nvSpPr>
        <p:spPr>
          <a:xfrm>
            <a:off x="9005223" y="3756318"/>
            <a:ext cx="1088118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1000" b="0" i="0" spc="-20" baseline="0" dirty="0">
                <a:latin typeface="EYInterstate Light"/>
              </a:rPr>
              <a:t>Consulting</a:t>
            </a:r>
            <a:r>
              <a:rPr lang="en-US" sz="1000" b="0" i="0" spc="-19" baseline="0" dirty="0">
                <a:latin typeface="EYInterstate Light"/>
              </a:rPr>
              <a:t> </a:t>
            </a:r>
            <a:r>
              <a:rPr lang="en-US" sz="1000" b="0" i="0" spc="-28" baseline="0" dirty="0">
                <a:latin typeface="EYInterstate Light"/>
              </a:rPr>
              <a:t>S</a:t>
            </a:r>
            <a:r>
              <a:rPr lang="en-US" sz="1000" b="0" i="0" spc="-19" baseline="0" dirty="0">
                <a:latin typeface="EYInterstate Light"/>
              </a:rPr>
              <a:t>e</a:t>
            </a:r>
            <a:r>
              <a:rPr lang="en-US" sz="1000" b="0" i="0" spc="-20" baseline="0" dirty="0">
                <a:latin typeface="EYInterstate Light"/>
              </a:rPr>
              <a:t>r</a:t>
            </a:r>
            <a:r>
              <a:rPr lang="en-US" sz="1000" b="0" i="0" spc="-19" baseline="0" dirty="0">
                <a:latin typeface="EYInterstate Light"/>
              </a:rPr>
              <a:t>vi</a:t>
            </a:r>
            <a:r>
              <a:rPr lang="en-US" sz="1000" b="0" i="0" spc="-37" baseline="0" dirty="0">
                <a:latin typeface="EYInterstate Light"/>
              </a:rPr>
              <a:t>c</a:t>
            </a:r>
            <a:r>
              <a:rPr lang="en-US" sz="1000" b="0" i="0" spc="-29" baseline="0" dirty="0">
                <a:latin typeface="EYInterstate Light"/>
              </a:rPr>
              <a:t>e</a:t>
            </a:r>
            <a:r>
              <a:rPr lang="en-US" sz="1000" b="0" i="0" spc="0" baseline="0" dirty="0">
                <a:latin typeface="EYInterstate Light"/>
              </a:rPr>
              <a:t>s</a:t>
            </a:r>
          </a:p>
        </p:txBody>
      </p:sp>
      <p:sp>
        <p:nvSpPr>
          <p:cNvPr id="882" name="Rectangle 882"/>
          <p:cNvSpPr/>
          <p:nvPr/>
        </p:nvSpPr>
        <p:spPr>
          <a:xfrm>
            <a:off x="10831556" y="3219441"/>
            <a:ext cx="1129182" cy="3512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0" i="0" spc="-126" baseline="0" dirty="0">
                <a:latin typeface="EYInterstate Light"/>
              </a:rPr>
              <a:t>T</a:t>
            </a:r>
            <a:r>
              <a:rPr lang="en-US" sz="1000" b="0" i="0" spc="-19" baseline="0" dirty="0">
                <a:latin typeface="EYInterstate Light"/>
              </a:rPr>
              <a:t>ax</a:t>
            </a:r>
            <a:r>
              <a:rPr lang="en-US" sz="1000" b="0" i="0" spc="-20" baseline="0" dirty="0">
                <a:latin typeface="EYInterstate Light"/>
              </a:rPr>
              <a:t> A</a:t>
            </a:r>
            <a:r>
              <a:rPr lang="en-US" sz="1000" b="0" i="0" spc="-19" baseline="0" dirty="0">
                <a:latin typeface="EYInterstate Light"/>
              </a:rPr>
              <a:t>d</a:t>
            </a:r>
            <a:r>
              <a:rPr lang="en-US" sz="1000" b="0" i="0" spc="-20" baseline="0" dirty="0">
                <a:latin typeface="EYInterstate Light"/>
              </a:rPr>
              <a:t>v</a:t>
            </a:r>
            <a:r>
              <a:rPr lang="en-US" sz="1000" b="0" i="0" spc="-19" baseline="0" dirty="0">
                <a:latin typeface="EYInterstate Light"/>
              </a:rPr>
              <a:t>i</a:t>
            </a:r>
            <a:r>
              <a:rPr lang="en-US" sz="1000" b="0" i="0" spc="-30" baseline="0" dirty="0">
                <a:latin typeface="EYInterstate Light"/>
              </a:rPr>
              <a:t>s</a:t>
            </a:r>
            <a:r>
              <a:rPr lang="en-US" sz="1000" b="0" i="0" spc="-19" baseline="0" dirty="0">
                <a:latin typeface="EYInterstate Light"/>
              </a:rPr>
              <a:t>o</a:t>
            </a:r>
            <a:r>
              <a:rPr lang="en-US" sz="1000" b="0" i="0" spc="-20" baseline="0" dirty="0">
                <a:latin typeface="EYInterstate Light"/>
              </a:rPr>
              <a:t>r</a:t>
            </a:r>
            <a:r>
              <a:rPr lang="en-US" sz="1000" b="0" i="0" spc="-19" baseline="0" dirty="0">
                <a:latin typeface="EYInterstate Light"/>
              </a:rPr>
              <a:t>y</a:t>
            </a:r>
            <a:r>
              <a:rPr lang="en-US" sz="1000" b="0" i="0" spc="-20" baseline="0" dirty="0">
                <a:latin typeface="EYInterstate Light"/>
              </a:rPr>
              <a:t> </a:t>
            </a:r>
            <a:r>
              <a:rPr lang="en-US" sz="1000" b="0" i="0" spc="0" baseline="0" dirty="0">
                <a:latin typeface="EYInterstate Light"/>
              </a:rPr>
              <a:t>&amp; </a:t>
            </a:r>
          </a:p>
          <a:p>
            <a:pPr marL="0">
              <a:lnSpc>
                <a:spcPts val="1200"/>
              </a:lnSpc>
            </a:pPr>
            <a:r>
              <a:rPr lang="en-US" sz="1000" b="0" i="0" spc="-37" baseline="0" dirty="0">
                <a:latin typeface="EYInterstate Light"/>
              </a:rPr>
              <a:t>C</a:t>
            </a:r>
            <a:r>
              <a:rPr lang="en-US" sz="1000" b="0" i="0" spc="-19" baseline="0" dirty="0">
                <a:latin typeface="EYInterstate Light"/>
              </a:rPr>
              <a:t>om</a:t>
            </a:r>
            <a:r>
              <a:rPr lang="en-US" sz="1000" b="0" i="0" spc="-20" baseline="0" dirty="0">
                <a:latin typeface="EYInterstate Light"/>
              </a:rPr>
              <a:t>p</a:t>
            </a:r>
            <a:r>
              <a:rPr lang="en-US" sz="1000" b="0" i="0" spc="-19" baseline="0" dirty="0">
                <a:latin typeface="EYInterstate Light"/>
              </a:rPr>
              <a:t>l</a:t>
            </a:r>
            <a:r>
              <a:rPr lang="en-US" sz="1000" b="0" i="0" spc="-20" baseline="0" dirty="0">
                <a:latin typeface="EYInterstate Light"/>
              </a:rPr>
              <a:t>ia</a:t>
            </a:r>
            <a:r>
              <a:rPr lang="en-US" sz="1000" b="0" i="0" spc="-19" baseline="0" dirty="0">
                <a:latin typeface="EYInterstate Light"/>
              </a:rPr>
              <a:t>n</a:t>
            </a:r>
            <a:r>
              <a:rPr lang="en-US" sz="1000" b="0" i="0" spc="-37" baseline="0" dirty="0">
                <a:latin typeface="EYInterstate Light"/>
              </a:rPr>
              <a:t>c</a:t>
            </a:r>
            <a:r>
              <a:rPr lang="en-US" sz="1000" b="0" i="0" spc="-20" baseline="0" dirty="0">
                <a:latin typeface="EYInterstate Light"/>
              </a:rPr>
              <a:t>e</a:t>
            </a:r>
            <a:r>
              <a:rPr lang="en-US" sz="1000" b="0" i="0" spc="-19" baseline="0" dirty="0">
                <a:latin typeface="EYInterstate Light"/>
              </a:rPr>
              <a:t> </a:t>
            </a:r>
            <a:r>
              <a:rPr lang="en-US" sz="1000" b="0" i="0" spc="-28" baseline="0" dirty="0">
                <a:latin typeface="EYInterstate Light"/>
              </a:rPr>
              <a:t>S</a:t>
            </a:r>
            <a:r>
              <a:rPr lang="en-US" sz="1000" b="0" i="0" spc="-19" baseline="0" dirty="0">
                <a:latin typeface="EYInterstate Light"/>
              </a:rPr>
              <a:t>e</a:t>
            </a:r>
            <a:r>
              <a:rPr lang="en-US" sz="1000" b="0" i="0" spc="-20" baseline="0" dirty="0">
                <a:latin typeface="EYInterstate Light"/>
              </a:rPr>
              <a:t>r</a:t>
            </a:r>
            <a:r>
              <a:rPr lang="en-US" sz="1000" b="0" i="0" spc="-19" baseline="0" dirty="0">
                <a:latin typeface="EYInterstate Light"/>
              </a:rPr>
              <a:t>v</a:t>
            </a:r>
            <a:r>
              <a:rPr lang="en-US" sz="1000" b="0" i="0" spc="-20" baseline="0" dirty="0">
                <a:latin typeface="EYInterstate Light"/>
              </a:rPr>
              <a:t>i</a:t>
            </a:r>
            <a:r>
              <a:rPr lang="en-US" sz="1000" b="0" i="0" spc="-36" baseline="0" dirty="0">
                <a:latin typeface="EYInterstate Light"/>
              </a:rPr>
              <a:t>c</a:t>
            </a:r>
            <a:r>
              <a:rPr lang="en-US" sz="1000" b="0" i="0" spc="-29" baseline="0" dirty="0">
                <a:latin typeface="EYInterstate Light"/>
              </a:rPr>
              <a:t>e</a:t>
            </a:r>
            <a:r>
              <a:rPr lang="en-US" sz="1000" b="0" i="0" spc="0" baseline="0" dirty="0">
                <a:latin typeface="EYInterstate Light"/>
              </a:rPr>
              <a:t>s</a:t>
            </a:r>
          </a:p>
        </p:txBody>
      </p:sp>
      <p:sp>
        <p:nvSpPr>
          <p:cNvPr id="883" name="Rectangle 883"/>
          <p:cNvSpPr/>
          <p:nvPr/>
        </p:nvSpPr>
        <p:spPr>
          <a:xfrm>
            <a:off x="10831556" y="3756318"/>
            <a:ext cx="119584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1000" b="0" i="0" spc="-105" baseline="0" dirty="0" err="1">
                <a:latin typeface="EYInterstate Light"/>
              </a:rPr>
              <a:t>Strategy</a:t>
            </a:r>
            <a:r>
              <a:rPr lang="ro-RO" sz="1000" b="0" i="0" spc="-105" baseline="0" dirty="0">
                <a:latin typeface="EYInterstate Light"/>
              </a:rPr>
              <a:t> </a:t>
            </a:r>
            <a:r>
              <a:rPr lang="ro-RO" sz="1000" b="0" i="0" spc="-105" baseline="0" dirty="0" err="1">
                <a:latin typeface="EYInterstate Light"/>
              </a:rPr>
              <a:t>and</a:t>
            </a:r>
            <a:r>
              <a:rPr lang="ro-RO" sz="1000" b="0" i="0" spc="-105" baseline="0" dirty="0">
                <a:latin typeface="EYInterstate Light"/>
              </a:rPr>
              <a:t> </a:t>
            </a:r>
            <a:r>
              <a:rPr lang="ro-RO" sz="1000" b="0" i="0" spc="-105" baseline="0" dirty="0" err="1">
                <a:latin typeface="EYInterstate Light"/>
              </a:rPr>
              <a:t>Transactions</a:t>
            </a:r>
            <a:endParaRPr lang="ro-RO" sz="1000" b="0" i="0" spc="-105" baseline="0" dirty="0">
              <a:latin typeface="EYInterstate Light"/>
            </a:endParaRPr>
          </a:p>
          <a:p>
            <a:pPr marL="0"/>
            <a:r>
              <a:rPr lang="en-US" sz="1000" b="0" i="0" spc="-28" baseline="0" dirty="0">
                <a:latin typeface="EYInterstate Light"/>
              </a:rPr>
              <a:t>S</a:t>
            </a:r>
            <a:r>
              <a:rPr lang="en-US" sz="1000" b="0" i="0" spc="-19" baseline="0" dirty="0">
                <a:latin typeface="EYInterstate Light"/>
              </a:rPr>
              <a:t>e</a:t>
            </a:r>
            <a:r>
              <a:rPr lang="en-US" sz="1000" b="0" i="0" spc="-20" baseline="0" dirty="0">
                <a:latin typeface="EYInterstate Light"/>
              </a:rPr>
              <a:t>r</a:t>
            </a:r>
            <a:r>
              <a:rPr lang="en-US" sz="1000" b="0" i="0" spc="-19" baseline="0" dirty="0">
                <a:latin typeface="EYInterstate Light"/>
              </a:rPr>
              <a:t>vi</a:t>
            </a:r>
            <a:r>
              <a:rPr lang="en-US" sz="1000" b="0" i="0" spc="-37" baseline="0" dirty="0">
                <a:latin typeface="EYInterstate Light"/>
              </a:rPr>
              <a:t>c</a:t>
            </a:r>
            <a:r>
              <a:rPr lang="en-US" sz="1000" b="0" i="0" spc="-29" baseline="0" dirty="0">
                <a:latin typeface="EYInterstate Light"/>
              </a:rPr>
              <a:t>e</a:t>
            </a:r>
            <a:r>
              <a:rPr lang="en-US" sz="1000" b="0" i="0" spc="0" baseline="0" dirty="0">
                <a:latin typeface="EYInterstate Light"/>
              </a:rPr>
              <a:t>s</a:t>
            </a:r>
          </a:p>
        </p:txBody>
      </p:sp>
      <p:sp>
        <p:nvSpPr>
          <p:cNvPr id="884" name="Rectangle 884"/>
          <p:cNvSpPr/>
          <p:nvPr/>
        </p:nvSpPr>
        <p:spPr>
          <a:xfrm>
            <a:off x="9005223" y="4253178"/>
            <a:ext cx="791375" cy="1988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b="0" i="0" spc="-32" baseline="0" dirty="0">
                <a:latin typeface="EYInterstate Light"/>
              </a:rPr>
              <a:t>L</a:t>
            </a:r>
            <a:r>
              <a:rPr lang="en-US" sz="1000" b="0" i="0" spc="-20" baseline="0" dirty="0">
                <a:latin typeface="EYInterstate Light"/>
              </a:rPr>
              <a:t>e</a:t>
            </a:r>
            <a:r>
              <a:rPr lang="en-US" sz="1000" b="0" i="0" spc="-19" baseline="0" dirty="0">
                <a:latin typeface="EYInterstate Light"/>
              </a:rPr>
              <a:t>ga</a:t>
            </a:r>
            <a:r>
              <a:rPr lang="en-US" sz="1000" b="0" i="0" spc="-20" baseline="0" dirty="0">
                <a:latin typeface="EYInterstate Light"/>
              </a:rPr>
              <a:t>l </a:t>
            </a:r>
            <a:r>
              <a:rPr lang="en-US" sz="1000" b="0" i="0" spc="-28" baseline="0" dirty="0">
                <a:latin typeface="EYInterstate Light"/>
              </a:rPr>
              <a:t>S</a:t>
            </a:r>
            <a:r>
              <a:rPr lang="en-US" sz="1000" b="0" i="0" spc="-19" baseline="0" dirty="0">
                <a:latin typeface="EYInterstate Light"/>
              </a:rPr>
              <a:t>e</a:t>
            </a:r>
            <a:r>
              <a:rPr lang="en-US" sz="1000" b="0" i="0" spc="-20" baseline="0" dirty="0">
                <a:latin typeface="EYInterstate Light"/>
              </a:rPr>
              <a:t>r</a:t>
            </a:r>
            <a:r>
              <a:rPr lang="en-US" sz="1000" b="0" i="0" spc="-19" baseline="0" dirty="0">
                <a:latin typeface="EYInterstate Light"/>
              </a:rPr>
              <a:t>v</a:t>
            </a:r>
            <a:r>
              <a:rPr lang="en-US" sz="1000" b="0" i="0" spc="-20" baseline="0" dirty="0">
                <a:latin typeface="EYInterstate Light"/>
              </a:rPr>
              <a:t>i</a:t>
            </a:r>
            <a:r>
              <a:rPr lang="en-US" sz="1000" b="0" i="0" spc="-36" baseline="0" dirty="0">
                <a:latin typeface="EYInterstate Light"/>
              </a:rPr>
              <a:t>c</a:t>
            </a:r>
            <a:r>
              <a:rPr lang="en-US" sz="1000" b="0" i="0" spc="-29" baseline="0" dirty="0">
                <a:latin typeface="EYInterstate Light"/>
              </a:rPr>
              <a:t>e</a:t>
            </a:r>
            <a:r>
              <a:rPr lang="en-US" sz="1000" b="0" i="0" spc="0" baseline="0" dirty="0">
                <a:latin typeface="EYInterstate Light"/>
              </a:rPr>
              <a:t>s</a:t>
            </a:r>
          </a:p>
        </p:txBody>
      </p:sp>
      <p:sp>
        <p:nvSpPr>
          <p:cNvPr id="901" name="Rectangle 901"/>
          <p:cNvSpPr/>
          <p:nvPr/>
        </p:nvSpPr>
        <p:spPr>
          <a:xfrm rot="-5400000">
            <a:off x="8056405" y="8345201"/>
            <a:ext cx="1509834" cy="3577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-36" baseline="0" dirty="0">
                <a:latin typeface="EYInterstate-Regular"/>
              </a:rPr>
              <a:t>O</a:t>
            </a:r>
            <a:r>
              <a:rPr lang="en-US" sz="1800" b="0" i="0" spc="-35" baseline="0" dirty="0">
                <a:latin typeface="EYInterstate-Regular"/>
              </a:rPr>
              <a:t>n</a:t>
            </a:r>
            <a:r>
              <a:rPr lang="en-US" sz="1800" b="0" i="0" spc="-36" baseline="0" dirty="0">
                <a:latin typeface="EYInterstate-Regular"/>
              </a:rPr>
              <a:t>e</a:t>
            </a:r>
            <a:r>
              <a:rPr lang="en-US" sz="1800" b="0" i="0" spc="-35" baseline="0" dirty="0">
                <a:latin typeface="EYInterstate-Regular"/>
              </a:rPr>
              <a:t> </a:t>
            </a:r>
            <a:r>
              <a:rPr lang="en-US" sz="1800" b="0" i="0" spc="-63" baseline="0" dirty="0">
                <a:latin typeface="EYInterstate-Regular"/>
              </a:rPr>
              <a:t>S</a:t>
            </a:r>
            <a:r>
              <a:rPr lang="en-US" sz="1800" b="0" i="0" spc="-72" baseline="0" dirty="0">
                <a:latin typeface="EYInterstate-Regular"/>
              </a:rPr>
              <a:t>t</a:t>
            </a:r>
            <a:r>
              <a:rPr lang="en-US" sz="1800" b="0" i="0" spc="-35" baseline="0" dirty="0">
                <a:latin typeface="EYInterstate-Regular"/>
              </a:rPr>
              <a:t>op</a:t>
            </a:r>
            <a:r>
              <a:rPr lang="en-US" sz="1800" b="0" i="0" spc="-36" baseline="0" dirty="0">
                <a:latin typeface="EYInterstate-Regular"/>
              </a:rPr>
              <a:t> S</a:t>
            </a:r>
            <a:r>
              <a:rPr lang="en-US" sz="1800" b="0" i="0" spc="-35" baseline="0" dirty="0">
                <a:latin typeface="EYInterstate-Regular"/>
              </a:rPr>
              <a:t>h</a:t>
            </a:r>
            <a:r>
              <a:rPr lang="en-US" sz="1800" b="0" i="0" spc="-36" baseline="0" dirty="0">
                <a:latin typeface="EYInterstate-Regular"/>
              </a:rPr>
              <a:t>o</a:t>
            </a:r>
            <a:r>
              <a:rPr lang="en-US" sz="1800" b="0" i="0" spc="0" baseline="0" dirty="0">
                <a:latin typeface="EYInterstate-Regular"/>
              </a:rPr>
              <a:t>p</a:t>
            </a:r>
          </a:p>
        </p:txBody>
      </p:sp>
      <p:sp>
        <p:nvSpPr>
          <p:cNvPr id="906" name="Rectangle 906"/>
          <p:cNvSpPr/>
          <p:nvPr/>
        </p:nvSpPr>
        <p:spPr>
          <a:xfrm>
            <a:off x="8483079" y="2732339"/>
            <a:ext cx="1442830" cy="2106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60" b="0" i="0" spc="-21" baseline="0" dirty="0">
                <a:latin typeface="EYInterstate"/>
              </a:rPr>
              <a:t>Our po</a:t>
            </a:r>
            <a:r>
              <a:rPr lang="en-US" sz="1060" b="0" i="0" spc="-10" baseline="0" dirty="0">
                <a:latin typeface="EYInterstate"/>
              </a:rPr>
              <a:t>r</a:t>
            </a:r>
            <a:r>
              <a:rPr lang="en-US" sz="1060" b="0" i="0" spc="-47" baseline="0" dirty="0">
                <a:latin typeface="EYInterstate"/>
              </a:rPr>
              <a:t>t</a:t>
            </a:r>
            <a:r>
              <a:rPr lang="en-US" sz="1060" b="0" i="0" spc="-44" baseline="0" dirty="0">
                <a:latin typeface="EYInterstate"/>
              </a:rPr>
              <a:t>f</a:t>
            </a:r>
            <a:r>
              <a:rPr lang="en-US" sz="1060" b="0" i="0" spc="-21" baseline="0" dirty="0">
                <a:latin typeface="EYInterstate"/>
              </a:rPr>
              <a:t>olio </a:t>
            </a:r>
            <a:r>
              <a:rPr lang="en-US" sz="1060" b="0" i="0" spc="-37" baseline="0" dirty="0">
                <a:latin typeface="EYInterstate"/>
              </a:rPr>
              <a:t>o</a:t>
            </a:r>
            <a:r>
              <a:rPr lang="en-US" sz="1060" b="0" i="0" spc="-21" baseline="0" dirty="0">
                <a:latin typeface="EYInterstate"/>
              </a:rPr>
              <a:t>f </a:t>
            </a:r>
            <a:r>
              <a:rPr lang="en-US" sz="1060" b="0" i="0" spc="-31" baseline="0" dirty="0">
                <a:latin typeface="EYInterstate"/>
              </a:rPr>
              <a:t>s</a:t>
            </a:r>
            <a:r>
              <a:rPr lang="en-US" sz="1060" b="0" i="0" spc="-21" baseline="0" dirty="0">
                <a:latin typeface="EYInterstate"/>
              </a:rPr>
              <a:t>ervi</a:t>
            </a:r>
            <a:r>
              <a:rPr lang="en-US" sz="1060" b="0" i="0" spc="-39" baseline="0" dirty="0">
                <a:latin typeface="EYInterstate"/>
              </a:rPr>
              <a:t>c</a:t>
            </a:r>
            <a:r>
              <a:rPr lang="en-US" sz="1060" b="0" i="0" spc="-31" baseline="0" dirty="0">
                <a:latin typeface="EYInterstate"/>
              </a:rPr>
              <a:t>e</a:t>
            </a:r>
            <a:r>
              <a:rPr lang="en-US" sz="1060" b="0" i="0" spc="0" baseline="0" dirty="0">
                <a:latin typeface="EYInterstate"/>
              </a:rPr>
              <a:t>s</a:t>
            </a:r>
          </a:p>
        </p:txBody>
      </p:sp>
      <p:sp>
        <p:nvSpPr>
          <p:cNvPr id="907" name="Rectangle 907"/>
          <p:cNvSpPr/>
          <p:nvPr/>
        </p:nvSpPr>
        <p:spPr>
          <a:xfrm>
            <a:off x="12601811" y="1227894"/>
            <a:ext cx="1539823" cy="2106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60" b="0" i="0" spc="-42" baseline="0" dirty="0">
                <a:latin typeface="EYInterstate"/>
              </a:rPr>
              <a:t>E</a:t>
            </a:r>
            <a:r>
              <a:rPr lang="en-US" sz="1060" b="0" i="0" spc="-21" baseline="0" dirty="0">
                <a:latin typeface="EYInterstate"/>
              </a:rPr>
              <a:t>Y </a:t>
            </a:r>
            <a:r>
              <a:rPr lang="en-US" sz="1060" b="0" i="0" spc="-47" baseline="0" dirty="0">
                <a:latin typeface="EYInterstate"/>
              </a:rPr>
              <a:t>R</a:t>
            </a:r>
            <a:r>
              <a:rPr lang="en-US" sz="1060" b="0" i="0" spc="-21" baseline="0" dirty="0">
                <a:latin typeface="EYInterstate"/>
              </a:rPr>
              <a:t>omania – Quick </a:t>
            </a:r>
            <a:r>
              <a:rPr lang="en-US" sz="1060" b="0" i="0" spc="-132" baseline="0" dirty="0">
                <a:latin typeface="EYInterstate"/>
              </a:rPr>
              <a:t>F</a:t>
            </a:r>
            <a:r>
              <a:rPr lang="en-US" sz="1060" b="0" i="0" spc="-21" baseline="0" dirty="0">
                <a:latin typeface="EYInterstate"/>
              </a:rPr>
              <a:t>ac</a:t>
            </a:r>
            <a:r>
              <a:rPr lang="en-US" sz="1060" b="0" i="0" spc="-28" baseline="0" dirty="0">
                <a:latin typeface="EYInterstate"/>
              </a:rPr>
              <a:t>t</a:t>
            </a:r>
            <a:r>
              <a:rPr lang="en-US" sz="1060" b="0" i="0" spc="0" baseline="0" dirty="0">
                <a:latin typeface="EYInterstate"/>
              </a:rPr>
              <a:t>s</a:t>
            </a:r>
          </a:p>
        </p:txBody>
      </p:sp>
      <p:sp>
        <p:nvSpPr>
          <p:cNvPr id="908" name="Rectangle 908"/>
          <p:cNvSpPr/>
          <p:nvPr/>
        </p:nvSpPr>
        <p:spPr>
          <a:xfrm>
            <a:off x="12601811" y="1541587"/>
            <a:ext cx="2135328" cy="3821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-28" baseline="0">
                <a:solidFill>
                  <a:srgbClr val="FFFFFF"/>
                </a:solidFill>
                <a:latin typeface="EYInterstate-Regular"/>
              </a:rPr>
              <a:t>•</a:t>
            </a:r>
            <a:r>
              <a:rPr lang="en-US" sz="1400" b="0" i="0" spc="0" baseline="0">
                <a:solidFill>
                  <a:srgbClr val="FFFFFF"/>
                </a:solidFill>
                <a:latin typeface="EYInterstate-Regular"/>
              </a:rPr>
              <a:t> </a:t>
            </a:r>
            <a:r>
              <a:rPr lang="en-US" sz="1287" b="0" i="0" spc="-16" baseline="23529">
                <a:latin typeface="EYInterstate Light"/>
              </a:rPr>
              <a:t>2</a:t>
            </a:r>
            <a:r>
              <a:rPr lang="en-US" sz="1287" spc="-16" baseline="23529" dirty="0">
                <a:latin typeface="EYInterstate Light"/>
              </a:rPr>
              <a:t>9</a:t>
            </a:r>
            <a:r>
              <a:rPr lang="en-US" sz="1287" b="0" i="0" spc="-16" baseline="23529">
                <a:latin typeface="EYInterstate Light"/>
              </a:rPr>
              <a:t> </a:t>
            </a:r>
            <a:r>
              <a:rPr lang="en-US" sz="1287" b="0" i="0" spc="-34" baseline="23529" dirty="0">
                <a:latin typeface="EYInterstate Light"/>
              </a:rPr>
              <a:t>y</a:t>
            </a:r>
            <a:r>
              <a:rPr lang="en-US" sz="1287" b="0" i="0" spc="-22" baseline="23529" dirty="0">
                <a:latin typeface="EYInterstate Light"/>
              </a:rPr>
              <a:t>e</a:t>
            </a:r>
            <a:r>
              <a:rPr lang="en-US" sz="1287" b="0" i="0" spc="-16" baseline="23529" dirty="0">
                <a:latin typeface="EYInterstate Light"/>
              </a:rPr>
              <a:t>a</a:t>
            </a:r>
            <a:r>
              <a:rPr lang="en-US" sz="1287" b="0" i="0" spc="-33" baseline="23529" dirty="0">
                <a:latin typeface="EYInterstate Light"/>
              </a:rPr>
              <a:t>r</a:t>
            </a:r>
            <a:r>
              <a:rPr lang="en-US" sz="1287" b="0" i="0" spc="-16" baseline="23529" dirty="0">
                <a:latin typeface="EYInterstate Light"/>
              </a:rPr>
              <a:t>s </a:t>
            </a:r>
            <a:r>
              <a:rPr lang="en-US" sz="1287" b="0" i="0" spc="-29" baseline="23529" dirty="0">
                <a:latin typeface="EYInterstate Light"/>
              </a:rPr>
              <a:t>o</a:t>
            </a:r>
            <a:r>
              <a:rPr lang="en-US" sz="1287" b="0" i="0" spc="-17" baseline="23529" dirty="0">
                <a:latin typeface="EYInterstate Light"/>
              </a:rPr>
              <a:t>f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39" baseline="23529" dirty="0">
                <a:latin typeface="EYInterstate Light"/>
              </a:rPr>
              <a:t>e</a:t>
            </a:r>
            <a:r>
              <a:rPr lang="en-US" sz="1287" b="0" i="0" spc="-16" baseline="23529" dirty="0">
                <a:latin typeface="EYInterstate Light"/>
              </a:rPr>
              <a:t>x</a:t>
            </a:r>
            <a:r>
              <a:rPr lang="en-US" sz="1287" b="0" i="0" spc="-17" baseline="23529" dirty="0">
                <a:latin typeface="EYInterstate Light"/>
              </a:rPr>
              <a:t>per</a:t>
            </a:r>
            <a:r>
              <a:rPr lang="en-US" sz="1287" b="0" i="0" spc="-16" baseline="23529" dirty="0">
                <a:latin typeface="EYInterstate Light"/>
              </a:rPr>
              <a:t>i</a:t>
            </a:r>
            <a:r>
              <a:rPr lang="en-US" sz="1287" b="0" i="0" spc="-17" baseline="23529" dirty="0">
                <a:latin typeface="EYInterstate Light"/>
              </a:rPr>
              <a:t>e</a:t>
            </a:r>
            <a:r>
              <a:rPr lang="en-US" sz="1287" b="0" i="0" spc="-16" baseline="23529" dirty="0">
                <a:latin typeface="EYInterstate Light"/>
              </a:rPr>
              <a:t>n</a:t>
            </a:r>
            <a:r>
              <a:rPr lang="en-US" sz="1287" b="0" i="0" spc="-31" baseline="23529" dirty="0">
                <a:latin typeface="EYInterstate Light"/>
              </a:rPr>
              <a:t>c</a:t>
            </a:r>
            <a:r>
              <a:rPr lang="en-US" sz="1287" b="0" i="0" spc="-16" baseline="23529" dirty="0">
                <a:latin typeface="EYInterstate Light"/>
              </a:rPr>
              <a:t>e </a:t>
            </a:r>
            <a:r>
              <a:rPr lang="en-US" sz="1287" b="0" i="0" spc="-17" baseline="23529" dirty="0">
                <a:latin typeface="EYInterstate Light"/>
              </a:rPr>
              <a:t>i</a:t>
            </a:r>
            <a:r>
              <a:rPr lang="en-US" sz="1287" b="0" i="0" spc="-16" baseline="23529" dirty="0">
                <a:latin typeface="EYInterstate Light"/>
              </a:rPr>
              <a:t>n </a:t>
            </a:r>
            <a:r>
              <a:rPr lang="en-US" sz="1287" b="0" i="0" spc="-17" baseline="23529" dirty="0">
                <a:latin typeface="EYInterstate Light"/>
              </a:rPr>
              <a:t>th</a:t>
            </a:r>
            <a:r>
              <a:rPr lang="en-US" sz="1287" b="0" i="0" spc="-16" baseline="23529" dirty="0">
                <a:latin typeface="EYInterstate Light"/>
              </a:rPr>
              <a:t>e</a:t>
            </a:r>
            <a:r>
              <a:rPr lang="en-US" sz="1287" b="0" i="0" spc="-17" baseline="23529" dirty="0">
                <a:latin typeface="EYInterstate Light"/>
              </a:rPr>
              <a:t> </a:t>
            </a:r>
            <a:r>
              <a:rPr lang="en-US" sz="1287" b="0" i="0" spc="-16" baseline="23529" dirty="0">
                <a:latin typeface="EYInterstate Light"/>
              </a:rPr>
              <a:t>lo</a:t>
            </a:r>
            <a:r>
              <a:rPr lang="en-US" sz="1287" b="0" i="0" spc="-31" baseline="23529" dirty="0">
                <a:latin typeface="EYInterstate Light"/>
              </a:rPr>
              <a:t>c</a:t>
            </a:r>
            <a:r>
              <a:rPr lang="en-US" sz="1287" b="0" i="0" spc="-16" baseline="23529" dirty="0">
                <a:latin typeface="EYInterstate Light"/>
              </a:rPr>
              <a:t>a</a:t>
            </a:r>
            <a:r>
              <a:rPr lang="en-US" sz="1287" b="0" i="0" spc="-17" baseline="23529" dirty="0">
                <a:latin typeface="EYInterstate Light"/>
              </a:rPr>
              <a:t>l</a:t>
            </a:r>
            <a:r>
              <a:rPr lang="en-US" sz="1287" b="0" i="0" spc="-16" baseline="23529" dirty="0">
                <a:latin typeface="EYInterstate Light"/>
              </a:rPr>
              <a:t> m</a:t>
            </a:r>
            <a:r>
              <a:rPr lang="en-US" sz="1287" b="0" i="0" spc="-17" baseline="23529" dirty="0">
                <a:latin typeface="EYInterstate Light"/>
              </a:rPr>
              <a:t>a</a:t>
            </a:r>
            <a:r>
              <a:rPr lang="en-US" sz="1287" b="0" i="0" spc="-16" baseline="23529" dirty="0">
                <a:latin typeface="EYInterstate Light"/>
              </a:rPr>
              <a:t>r</a:t>
            </a:r>
            <a:r>
              <a:rPr lang="en-US" sz="1287" b="0" i="0" spc="-38" baseline="23529" dirty="0">
                <a:latin typeface="EYInterstate Light"/>
              </a:rPr>
              <a:t>k</a:t>
            </a:r>
            <a:r>
              <a:rPr lang="en-US" sz="1287" b="0" i="0" spc="-23" baseline="23529" dirty="0">
                <a:latin typeface="EYInterstate Light"/>
              </a:rPr>
              <a:t>e</a:t>
            </a:r>
            <a:r>
              <a:rPr lang="en-US" sz="1287" b="0" i="0" spc="0" baseline="23529" dirty="0">
                <a:latin typeface="EYInterstate Light"/>
              </a:rPr>
              <a:t>t</a:t>
            </a:r>
          </a:p>
          <a:p>
            <a:pPr marL="0">
              <a:lnSpc>
                <a:spcPts val="1303"/>
              </a:lnSpc>
            </a:pPr>
            <a:r>
              <a:rPr lang="en-US" sz="1400" b="0" i="0" spc="-28" baseline="0" dirty="0">
                <a:solidFill>
                  <a:srgbClr val="FFFFFF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FFFF"/>
                </a:solidFill>
                <a:latin typeface="EYInterstate-Regular"/>
              </a:rPr>
              <a:t> </a:t>
            </a:r>
            <a:r>
              <a:rPr lang="en-US" sz="1287" b="0" i="0" spc="-23" baseline="23529" dirty="0">
                <a:latin typeface="EYInterstate Light"/>
              </a:rPr>
              <a:t>S</a:t>
            </a:r>
            <a:r>
              <a:rPr lang="en-US" sz="1287" b="0" i="0" spc="-17" baseline="23529" dirty="0">
                <a:latin typeface="EYInterstate Light"/>
              </a:rPr>
              <a:t>er</a:t>
            </a:r>
            <a:r>
              <a:rPr lang="en-US" sz="1287" b="0" i="0" spc="-32" baseline="23529" dirty="0">
                <a:latin typeface="EYInterstate Light"/>
              </a:rPr>
              <a:t>v</a:t>
            </a:r>
            <a:r>
              <a:rPr lang="en-US" sz="1287" b="0" i="0" spc="-17" baseline="23529" dirty="0">
                <a:latin typeface="EYInterstate Light"/>
              </a:rPr>
              <a:t>e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17" baseline="23529" dirty="0">
                <a:latin typeface="EYInterstate Light"/>
              </a:rPr>
              <a:t>c</a:t>
            </a:r>
            <a:r>
              <a:rPr lang="en-US" sz="1287" b="0" i="0" spc="-16" baseline="23529" dirty="0">
                <a:latin typeface="EYInterstate Light"/>
              </a:rPr>
              <a:t>.</a:t>
            </a:r>
            <a:r>
              <a:rPr lang="en-US" sz="1287" b="0" i="0" spc="-17" baseline="23529" dirty="0">
                <a:latin typeface="EYInterstate Light"/>
              </a:rPr>
              <a:t> </a:t>
            </a:r>
            <a:r>
              <a:rPr lang="ro-RO" sz="1287" spc="-16" baseline="23529" dirty="0">
                <a:latin typeface="EYInterstate Light"/>
              </a:rPr>
              <a:t>54</a:t>
            </a:r>
            <a:r>
              <a:rPr lang="en-US" sz="1287" b="0" i="0" spc="-17" baseline="23529" dirty="0">
                <a:latin typeface="EYInterstate Light"/>
              </a:rPr>
              <a:t>%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29" baseline="23529" dirty="0">
                <a:latin typeface="EYInterstate Light"/>
              </a:rPr>
              <a:t>o</a:t>
            </a:r>
            <a:r>
              <a:rPr lang="en-US" sz="1287" b="0" i="0" spc="-17" baseline="23529" dirty="0">
                <a:latin typeface="EYInterstate Light"/>
              </a:rPr>
              <a:t>f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103" baseline="23529" dirty="0">
                <a:latin typeface="EYInterstate Light"/>
              </a:rPr>
              <a:t>T</a:t>
            </a:r>
            <a:r>
              <a:rPr lang="en-US" sz="1287" b="0" i="0" spc="-17" baseline="23529" dirty="0">
                <a:latin typeface="EYInterstate Light"/>
              </a:rPr>
              <a:t>op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17" baseline="23529" dirty="0">
                <a:latin typeface="EYInterstate Light"/>
              </a:rPr>
              <a:t>30</a:t>
            </a:r>
            <a:r>
              <a:rPr lang="en-US" sz="1287" b="0" i="0" spc="-16" baseline="23529" dirty="0">
                <a:latin typeface="EYInterstate Light"/>
              </a:rPr>
              <a:t>0</a:t>
            </a:r>
            <a:r>
              <a:rPr lang="en-US" sz="1287" b="0" i="0" spc="-17" baseline="23529" dirty="0">
                <a:latin typeface="EYInterstate Light"/>
              </a:rPr>
              <a:t> </a:t>
            </a:r>
            <a:r>
              <a:rPr lang="en-US" sz="1287" b="0" i="0" spc="-31" baseline="23529" dirty="0">
                <a:latin typeface="EYInterstate Light"/>
              </a:rPr>
              <a:t>c</a:t>
            </a:r>
            <a:r>
              <a:rPr lang="en-US" sz="1287" b="0" i="0" spc="-17" baseline="23529" dirty="0">
                <a:latin typeface="EYInterstate Light"/>
              </a:rPr>
              <a:t>om</a:t>
            </a:r>
            <a:r>
              <a:rPr lang="en-US" sz="1287" b="0" i="0" spc="-23" baseline="23529" dirty="0">
                <a:latin typeface="EYInterstate Light"/>
              </a:rPr>
              <a:t>p</a:t>
            </a:r>
            <a:r>
              <a:rPr lang="en-US" sz="1287" b="0" i="0" spc="-17" baseline="23529" dirty="0">
                <a:latin typeface="EYInterstate Light"/>
              </a:rPr>
              <a:t>an</a:t>
            </a:r>
            <a:r>
              <a:rPr lang="en-US" sz="1287" b="0" i="0" spc="-16" baseline="23529" dirty="0">
                <a:latin typeface="EYInterstate Light"/>
              </a:rPr>
              <a:t>i</a:t>
            </a:r>
            <a:r>
              <a:rPr lang="en-US" sz="1287" b="0" i="0" spc="-25" baseline="23529" dirty="0">
                <a:latin typeface="EYInterstate Light"/>
              </a:rPr>
              <a:t>e</a:t>
            </a:r>
            <a:r>
              <a:rPr lang="en-US" sz="1287" b="0" i="0" spc="0" baseline="23529" dirty="0">
                <a:latin typeface="EYInterstate Light"/>
              </a:rPr>
              <a:t>s </a:t>
            </a:r>
          </a:p>
        </p:txBody>
      </p:sp>
      <p:sp>
        <p:nvSpPr>
          <p:cNvPr id="909" name="Rectangle 909"/>
          <p:cNvSpPr/>
          <p:nvPr/>
        </p:nvSpPr>
        <p:spPr>
          <a:xfrm>
            <a:off x="12601811" y="1903853"/>
            <a:ext cx="2127827" cy="3359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29095"/>
            <a:r>
              <a:rPr lang="en-US" sz="850" b="0" i="0" spc="-17" baseline="0" dirty="0">
                <a:latin typeface="EYInterstate Light"/>
              </a:rPr>
              <a:t>ope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ti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g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in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34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m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ni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34" baseline="0" dirty="0">
                <a:latin typeface="EYInterstate Light"/>
              </a:rPr>
              <a:t>b</a:t>
            </a:r>
            <a:r>
              <a:rPr lang="en-US" sz="850" b="0" i="0" spc="-17" baseline="0" dirty="0">
                <a:latin typeface="EYInterstate Light"/>
              </a:rPr>
              <a:t>y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3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u</a:t>
            </a:r>
            <a:r>
              <a:rPr lang="en-US" sz="850" b="0" i="0" spc="-17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32" baseline="0" dirty="0">
                <a:latin typeface="EYInterstate Light"/>
              </a:rPr>
              <a:t>ov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r</a:t>
            </a:r>
            <a:endParaRPr lang="en-US" sz="850" b="0" i="0" spc="0" baseline="0" dirty="0">
              <a:latin typeface="EYInterstate Light"/>
            </a:endParaRPr>
          </a:p>
          <a:p>
            <a:pPr marL="0">
              <a:lnSpc>
                <a:spcPts val="1634"/>
              </a:lnSpc>
            </a:pPr>
            <a:r>
              <a:rPr lang="en-US" sz="1400" b="0" i="0" spc="-28" baseline="0" dirty="0">
                <a:solidFill>
                  <a:srgbClr val="FFFFFF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FFFF"/>
                </a:solidFill>
                <a:latin typeface="EYInterstate-Regular"/>
              </a:rPr>
              <a:t> </a:t>
            </a:r>
            <a:r>
              <a:rPr lang="en-US" sz="1287" b="0" i="0" spc="-23" baseline="23529" dirty="0">
                <a:latin typeface="EYInterstate Light"/>
              </a:rPr>
              <a:t>S</a:t>
            </a:r>
            <a:r>
              <a:rPr lang="en-US" sz="1287" b="0" i="0" spc="-17" baseline="23529" dirty="0">
                <a:latin typeface="EYInterstate Light"/>
              </a:rPr>
              <a:t>er</a:t>
            </a:r>
            <a:r>
              <a:rPr lang="en-US" sz="1287" b="0" i="0" spc="-32" baseline="23529" dirty="0">
                <a:latin typeface="EYInterstate Light"/>
              </a:rPr>
              <a:t>v</a:t>
            </a:r>
            <a:r>
              <a:rPr lang="en-US" sz="1287" b="0" i="0" spc="-17" baseline="23529" dirty="0">
                <a:latin typeface="EYInterstate Light"/>
              </a:rPr>
              <a:t>e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17" baseline="23529" dirty="0">
                <a:latin typeface="EYInterstate Light"/>
              </a:rPr>
              <a:t>c</a:t>
            </a:r>
            <a:r>
              <a:rPr lang="en-US" sz="1287" b="0" i="0" spc="-16" baseline="23529" dirty="0">
                <a:latin typeface="EYInterstate Light"/>
              </a:rPr>
              <a:t>.</a:t>
            </a:r>
            <a:r>
              <a:rPr lang="en-US" sz="1287" b="0" i="0" spc="-17" baseline="23529" dirty="0">
                <a:latin typeface="EYInterstate Light"/>
              </a:rPr>
              <a:t> </a:t>
            </a:r>
            <a:r>
              <a:rPr lang="en-US" sz="1287" b="0" i="0" spc="-16" baseline="23529" dirty="0">
                <a:latin typeface="EYInterstate Light"/>
              </a:rPr>
              <a:t>2</a:t>
            </a:r>
            <a:r>
              <a:rPr lang="en-US" sz="1287" b="0" i="0" spc="-17" baseline="23529" dirty="0">
                <a:latin typeface="EYInterstate Light"/>
              </a:rPr>
              <a:t>5%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29" baseline="23529" dirty="0">
                <a:latin typeface="EYInterstate Light"/>
              </a:rPr>
              <a:t>o</a:t>
            </a:r>
            <a:r>
              <a:rPr lang="en-US" sz="1287" b="0" i="0" spc="-17" baseline="23529" dirty="0">
                <a:latin typeface="EYInterstate Light"/>
              </a:rPr>
              <a:t>f</a:t>
            </a:r>
            <a:r>
              <a:rPr lang="en-US" sz="1287" b="0" i="0" spc="-16" baseline="23529" dirty="0">
                <a:latin typeface="EYInterstate Light"/>
              </a:rPr>
              <a:t> i</a:t>
            </a:r>
            <a:r>
              <a:rPr lang="en-US" sz="1287" b="0" i="0" spc="-17" baseline="23529" dirty="0">
                <a:latin typeface="EYInterstate Light"/>
              </a:rPr>
              <a:t>n</a:t>
            </a:r>
            <a:r>
              <a:rPr lang="en-US" sz="1287" b="0" i="0" spc="-16" baseline="23529" dirty="0">
                <a:latin typeface="EYInterstate Light"/>
              </a:rPr>
              <a:t>s</a:t>
            </a:r>
            <a:r>
              <a:rPr lang="en-US" sz="1287" b="0" i="0" spc="-17" baseline="23529" dirty="0">
                <a:latin typeface="EYInterstate Light"/>
              </a:rPr>
              <a:t>u</a:t>
            </a:r>
            <a:r>
              <a:rPr lang="en-US" sz="1287" b="0" i="0" spc="-46" baseline="23529" dirty="0">
                <a:latin typeface="EYInterstate Light"/>
              </a:rPr>
              <a:t>r</a:t>
            </a:r>
            <a:r>
              <a:rPr lang="en-US" sz="1287" b="0" i="0" spc="-17" baseline="23529" dirty="0">
                <a:latin typeface="EYInterstate Light"/>
              </a:rPr>
              <a:t>a</a:t>
            </a:r>
            <a:r>
              <a:rPr lang="en-US" sz="1287" b="0" i="0" spc="-16" baseline="23529" dirty="0">
                <a:latin typeface="EYInterstate Light"/>
              </a:rPr>
              <a:t>n</a:t>
            </a:r>
            <a:r>
              <a:rPr lang="en-US" sz="1287" b="0" i="0" spc="-31" baseline="23529" dirty="0">
                <a:latin typeface="EYInterstate Light"/>
              </a:rPr>
              <a:t>c</a:t>
            </a:r>
            <a:r>
              <a:rPr lang="en-US" sz="1287" b="0" i="0" spc="-17" baseline="23529" dirty="0">
                <a:latin typeface="EYInterstate Light"/>
              </a:rPr>
              <a:t>e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31" baseline="23529" dirty="0">
                <a:latin typeface="EYInterstate Light"/>
              </a:rPr>
              <a:t>c</a:t>
            </a:r>
            <a:r>
              <a:rPr lang="en-US" sz="1287" b="0" i="0" spc="-17" baseline="23529" dirty="0">
                <a:latin typeface="EYInterstate Light"/>
              </a:rPr>
              <a:t>o</a:t>
            </a:r>
            <a:r>
              <a:rPr lang="en-US" sz="1287" b="0" i="0" spc="-16" baseline="23529" dirty="0">
                <a:latin typeface="EYInterstate Light"/>
              </a:rPr>
              <a:t>m</a:t>
            </a:r>
            <a:r>
              <a:rPr lang="en-US" sz="1287" b="0" i="0" spc="-23" baseline="23529" dirty="0">
                <a:latin typeface="EYInterstate Light"/>
              </a:rPr>
              <a:t>p</a:t>
            </a:r>
            <a:r>
              <a:rPr lang="en-US" sz="1287" b="0" i="0" spc="-17" baseline="23529" dirty="0">
                <a:latin typeface="EYInterstate Light"/>
              </a:rPr>
              <a:t>a</a:t>
            </a:r>
            <a:r>
              <a:rPr lang="en-US" sz="1287" b="0" i="0" spc="-16" baseline="23529" dirty="0">
                <a:latin typeface="EYInterstate Light"/>
              </a:rPr>
              <a:t>ni</a:t>
            </a:r>
            <a:r>
              <a:rPr lang="en-US" sz="1287" b="0" i="0" spc="-25" baseline="23529" dirty="0">
                <a:latin typeface="EYInterstate Light"/>
              </a:rPr>
              <a:t>e</a:t>
            </a:r>
            <a:r>
              <a:rPr lang="en-US" sz="1287" b="0" i="0" spc="-17" baseline="23529" dirty="0">
                <a:latin typeface="EYInterstate Light"/>
              </a:rPr>
              <a:t>s </a:t>
            </a:r>
            <a:r>
              <a:rPr lang="en-US" sz="1287" b="0" i="0" spc="-16" baseline="23529" dirty="0">
                <a:latin typeface="EYInterstate Light"/>
              </a:rPr>
              <a:t>a</a:t>
            </a:r>
            <a:r>
              <a:rPr lang="en-US" sz="1287" b="0" i="0" spc="-17" baseline="23529" dirty="0">
                <a:latin typeface="EYInterstate Light"/>
              </a:rPr>
              <a:t>n</a:t>
            </a:r>
            <a:r>
              <a:rPr lang="en-US" sz="1287" b="0" i="0" spc="0" baseline="23529" dirty="0">
                <a:latin typeface="EYInterstate Light"/>
              </a:rPr>
              <a:t>d </a:t>
            </a:r>
          </a:p>
        </p:txBody>
      </p:sp>
      <p:sp>
        <p:nvSpPr>
          <p:cNvPr id="910" name="Rectangle 910"/>
          <p:cNvSpPr/>
          <p:nvPr/>
        </p:nvSpPr>
        <p:spPr>
          <a:xfrm>
            <a:off x="12601811" y="2198932"/>
            <a:ext cx="1950092" cy="3765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29095"/>
            <a:r>
              <a:rPr lang="en-US" sz="850" b="0" i="0" spc="-17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.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16" baseline="0" dirty="0">
                <a:latin typeface="EYInterstate Light"/>
              </a:rPr>
              <a:t>25%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29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f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3" baseline="0" dirty="0">
                <a:latin typeface="EYInterstate Light"/>
              </a:rPr>
              <a:t>b</a:t>
            </a:r>
            <a:r>
              <a:rPr lang="en-US" sz="850" b="0" i="0" spc="-17" baseline="0" dirty="0">
                <a:latin typeface="EYInterstate Light"/>
              </a:rPr>
              <a:t>an</a:t>
            </a:r>
            <a:r>
              <a:rPr lang="en-US" sz="850" b="0" i="0" spc="-29" baseline="0" dirty="0">
                <a:latin typeface="EYInterstate Light"/>
              </a:rPr>
              <a:t>k</a:t>
            </a:r>
            <a:r>
              <a:rPr lang="en-US" sz="850" b="0" i="0" spc="-17" baseline="0" dirty="0">
                <a:latin typeface="EYInterstate Light"/>
              </a:rPr>
              <a:t>s </a:t>
            </a:r>
            <a:r>
              <a:rPr lang="en-US" sz="850" b="0" i="0" spc="-16" baseline="0" dirty="0">
                <a:latin typeface="EYInterstate Light"/>
              </a:rPr>
              <a:t>op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ti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g 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n </a:t>
            </a:r>
            <a:r>
              <a:rPr lang="en-US" sz="850" b="0" i="0" spc="-34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m</a:t>
            </a:r>
            <a:r>
              <a:rPr lang="en-US" sz="850" b="0" i="0" spc="-17" baseline="0" dirty="0">
                <a:latin typeface="EYInterstate Light"/>
              </a:rPr>
              <a:t>an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0" baseline="0" dirty="0">
                <a:latin typeface="EYInterstate Light"/>
              </a:rPr>
              <a:t>a</a:t>
            </a:r>
          </a:p>
          <a:p>
            <a:pPr marL="0">
              <a:lnSpc>
                <a:spcPts val="1634"/>
              </a:lnSpc>
            </a:pPr>
            <a:r>
              <a:rPr lang="en-US" sz="1400" b="0" i="0" spc="-28" baseline="0" dirty="0">
                <a:solidFill>
                  <a:srgbClr val="FFFFFF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FFFF"/>
                </a:solidFill>
                <a:latin typeface="EYInterstate-Regular"/>
              </a:rPr>
              <a:t> </a:t>
            </a:r>
            <a:r>
              <a:rPr lang="en-US" sz="1287" b="0" i="0" spc="-16" baseline="23529" dirty="0">
                <a:latin typeface="EYInterstate Light"/>
              </a:rPr>
              <a:t>A</a:t>
            </a:r>
            <a:r>
              <a:rPr lang="en-US" sz="1287" b="0" i="0" spc="-25" baseline="23529" dirty="0">
                <a:latin typeface="EYInterstate Light"/>
              </a:rPr>
              <a:t>s</a:t>
            </a:r>
            <a:r>
              <a:rPr lang="en-US" sz="1287" b="0" i="0" spc="-17" baseline="23529" dirty="0">
                <a:latin typeface="EYInterstate Light"/>
              </a:rPr>
              <a:t>s</a:t>
            </a:r>
            <a:r>
              <a:rPr lang="en-US" sz="1287" b="0" i="0" spc="-16" baseline="23529" dirty="0">
                <a:latin typeface="EYInterstate Light"/>
              </a:rPr>
              <a:t>i</a:t>
            </a:r>
            <a:r>
              <a:rPr lang="en-US" sz="1287" b="0" i="0" spc="-25" baseline="23529" dirty="0">
                <a:latin typeface="EYInterstate Light"/>
              </a:rPr>
              <a:t>s</a:t>
            </a:r>
            <a:r>
              <a:rPr lang="en-US" sz="1287" b="0" i="0" spc="-33" baseline="23529" dirty="0">
                <a:latin typeface="EYInterstate Light"/>
              </a:rPr>
              <a:t>t</a:t>
            </a:r>
            <a:r>
              <a:rPr lang="en-US" sz="1287" b="0" i="0" spc="-17" baseline="23529" dirty="0">
                <a:latin typeface="EYInterstate Light"/>
              </a:rPr>
              <a:t>e</a:t>
            </a:r>
            <a:r>
              <a:rPr lang="en-US" sz="1287" b="0" i="0" spc="-16" baseline="23529" dirty="0">
                <a:latin typeface="EYInterstate Light"/>
              </a:rPr>
              <a:t>d</a:t>
            </a:r>
            <a:r>
              <a:rPr lang="en-US" sz="1287" b="0" i="0" spc="-17" baseline="23529" dirty="0">
                <a:latin typeface="EYInterstate Light"/>
              </a:rPr>
              <a:t> </a:t>
            </a:r>
            <a:r>
              <a:rPr lang="en-US" sz="1287" b="0" i="0" spc="-16" baseline="23529" dirty="0">
                <a:latin typeface="EYInterstate Light"/>
              </a:rPr>
              <a:t>i</a:t>
            </a:r>
            <a:r>
              <a:rPr lang="en-US" sz="1287" b="0" i="0" spc="-17" baseline="23529" dirty="0">
                <a:latin typeface="EYInterstate Light"/>
              </a:rPr>
              <a:t>n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17" baseline="23529" dirty="0">
                <a:latin typeface="EYInterstate Light"/>
              </a:rPr>
              <a:t>ma</a:t>
            </a:r>
            <a:r>
              <a:rPr lang="en-US" sz="1287" b="0" i="0" spc="-36" baseline="23529" dirty="0">
                <a:latin typeface="EYInterstate Light"/>
              </a:rPr>
              <a:t>n</a:t>
            </a:r>
            <a:r>
              <a:rPr lang="en-US" sz="1287" b="0" i="0" spc="-17" baseline="23529" dirty="0">
                <a:latin typeface="EYInterstate Light"/>
              </a:rPr>
              <a:t>y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17" baseline="23529" dirty="0">
                <a:latin typeface="EYInterstate Light"/>
              </a:rPr>
              <a:t>ma</a:t>
            </a:r>
            <a:r>
              <a:rPr lang="en-US" sz="1287" b="0" i="0" spc="-16" baseline="23529" dirty="0">
                <a:latin typeface="EYInterstate Light"/>
              </a:rPr>
              <a:t>jo</a:t>
            </a:r>
            <a:r>
              <a:rPr lang="en-US" sz="1287" b="0" i="0" spc="-17" baseline="23529" dirty="0">
                <a:latin typeface="EYInterstate Light"/>
              </a:rPr>
              <a:t>r</a:t>
            </a:r>
            <a:r>
              <a:rPr lang="en-US" sz="1287" b="0" i="0" spc="-16" baseline="23529" dirty="0">
                <a:latin typeface="EYInterstate Light"/>
              </a:rPr>
              <a:t> t</a:t>
            </a:r>
            <a:r>
              <a:rPr lang="en-US" sz="1287" b="0" i="0" spc="-46" baseline="23529" dirty="0">
                <a:latin typeface="EYInterstate Light"/>
              </a:rPr>
              <a:t>r</a:t>
            </a:r>
            <a:r>
              <a:rPr lang="en-US" sz="1287" b="0" i="0" spc="-17" baseline="23529" dirty="0">
                <a:latin typeface="EYInterstate Light"/>
              </a:rPr>
              <a:t>an</a:t>
            </a:r>
            <a:r>
              <a:rPr lang="en-US" sz="1287" b="0" i="0" spc="-21" baseline="23529" dirty="0">
                <a:latin typeface="EYInterstate Light"/>
              </a:rPr>
              <a:t>s</a:t>
            </a:r>
            <a:r>
              <a:rPr lang="en-US" sz="1287" b="0" i="0" spc="-17" baseline="23529" dirty="0">
                <a:latin typeface="EYInterstate Light"/>
              </a:rPr>
              <a:t>a</a:t>
            </a:r>
            <a:r>
              <a:rPr lang="en-US" sz="1287" b="0" i="0" spc="-16" baseline="23529" dirty="0">
                <a:latin typeface="EYInterstate Light"/>
              </a:rPr>
              <a:t>c</a:t>
            </a:r>
            <a:r>
              <a:rPr lang="en-US" sz="1287" b="0" i="0" spc="-17" baseline="23529" dirty="0">
                <a:latin typeface="EYInterstate Light"/>
              </a:rPr>
              <a:t>t</a:t>
            </a:r>
            <a:r>
              <a:rPr lang="en-US" sz="1287" b="0" i="0" spc="-16" baseline="23529" dirty="0">
                <a:latin typeface="EYInterstate Light"/>
              </a:rPr>
              <a:t>io</a:t>
            </a:r>
            <a:r>
              <a:rPr lang="en-US" sz="1287" b="0" i="0" spc="-17" baseline="23529" dirty="0">
                <a:latin typeface="EYInterstate Light"/>
              </a:rPr>
              <a:t>n</a:t>
            </a:r>
            <a:r>
              <a:rPr lang="en-US" sz="1287" b="0" i="0" spc="-16" baseline="23529" dirty="0">
                <a:latin typeface="EYInterstate Light"/>
              </a:rPr>
              <a:t>s</a:t>
            </a:r>
            <a:r>
              <a:rPr lang="en-US" sz="1287" b="0" i="0" spc="-17" baseline="23529" dirty="0">
                <a:latin typeface="EYInterstate Light"/>
              </a:rPr>
              <a:t> </a:t>
            </a:r>
            <a:r>
              <a:rPr lang="en-US" sz="1287" b="0" i="0" spc="-16" baseline="23529" dirty="0">
                <a:latin typeface="EYInterstate Light"/>
              </a:rPr>
              <a:t>i</a:t>
            </a:r>
            <a:r>
              <a:rPr lang="en-US" sz="1287" b="0" i="0" spc="0" baseline="23529" dirty="0">
                <a:latin typeface="EYInterstate Light"/>
              </a:rPr>
              <a:t>n </a:t>
            </a:r>
          </a:p>
        </p:txBody>
      </p:sp>
      <p:sp>
        <p:nvSpPr>
          <p:cNvPr id="911" name="Rectangle 911"/>
          <p:cNvSpPr/>
          <p:nvPr/>
        </p:nvSpPr>
        <p:spPr>
          <a:xfrm>
            <a:off x="12730906" y="2494013"/>
            <a:ext cx="412466" cy="169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34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m</a:t>
            </a:r>
            <a:r>
              <a:rPr lang="en-US" sz="850" b="0" i="0" spc="-17" baseline="0" dirty="0">
                <a:latin typeface="EYInterstate Light"/>
              </a:rPr>
              <a:t>ani</a:t>
            </a:r>
            <a:r>
              <a:rPr lang="en-US" sz="850" b="0" i="0" spc="0" baseline="0" dirty="0">
                <a:latin typeface="EYInterstate Light"/>
              </a:rPr>
              <a:t>a</a:t>
            </a:r>
          </a:p>
        </p:txBody>
      </p:sp>
      <p:sp>
        <p:nvSpPr>
          <p:cNvPr id="912" name="Rectangle 912"/>
          <p:cNvSpPr/>
          <p:nvPr/>
        </p:nvSpPr>
        <p:spPr>
          <a:xfrm>
            <a:off x="12601811" y="2592367"/>
            <a:ext cx="1928870" cy="278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-28" baseline="0" dirty="0">
                <a:solidFill>
                  <a:srgbClr val="FFFFFF"/>
                </a:solidFill>
                <a:latin typeface="EYInterstate-Regular"/>
              </a:rPr>
              <a:t>•</a:t>
            </a:r>
            <a:r>
              <a:rPr lang="en-US" sz="1400" b="0" i="0" spc="0" baseline="0" dirty="0">
                <a:solidFill>
                  <a:srgbClr val="FFFFFF"/>
                </a:solidFill>
                <a:latin typeface="EYInterstate-Regular"/>
              </a:rPr>
              <a:t> </a:t>
            </a:r>
            <a:r>
              <a:rPr lang="en-US" sz="1287" b="0" i="0" spc="-49" baseline="23529" dirty="0">
                <a:latin typeface="EYInterstate Light"/>
              </a:rPr>
              <a:t>W</a:t>
            </a:r>
            <a:r>
              <a:rPr lang="en-US" sz="1287" b="0" i="0" spc="-17" baseline="23529" dirty="0">
                <a:latin typeface="EYInterstate Light"/>
              </a:rPr>
              <a:t>e </a:t>
            </a:r>
            <a:r>
              <a:rPr lang="en-US" sz="1287" b="0" i="0" spc="-16" baseline="23529" dirty="0">
                <a:latin typeface="EYInterstate Light"/>
              </a:rPr>
              <a:t>h</a:t>
            </a:r>
            <a:r>
              <a:rPr lang="en-US" sz="1287" b="0" i="0" spc="-29" baseline="23529" dirty="0">
                <a:latin typeface="EYInterstate Light"/>
              </a:rPr>
              <a:t>a</a:t>
            </a:r>
            <a:r>
              <a:rPr lang="en-US" sz="1287" b="0" i="0" spc="-32" baseline="23529" dirty="0">
                <a:latin typeface="EYInterstate Light"/>
              </a:rPr>
              <a:t>v</a:t>
            </a:r>
            <a:r>
              <a:rPr lang="en-US" sz="1287" b="0" i="0" spc="-16" baseline="23529" dirty="0">
                <a:latin typeface="EYInterstate Light"/>
              </a:rPr>
              <a:t>e </a:t>
            </a:r>
            <a:r>
              <a:rPr lang="en-US" sz="1287" b="0" i="0" spc="-17" baseline="23529" dirty="0">
                <a:latin typeface="EYInterstate Light"/>
              </a:rPr>
              <a:t>a</a:t>
            </a:r>
            <a:r>
              <a:rPr lang="en-US" sz="1287" b="0" i="0" spc="-16" baseline="23529" dirty="0">
                <a:latin typeface="EYInterstate Light"/>
              </a:rPr>
              <a:t> d</a:t>
            </a:r>
            <a:r>
              <a:rPr lang="en-US" sz="1287" b="0" i="0" spc="-17" baseline="23529" dirty="0">
                <a:latin typeface="EYInterstate Light"/>
              </a:rPr>
              <a:t>i</a:t>
            </a:r>
            <a:r>
              <a:rPr lang="en-US" sz="1287" b="0" i="0" spc="-16" baseline="23529" dirty="0">
                <a:latin typeface="EYInterstate Light"/>
              </a:rPr>
              <a:t>gi</a:t>
            </a:r>
            <a:r>
              <a:rPr lang="en-US" sz="1287" b="0" i="0" spc="-29" baseline="23529" dirty="0">
                <a:latin typeface="EYInterstate Light"/>
              </a:rPr>
              <a:t>t</a:t>
            </a:r>
            <a:r>
              <a:rPr lang="en-US" sz="1287" b="0" i="0" spc="-17" baseline="23529" dirty="0">
                <a:latin typeface="EYInterstate Light"/>
              </a:rPr>
              <a:t>a</a:t>
            </a:r>
            <a:r>
              <a:rPr lang="en-US" sz="1287" b="0" i="0" spc="-16" baseline="23529" dirty="0">
                <a:latin typeface="EYInterstate Light"/>
              </a:rPr>
              <a:t>l </a:t>
            </a:r>
            <a:r>
              <a:rPr lang="en-US" sz="1287" b="0" i="0" spc="-17" baseline="23529" dirty="0">
                <a:latin typeface="EYInterstate Light"/>
              </a:rPr>
              <a:t>t</a:t>
            </a:r>
            <a:r>
              <a:rPr lang="en-US" sz="1287" b="0" i="0" spc="-46" baseline="23529" dirty="0">
                <a:latin typeface="EYInterstate Light"/>
              </a:rPr>
              <a:t>r</a:t>
            </a:r>
            <a:r>
              <a:rPr lang="en-US" sz="1287" b="0" i="0" spc="-16" baseline="23529" dirty="0">
                <a:latin typeface="EYInterstate Light"/>
              </a:rPr>
              <a:t>a</a:t>
            </a:r>
            <a:r>
              <a:rPr lang="en-US" sz="1287" b="0" i="0" spc="-17" baseline="23529" dirty="0">
                <a:latin typeface="EYInterstate Light"/>
              </a:rPr>
              <a:t>n</a:t>
            </a:r>
            <a:r>
              <a:rPr lang="en-US" sz="1287" b="0" i="0" spc="-25" baseline="23529" dirty="0">
                <a:latin typeface="EYInterstate Light"/>
              </a:rPr>
              <a:t>s</a:t>
            </a:r>
            <a:r>
              <a:rPr lang="en-US" sz="1287" b="0" i="0" spc="-35" baseline="23529" dirty="0">
                <a:latin typeface="EYInterstate Light"/>
              </a:rPr>
              <a:t>f</a:t>
            </a:r>
            <a:r>
              <a:rPr lang="en-US" sz="1287" b="0" i="0" spc="-16" baseline="23529" dirty="0">
                <a:latin typeface="EYInterstate Light"/>
              </a:rPr>
              <a:t>o</a:t>
            </a:r>
            <a:r>
              <a:rPr lang="en-US" sz="1287" b="0" i="0" spc="-17" baseline="23529" dirty="0">
                <a:latin typeface="EYInterstate Light"/>
              </a:rPr>
              <a:t>r</a:t>
            </a:r>
            <a:r>
              <a:rPr lang="en-US" sz="1287" b="0" i="0" spc="-16" baseline="23529" dirty="0">
                <a:latin typeface="EYInterstate Light"/>
              </a:rPr>
              <a:t>m</a:t>
            </a:r>
            <a:r>
              <a:rPr lang="en-US" sz="1287" b="0" i="0" spc="-17" baseline="23529" dirty="0">
                <a:latin typeface="EYInterstate Light"/>
              </a:rPr>
              <a:t>at</a:t>
            </a:r>
            <a:r>
              <a:rPr lang="en-US" sz="1287" b="0" i="0" spc="-16" baseline="23529" dirty="0">
                <a:latin typeface="EYInterstate Light"/>
              </a:rPr>
              <a:t>i</a:t>
            </a:r>
            <a:r>
              <a:rPr lang="en-US" sz="1287" b="0" i="0" spc="-17" baseline="23529" dirty="0">
                <a:latin typeface="EYInterstate Light"/>
              </a:rPr>
              <a:t>on</a:t>
            </a:r>
            <a:r>
              <a:rPr lang="en-US" sz="1287" b="0" i="0" spc="-16" baseline="23529" dirty="0">
                <a:latin typeface="EYInterstate Light"/>
              </a:rPr>
              <a:t> </a:t>
            </a:r>
            <a:r>
              <a:rPr lang="en-US" sz="1287" b="0" i="0" spc="-33" baseline="23529" dirty="0">
                <a:latin typeface="EYInterstate Light"/>
              </a:rPr>
              <a:t>t</a:t>
            </a:r>
            <a:r>
              <a:rPr lang="en-US" sz="1287" b="0" i="0" spc="-22" baseline="23529" dirty="0">
                <a:latin typeface="EYInterstate Light"/>
              </a:rPr>
              <a:t>e</a:t>
            </a:r>
            <a:r>
              <a:rPr lang="en-US" sz="1287" b="0" i="0" spc="-17" baseline="23529" dirty="0">
                <a:latin typeface="EYInterstate Light"/>
              </a:rPr>
              <a:t>a</a:t>
            </a:r>
            <a:r>
              <a:rPr lang="en-US" sz="1287" b="0" i="0" spc="0" baseline="23529" dirty="0">
                <a:latin typeface="EYInterstate Light"/>
              </a:rPr>
              <a:t>m </a:t>
            </a:r>
          </a:p>
        </p:txBody>
      </p:sp>
      <p:sp>
        <p:nvSpPr>
          <p:cNvPr id="913" name="Rectangle 913"/>
          <p:cNvSpPr/>
          <p:nvPr/>
        </p:nvSpPr>
        <p:spPr>
          <a:xfrm>
            <a:off x="12730906" y="2749336"/>
            <a:ext cx="1688176" cy="2985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si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in</a:t>
            </a:r>
            <a:r>
              <a:rPr lang="en-US" sz="850" b="0" i="0" spc="-16" baseline="0" dirty="0">
                <a:latin typeface="EYInterstate Light"/>
              </a:rPr>
              <a:t>g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m</a:t>
            </a:r>
            <a:r>
              <a:rPr lang="en-US" sz="850" b="0" i="0" spc="-23" baseline="0" dirty="0">
                <a:latin typeface="EYInterstate Light"/>
              </a:rPr>
              <a:t>p</a:t>
            </a:r>
            <a:r>
              <a:rPr lang="en-US" sz="850" b="0" i="0" spc="-17" baseline="0" dirty="0">
                <a:latin typeface="EYInterstate Light"/>
              </a:rPr>
              <a:t>ani</a:t>
            </a:r>
            <a:r>
              <a:rPr lang="en-US" sz="850" b="0" i="0" spc="-25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w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h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16" baseline="0" dirty="0">
                <a:latin typeface="EYInterstate Light"/>
              </a:rPr>
              <a:t>in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32" baseline="0" dirty="0">
                <a:latin typeface="EYInterstate Light"/>
              </a:rPr>
              <a:t>o</a:t>
            </a:r>
            <a:r>
              <a:rPr lang="en-US" sz="850" b="0" i="0" spc="-40" baseline="0" dirty="0">
                <a:latin typeface="EYInterstate Light"/>
              </a:rPr>
              <a:t>v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32" baseline="0" dirty="0">
                <a:latin typeface="EYInterstate Light"/>
              </a:rPr>
              <a:t>v</a:t>
            </a:r>
            <a:r>
              <a:rPr lang="en-US" sz="850" b="0" i="0" spc="0" baseline="0" dirty="0">
                <a:latin typeface="EYInterstate Light"/>
              </a:rPr>
              <a:t>e </a:t>
            </a:r>
          </a:p>
          <a:p>
            <a:pPr marL="0">
              <a:lnSpc>
                <a:spcPts val="1020"/>
              </a:lnSpc>
            </a:pP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lut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on</a:t>
            </a:r>
            <a:r>
              <a:rPr lang="en-US" sz="850" b="0" i="0" spc="0" baseline="0" dirty="0">
                <a:latin typeface="EYInterstate Light"/>
              </a:rPr>
              <a:t>s</a:t>
            </a:r>
          </a:p>
        </p:txBody>
      </p:sp>
      <p:sp>
        <p:nvSpPr>
          <p:cNvPr id="914" name="Rectangle 914"/>
          <p:cNvSpPr/>
          <p:nvPr/>
        </p:nvSpPr>
        <p:spPr>
          <a:xfrm>
            <a:off x="9169548" y="7133543"/>
            <a:ext cx="279119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A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ll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 t</a:t>
            </a:r>
            <a:r>
              <a:rPr lang="en-US" sz="1050" b="0" i="0" spc="-60" baseline="0" dirty="0">
                <a:solidFill>
                  <a:srgbClr val="FFD900"/>
                </a:solidFill>
                <a:latin typeface="EYInterstate"/>
              </a:rPr>
              <a:t>r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a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n</a:t>
            </a:r>
            <a:r>
              <a:rPr lang="en-US" sz="1050" b="0" i="0" spc="-27" baseline="0" dirty="0">
                <a:solidFill>
                  <a:srgbClr val="FFD900"/>
                </a:solidFill>
                <a:latin typeface="EYInterstate"/>
              </a:rPr>
              <a:t>s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act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i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o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n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 </a:t>
            </a:r>
            <a:r>
              <a:rPr lang="en-US" sz="1050" b="0" i="0" spc="-49" baseline="0" dirty="0">
                <a:solidFill>
                  <a:srgbClr val="FFD900"/>
                </a:solidFill>
                <a:latin typeface="EYInterstate"/>
              </a:rPr>
              <a:t>r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e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l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a</a:t>
            </a:r>
            <a:r>
              <a:rPr lang="en-US" sz="1050" b="0" i="0" spc="-44" baseline="0" dirty="0">
                <a:solidFill>
                  <a:srgbClr val="FFD900"/>
                </a:solidFill>
                <a:latin typeface="EYInterstate"/>
              </a:rPr>
              <a:t>t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ed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 </a:t>
            </a:r>
            <a:r>
              <a:rPr lang="en-US" sz="1050" b="0" i="0" spc="-32" baseline="0" dirty="0">
                <a:solidFill>
                  <a:srgbClr val="FFD900"/>
                </a:solidFill>
                <a:latin typeface="EYInterstate"/>
              </a:rPr>
              <a:t>s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e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r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v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i</a:t>
            </a:r>
            <a:r>
              <a:rPr lang="en-US" sz="1050" b="0" i="0" spc="-40" baseline="0" dirty="0">
                <a:solidFill>
                  <a:srgbClr val="FFD900"/>
                </a:solidFill>
                <a:latin typeface="EYInterstate"/>
              </a:rPr>
              <a:t>c</a:t>
            </a:r>
            <a:r>
              <a:rPr lang="en-US" sz="1050" b="0" i="0" spc="-32" baseline="0" dirty="0">
                <a:solidFill>
                  <a:srgbClr val="FFD900"/>
                </a:solidFill>
                <a:latin typeface="EYInterstate"/>
              </a:rPr>
              <a:t>e</a:t>
            </a:r>
            <a:r>
              <a:rPr lang="en-US" sz="1050" b="0" i="0" spc="0" baseline="0" dirty="0">
                <a:solidFill>
                  <a:srgbClr val="FFD900"/>
                </a:solidFill>
                <a:latin typeface="EYInterstate"/>
              </a:rPr>
              <a:t>s 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un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d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er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 on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e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 u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m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b</a:t>
            </a:r>
            <a:r>
              <a:rPr lang="en-US" sz="1050" b="0" i="0" spc="-49" baseline="0" dirty="0">
                <a:solidFill>
                  <a:srgbClr val="FFD900"/>
                </a:solidFill>
                <a:latin typeface="EYInterstate"/>
              </a:rPr>
              <a:t>r</a:t>
            </a:r>
            <a:r>
              <a:rPr lang="en-US" sz="1050" b="0" i="0" spc="-21" baseline="0" dirty="0">
                <a:solidFill>
                  <a:srgbClr val="FFD900"/>
                </a:solidFill>
                <a:latin typeface="EYInterstate"/>
              </a:rPr>
              <a:t>e</a:t>
            </a:r>
            <a:r>
              <a:rPr lang="en-US" sz="1050" b="0" i="0" spc="-22" baseline="0" dirty="0">
                <a:solidFill>
                  <a:srgbClr val="FFD900"/>
                </a:solidFill>
                <a:latin typeface="EYInterstate"/>
              </a:rPr>
              <a:t>lla</a:t>
            </a:r>
            <a:r>
              <a:rPr lang="en-US" sz="1050" b="0" i="0" spc="0" baseline="0" dirty="0">
                <a:solidFill>
                  <a:srgbClr val="FFD900"/>
                </a:solidFill>
                <a:latin typeface="EYInterstate"/>
              </a:rPr>
              <a:t>:</a:t>
            </a:r>
          </a:p>
        </p:txBody>
      </p:sp>
      <p:sp>
        <p:nvSpPr>
          <p:cNvPr id="915" name="Rectangle 915"/>
          <p:cNvSpPr/>
          <p:nvPr/>
        </p:nvSpPr>
        <p:spPr>
          <a:xfrm>
            <a:off x="12228274" y="7133543"/>
            <a:ext cx="2571472" cy="1631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060" b="0" i="0" spc="-42" baseline="0" dirty="0">
                <a:solidFill>
                  <a:srgbClr val="FFD900"/>
                </a:solidFill>
                <a:latin typeface="EYInterstate"/>
              </a:rPr>
              <a:t>E</a:t>
            </a:r>
            <a:r>
              <a:rPr lang="en-US" sz="1060" b="0" i="0" spc="-21" baseline="0" dirty="0">
                <a:solidFill>
                  <a:srgbClr val="FFD900"/>
                </a:solidFill>
                <a:latin typeface="EYInterstate"/>
              </a:rPr>
              <a:t>Y</a:t>
            </a:r>
            <a:r>
              <a:rPr lang="en-US" sz="1060" b="0" i="0" spc="-73" baseline="0" dirty="0">
                <a:solidFill>
                  <a:srgbClr val="FFD900"/>
                </a:solidFill>
                <a:latin typeface="EYInterstate"/>
              </a:rPr>
              <a:t>’</a:t>
            </a:r>
            <a:r>
              <a:rPr lang="en-US" sz="1060" b="0" i="0" spc="-21" baseline="0" dirty="0">
                <a:solidFill>
                  <a:srgbClr val="FFD900"/>
                </a:solidFill>
                <a:latin typeface="EYInterstate"/>
              </a:rPr>
              <a:t>s </a:t>
            </a:r>
            <a:r>
              <a:rPr lang="ro-RO" sz="1060" b="0" i="0" spc="-127" baseline="0" dirty="0" err="1">
                <a:solidFill>
                  <a:srgbClr val="FFD900"/>
                </a:solidFill>
                <a:latin typeface="EYInterstate"/>
              </a:rPr>
              <a:t>Strategy</a:t>
            </a:r>
            <a:r>
              <a:rPr lang="ro-RO" sz="1060" b="0" i="0" spc="-127" baseline="0" dirty="0">
                <a:solidFill>
                  <a:srgbClr val="FFD900"/>
                </a:solidFill>
                <a:latin typeface="EYInterstate"/>
              </a:rPr>
              <a:t> </a:t>
            </a:r>
            <a:r>
              <a:rPr lang="ro-RO" sz="1060" b="0" i="0" spc="-127" baseline="0" dirty="0" err="1">
                <a:solidFill>
                  <a:srgbClr val="FFD900"/>
                </a:solidFill>
                <a:latin typeface="EYInterstate"/>
              </a:rPr>
              <a:t>and</a:t>
            </a:r>
            <a:r>
              <a:rPr lang="ro-RO" sz="1060" b="0" i="0" spc="-127" baseline="0" dirty="0">
                <a:solidFill>
                  <a:srgbClr val="FFD900"/>
                </a:solidFill>
                <a:latin typeface="EYInterstate"/>
              </a:rPr>
              <a:t> </a:t>
            </a:r>
            <a:r>
              <a:rPr lang="ro-RO" sz="1060" b="0" i="0" spc="-127" baseline="0" dirty="0" err="1">
                <a:solidFill>
                  <a:srgbClr val="FFD900"/>
                </a:solidFill>
                <a:latin typeface="EYInterstate"/>
              </a:rPr>
              <a:t>Transactions</a:t>
            </a:r>
            <a:r>
              <a:rPr lang="en-US" sz="1060" b="0" i="0" spc="-21" baseline="0" dirty="0">
                <a:solidFill>
                  <a:srgbClr val="FFD900"/>
                </a:solidFill>
                <a:latin typeface="EYInterstate"/>
              </a:rPr>
              <a:t> </a:t>
            </a:r>
            <a:r>
              <a:rPr lang="en-US" sz="1060" b="0" i="0" spc="-31" baseline="0" dirty="0">
                <a:solidFill>
                  <a:srgbClr val="FFD900"/>
                </a:solidFill>
                <a:latin typeface="EYInterstate"/>
              </a:rPr>
              <a:t>S</a:t>
            </a:r>
            <a:r>
              <a:rPr lang="en-US" sz="1060" b="0" i="0" spc="-21" baseline="0" dirty="0">
                <a:solidFill>
                  <a:srgbClr val="FFD900"/>
                </a:solidFill>
                <a:latin typeface="EYInterstate"/>
              </a:rPr>
              <a:t>ervi</a:t>
            </a:r>
            <a:r>
              <a:rPr lang="en-US" sz="1060" b="0" i="0" spc="-39" baseline="0" dirty="0">
                <a:solidFill>
                  <a:srgbClr val="FFD900"/>
                </a:solidFill>
                <a:latin typeface="EYInterstate"/>
              </a:rPr>
              <a:t>c</a:t>
            </a:r>
            <a:r>
              <a:rPr lang="en-US" sz="1060" b="0" i="0" spc="-31" baseline="0" dirty="0">
                <a:solidFill>
                  <a:srgbClr val="FFD900"/>
                </a:solidFill>
                <a:latin typeface="EYInterstate"/>
              </a:rPr>
              <a:t>e</a:t>
            </a:r>
            <a:r>
              <a:rPr lang="en-US" sz="1060" b="0" i="0" spc="0" baseline="0" dirty="0">
                <a:solidFill>
                  <a:srgbClr val="FFD900"/>
                </a:solidFill>
                <a:latin typeface="EYInterstate"/>
              </a:rPr>
              <a:t>s</a:t>
            </a:r>
            <a:r>
              <a:rPr lang="ro-RO" sz="1060" b="0" i="0" spc="0" baseline="0" dirty="0">
                <a:solidFill>
                  <a:srgbClr val="FFD900"/>
                </a:solidFill>
                <a:latin typeface="EYInterstate"/>
              </a:rPr>
              <a:t> </a:t>
            </a:r>
            <a:r>
              <a:rPr lang="en-US" sz="1060" b="0" i="0" spc="-21" baseline="0" dirty="0">
                <a:solidFill>
                  <a:srgbClr val="FFD900"/>
                </a:solidFill>
                <a:latin typeface="EYInterstate"/>
              </a:rPr>
              <a:t>wins</a:t>
            </a:r>
            <a:r>
              <a:rPr lang="en-US" sz="1060" b="0" i="0" spc="0" baseline="0" dirty="0">
                <a:solidFill>
                  <a:srgbClr val="FFD900"/>
                </a:solidFill>
                <a:latin typeface="EYInterstate"/>
              </a:rPr>
              <a:t>:</a:t>
            </a:r>
          </a:p>
        </p:txBody>
      </p:sp>
      <p:sp>
        <p:nvSpPr>
          <p:cNvPr id="919" name="Rectangle 919"/>
          <p:cNvSpPr/>
          <p:nvPr/>
        </p:nvSpPr>
        <p:spPr>
          <a:xfrm>
            <a:off x="16220184" y="5205848"/>
            <a:ext cx="4665316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2000" b="0" i="0" spc="-240" baseline="0" dirty="0" err="1">
                <a:latin typeface="EYInterstate"/>
              </a:rPr>
              <a:t>Strategy</a:t>
            </a:r>
            <a:r>
              <a:rPr lang="ro-RO" sz="2000" b="0" i="0" spc="-240" baseline="0" dirty="0">
                <a:latin typeface="EYInterstate"/>
              </a:rPr>
              <a:t> </a:t>
            </a:r>
            <a:r>
              <a:rPr lang="ro-RO" sz="2000" b="0" i="0" spc="-240" baseline="0" dirty="0" err="1">
                <a:latin typeface="EYInterstate"/>
              </a:rPr>
              <a:t>and</a:t>
            </a:r>
            <a:r>
              <a:rPr lang="ro-RO" sz="2000" b="0" i="0" spc="-240" baseline="0" dirty="0">
                <a:latin typeface="EYInterstate"/>
              </a:rPr>
              <a:t> </a:t>
            </a:r>
            <a:r>
              <a:rPr lang="ro-RO" sz="2000" b="0" i="0" spc="-240" baseline="0" dirty="0" err="1">
                <a:latin typeface="EYInterstate"/>
              </a:rPr>
              <a:t>Transactions</a:t>
            </a:r>
            <a:r>
              <a:rPr lang="ro-RO" sz="2000" b="0" i="0" spc="-240" baseline="0" dirty="0">
                <a:latin typeface="EYInterstate"/>
              </a:rPr>
              <a:t> </a:t>
            </a:r>
            <a:r>
              <a:rPr lang="ro-RO" sz="2000" b="0" i="0" spc="-240" baseline="0" dirty="0" err="1">
                <a:latin typeface="EYInterstate"/>
              </a:rPr>
              <a:t>services</a:t>
            </a:r>
            <a:r>
              <a:rPr lang="ro-RO" sz="2000" b="0" i="0" spc="-240" baseline="0" dirty="0">
                <a:latin typeface="EYInterstate"/>
              </a:rPr>
              <a:t> </a:t>
            </a:r>
            <a:r>
              <a:rPr lang="en-US" sz="2000" b="0" i="0" spc="-240" baseline="0" dirty="0">
                <a:latin typeface="EYInterstate"/>
              </a:rPr>
              <a:t>provided </a:t>
            </a:r>
            <a:r>
              <a:rPr lang="en-US" sz="2000" b="0" i="0" spc="-80" baseline="0" dirty="0">
                <a:latin typeface="EYInterstate"/>
              </a:rPr>
              <a:t>b</a:t>
            </a:r>
            <a:r>
              <a:rPr lang="en-US" sz="2000" b="0" i="0" spc="-39" baseline="0" dirty="0">
                <a:latin typeface="EYInterstate"/>
              </a:rPr>
              <a:t>y</a:t>
            </a:r>
            <a:r>
              <a:rPr lang="en-US" sz="2000" b="0" i="0" spc="-40" baseline="0" dirty="0">
                <a:latin typeface="EYInterstate"/>
              </a:rPr>
              <a:t> </a:t>
            </a:r>
            <a:r>
              <a:rPr lang="en-US" sz="2000" b="0" i="0" spc="-79" baseline="0" dirty="0">
                <a:latin typeface="EYInterstate"/>
              </a:rPr>
              <a:t>E</a:t>
            </a:r>
            <a:r>
              <a:rPr lang="en-US" sz="2000" b="0" i="0" spc="0" baseline="0" dirty="0">
                <a:latin typeface="EYInterstate"/>
              </a:rPr>
              <a:t>Y</a:t>
            </a:r>
          </a:p>
        </p:txBody>
      </p:sp>
      <p:sp>
        <p:nvSpPr>
          <p:cNvPr id="920" name="Rectangle 920"/>
          <p:cNvSpPr/>
          <p:nvPr/>
        </p:nvSpPr>
        <p:spPr>
          <a:xfrm>
            <a:off x="16014492" y="1109472"/>
            <a:ext cx="6068474" cy="2985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50" b="0" i="0" spc="-31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Y</a:t>
            </a:r>
            <a:r>
              <a:rPr lang="en-US" sz="850" b="0" i="0" spc="-59" baseline="0" dirty="0">
                <a:latin typeface="EYInterstate Light"/>
              </a:rPr>
              <a:t>’</a:t>
            </a:r>
            <a:r>
              <a:rPr lang="en-US" sz="850" b="0" i="0" spc="-16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23" baseline="0" dirty="0">
                <a:latin typeface="EYInterstate Light"/>
              </a:rPr>
              <a:t>p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b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16" baseline="0" dirty="0">
                <a:latin typeface="EYInterstate Light"/>
              </a:rPr>
              <a:t>li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s </a:t>
            </a:r>
            <a:r>
              <a:rPr lang="en-US" sz="850" b="0" i="0" spc="-16" baseline="0" dirty="0">
                <a:latin typeface="EYInterstate Light"/>
              </a:rPr>
              <a:t>in </a:t>
            </a:r>
            <a:r>
              <a:rPr lang="en-US" sz="850" b="0" i="0" spc="-89" baseline="0" dirty="0">
                <a:latin typeface="EYInterstate Light"/>
              </a:rPr>
              <a:t>T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21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ct</a:t>
            </a:r>
            <a:r>
              <a:rPr lang="en-US" sz="850" b="0" i="0" spc="-17" baseline="0" dirty="0">
                <a:latin typeface="EYInterstate Light"/>
              </a:rPr>
              <a:t>io</a:t>
            </a:r>
            <a:r>
              <a:rPr lang="en-US" sz="850" b="0" i="0" spc="-16" baseline="0" dirty="0">
                <a:latin typeface="EYInterstate Light"/>
              </a:rPr>
              <a:t>n A</a:t>
            </a:r>
            <a:r>
              <a:rPr lang="en-US" sz="850" b="0" i="0" spc="-17" baseline="0" dirty="0">
                <a:latin typeface="EYInterstate Light"/>
              </a:rPr>
              <a:t>dv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ry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m</a:t>
            </a:r>
            <a:r>
              <a:rPr lang="en-US" sz="850" b="0" i="0" spc="-17" baseline="0" dirty="0">
                <a:latin typeface="EYInterstate Light"/>
              </a:rPr>
              <a:t>pr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e 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 u</a:t>
            </a:r>
            <a:r>
              <a:rPr lang="en-US" sz="850" b="0" i="0" spc="-16" baseline="0" dirty="0">
                <a:latin typeface="EYInterstate Light"/>
              </a:rPr>
              <a:t>ni</a:t>
            </a:r>
            <a:r>
              <a:rPr lang="en-US" sz="850" b="0" i="0" spc="-17" baseline="0" dirty="0">
                <a:latin typeface="EYInterstate Light"/>
              </a:rPr>
              <a:t>q</a:t>
            </a:r>
            <a:r>
              <a:rPr lang="en-US" sz="850" b="0" i="0" spc="-16" baseline="0" dirty="0">
                <a:latin typeface="EYInterstate Light"/>
              </a:rPr>
              <a:t>u</a:t>
            </a:r>
            <a:r>
              <a:rPr lang="en-US" sz="850" b="0" i="0" spc="-38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,</a:t>
            </a:r>
            <a:r>
              <a:rPr lang="en-US" sz="850" b="0" i="0" spc="-16" baseline="0" dirty="0">
                <a:latin typeface="EYInterstate Light"/>
              </a:rPr>
              <a:t> g</a:t>
            </a:r>
            <a:r>
              <a:rPr lang="en-US" sz="850" b="0" i="0" spc="-17" baseline="0" dirty="0">
                <a:latin typeface="EYInterstate Light"/>
              </a:rPr>
              <a:t>l</a:t>
            </a:r>
            <a:r>
              <a:rPr lang="en-US" sz="850" b="0" i="0" spc="-16" baseline="0" dirty="0">
                <a:latin typeface="EYInterstate Light"/>
              </a:rPr>
              <a:t>o</a:t>
            </a:r>
            <a:r>
              <a:rPr lang="en-US" sz="850" b="0" i="0" spc="-23" baseline="0" dirty="0">
                <a:latin typeface="EYInterstate Light"/>
              </a:rPr>
              <a:t>b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lly</a:t>
            </a:r>
            <a:r>
              <a:rPr lang="en-US" sz="850" b="0" i="0" spc="-17" baseline="0" dirty="0">
                <a:latin typeface="EYInterstate Light"/>
              </a:rPr>
              <a:t> i</a:t>
            </a:r>
            <a:r>
              <a:rPr lang="en-US" sz="850" b="0" i="0" spc="-21" baseline="0" dirty="0">
                <a:latin typeface="EYInterstate Light"/>
              </a:rPr>
              <a:t>n</a:t>
            </a:r>
            <a:r>
              <a:rPr lang="en-US" sz="850" b="0" i="0" spc="-34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g</a:t>
            </a:r>
            <a:r>
              <a:rPr lang="en-US" sz="850" b="0" i="0" spc="-46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34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m</a:t>
            </a:r>
            <a:r>
              <a:rPr lang="en-US" sz="850" b="0" i="0" spc="-16" baseline="0" dirty="0">
                <a:latin typeface="EYInterstate Light"/>
              </a:rPr>
              <a:t>ulti-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ipli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ry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23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t </a:t>
            </a:r>
            <a:r>
              <a:rPr lang="en-US" sz="850" b="0" i="0" spc="-29" baseline="0" dirty="0">
                <a:latin typeface="EYInterstate Light"/>
              </a:rPr>
              <a:t>o</a:t>
            </a:r>
            <a:r>
              <a:rPr lang="en-US" sz="850" b="0" i="0" spc="-17" baseline="0" dirty="0">
                <a:latin typeface="EYInterstate Light"/>
              </a:rPr>
              <a:t>f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rv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25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s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ha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m</a:t>
            </a:r>
            <a:r>
              <a:rPr lang="en-US" sz="850" b="0" i="0" spc="-16" baseline="0" dirty="0">
                <a:latin typeface="EYInterstate Light"/>
              </a:rPr>
              <a:t>u</a:t>
            </a:r>
            <a:r>
              <a:rPr lang="en-US" sz="850" b="0" i="0" spc="-17" baseline="0" dirty="0">
                <a:latin typeface="EYInterstate Light"/>
              </a:rPr>
              <a:t>c</a:t>
            </a:r>
            <a:r>
              <a:rPr lang="en-US" sz="850" b="0" i="0" spc="0" baseline="0" dirty="0">
                <a:latin typeface="EYInterstate Light"/>
              </a:rPr>
              <a:t>h </a:t>
            </a:r>
          </a:p>
          <a:p>
            <a:pPr marL="0">
              <a:lnSpc>
                <a:spcPts val="1020"/>
              </a:lnSpc>
            </a:pPr>
            <a:r>
              <a:rPr lang="en-US" sz="850" b="0" i="0" spc="-17" baseline="0" dirty="0">
                <a:latin typeface="EYInterstate Light"/>
              </a:rPr>
              <a:t>b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21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der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h</a:t>
            </a:r>
            <a:r>
              <a:rPr lang="en-US" sz="850" b="0" i="0" spc="-17" baseline="0" dirty="0">
                <a:latin typeface="EYInterstate Light"/>
              </a:rPr>
              <a:t>an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h</a:t>
            </a:r>
            <a:r>
              <a:rPr lang="en-US" sz="850" b="0" i="0" spc="-25" baseline="0" dirty="0">
                <a:latin typeface="EYInterstate Light"/>
              </a:rPr>
              <a:t>os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29" baseline="0" dirty="0">
                <a:latin typeface="EYInterstate Light"/>
              </a:rPr>
              <a:t>of</a:t>
            </a:r>
            <a:r>
              <a:rPr lang="en-US" sz="850" b="0" i="0" spc="-35" baseline="0" dirty="0">
                <a:latin typeface="EYInterstate Light"/>
              </a:rPr>
              <a:t>f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e</a:t>
            </a:r>
            <a:r>
              <a:rPr lang="en-US" sz="850" b="0" i="0" spc="-16" baseline="0" dirty="0">
                <a:latin typeface="EYInterstate Light"/>
              </a:rPr>
              <a:t>d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4" baseline="0" dirty="0">
                <a:latin typeface="EYInterstate Light"/>
              </a:rPr>
              <a:t>b</a:t>
            </a:r>
            <a:r>
              <a:rPr lang="en-US" sz="850" b="0" i="0" spc="-17" baseline="0" dirty="0">
                <a:latin typeface="EYInterstate Light"/>
              </a:rPr>
              <a:t>y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23" baseline="0" dirty="0">
                <a:latin typeface="EYInterstate Light"/>
              </a:rPr>
              <a:t>B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16" baseline="0" dirty="0">
                <a:latin typeface="EYInterstate Light"/>
              </a:rPr>
              <a:t>u</a:t>
            </a:r>
            <a:r>
              <a:rPr lang="en-US" sz="850" b="0" i="0" spc="-17" baseline="0" dirty="0">
                <a:latin typeface="EYInterstate Light"/>
              </a:rPr>
              <a:t>t</a:t>
            </a:r>
            <a:r>
              <a:rPr lang="en-US" sz="850" b="0" i="0" spc="-16" baseline="0" dirty="0">
                <a:latin typeface="EYInterstate Light"/>
              </a:rPr>
              <a:t>iq</a:t>
            </a:r>
            <a:r>
              <a:rPr lang="en-US" sz="850" b="0" i="0" spc="-17" baseline="0" dirty="0">
                <a:latin typeface="EYInterstate Light"/>
              </a:rPr>
              <a:t>u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17" baseline="0" dirty="0">
                <a:latin typeface="EYInterstate Light"/>
              </a:rPr>
              <a:t> M</a:t>
            </a:r>
            <a:r>
              <a:rPr lang="en-US" sz="850" b="0" i="0" spc="-27" baseline="0" dirty="0">
                <a:latin typeface="EYInterstate Light"/>
              </a:rPr>
              <a:t>&amp;</a:t>
            </a:r>
            <a:r>
              <a:rPr lang="en-US" sz="850" b="0" i="0" spc="-17" baseline="0" dirty="0">
                <a:latin typeface="EYInterstate Light"/>
              </a:rPr>
              <a:t>A 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d</a:t>
            </a:r>
            <a:r>
              <a:rPr lang="en-US" sz="850" b="0" i="0" spc="-16" baseline="0" dirty="0">
                <a:latin typeface="EYInterstate Light"/>
              </a:rPr>
              <a:t>v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25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o</a:t>
            </a:r>
            <a:r>
              <a:rPr lang="en-US" sz="850" b="0" i="0" spc="-33" baseline="0" dirty="0">
                <a:latin typeface="EYInterstate Light"/>
              </a:rPr>
              <a:t>r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-17" baseline="0" dirty="0">
                <a:latin typeface="EYInterstate Light"/>
              </a:rPr>
              <a:t>,</a:t>
            </a:r>
            <a:r>
              <a:rPr lang="en-US" sz="850" b="0" i="0" spc="-16" baseline="0" dirty="0">
                <a:latin typeface="EYInterstate Light"/>
              </a:rPr>
              <a:t> </a:t>
            </a:r>
            <a:r>
              <a:rPr lang="en-US" sz="850" b="0" i="0" spc="-17" baseline="0" dirty="0">
                <a:latin typeface="EYInterstate Light"/>
              </a:rPr>
              <a:t>I</a:t>
            </a:r>
            <a:r>
              <a:rPr lang="en-US" sz="850" b="0" i="0" spc="-38" baseline="0" dirty="0">
                <a:latin typeface="EYInterstate Light"/>
              </a:rPr>
              <a:t>n</a:t>
            </a:r>
            <a:r>
              <a:rPr lang="en-US" sz="850" b="0" i="0" spc="-32" baseline="0" dirty="0">
                <a:latin typeface="EYInterstate Light"/>
              </a:rPr>
              <a:t>v</a:t>
            </a:r>
            <a:r>
              <a:rPr lang="en-US" sz="850" b="0" i="0" spc="-25" baseline="0" dirty="0">
                <a:latin typeface="EYInterstate Light"/>
              </a:rPr>
              <a:t>es</a:t>
            </a:r>
            <a:r>
              <a:rPr lang="en-US" sz="850" b="0" i="0" spc="-16" baseline="0" dirty="0">
                <a:latin typeface="EYInterstate Light"/>
              </a:rPr>
              <a:t>t</a:t>
            </a:r>
            <a:r>
              <a:rPr lang="en-US" sz="850" b="0" i="0" spc="-17" baseline="0" dirty="0">
                <a:latin typeface="EYInterstate Light"/>
              </a:rPr>
              <a:t>m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21" baseline="0" dirty="0">
                <a:latin typeface="EYInterstate Light"/>
              </a:rPr>
              <a:t>n</a:t>
            </a:r>
            <a:r>
              <a:rPr lang="en-US" sz="850" b="0" i="0" spc="-17" baseline="0" dirty="0">
                <a:latin typeface="EYInterstate Light"/>
              </a:rPr>
              <a:t>t </a:t>
            </a:r>
            <a:r>
              <a:rPr lang="en-US" sz="850" b="0" i="0" spc="-23" baseline="0" dirty="0">
                <a:latin typeface="EYInterstate Light"/>
              </a:rPr>
              <a:t>B</a:t>
            </a:r>
            <a:r>
              <a:rPr lang="en-US" sz="850" b="0" i="0" spc="-16" baseline="0" dirty="0">
                <a:latin typeface="EYInterstate Light"/>
              </a:rPr>
              <a:t>a</a:t>
            </a:r>
            <a:r>
              <a:rPr lang="en-US" sz="850" b="0" i="0" spc="-17" baseline="0" dirty="0">
                <a:latin typeface="EYInterstate Light"/>
              </a:rPr>
              <a:t>n</a:t>
            </a:r>
            <a:r>
              <a:rPr lang="en-US" sz="850" b="0" i="0" spc="-29" baseline="0" dirty="0">
                <a:latin typeface="EYInterstate Light"/>
              </a:rPr>
              <a:t>k</a:t>
            </a:r>
            <a:r>
              <a:rPr lang="en-US" sz="850" b="0" i="0" spc="-17" baseline="0" dirty="0">
                <a:latin typeface="EYInterstate Light"/>
              </a:rPr>
              <a:t>s a</a:t>
            </a:r>
            <a:r>
              <a:rPr lang="en-US" sz="850" b="0" i="0" spc="-16" baseline="0" dirty="0">
                <a:latin typeface="EYInterstate Light"/>
              </a:rPr>
              <a:t>nd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31" baseline="0" dirty="0">
                <a:latin typeface="EYInterstate Light"/>
              </a:rPr>
              <a:t>C</a:t>
            </a:r>
            <a:r>
              <a:rPr lang="en-US" sz="850" b="0" i="0" spc="-17" baseline="0" dirty="0">
                <a:latin typeface="EYInterstate Light"/>
              </a:rPr>
              <a:t>omm</a:t>
            </a:r>
            <a:r>
              <a:rPr lang="en-US" sz="850" b="0" i="0" spc="-16" baseline="0" dirty="0">
                <a:latin typeface="EYInterstate Light"/>
              </a:rPr>
              <a:t>e</a:t>
            </a:r>
            <a:r>
              <a:rPr lang="en-US" sz="850" b="0" i="0" spc="-37" baseline="0" dirty="0">
                <a:latin typeface="EYInterstate Light"/>
              </a:rPr>
              <a:t>r</a:t>
            </a:r>
            <a:r>
              <a:rPr lang="en-US" sz="850" b="0" i="0" spc="-17" baseline="0" dirty="0">
                <a:latin typeface="EYInterstate Light"/>
              </a:rPr>
              <a:t>c</a:t>
            </a:r>
            <a:r>
              <a:rPr lang="en-US" sz="850" b="0" i="0" spc="-16" baseline="0" dirty="0">
                <a:latin typeface="EYInterstate Light"/>
              </a:rPr>
              <a:t>i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l</a:t>
            </a:r>
            <a:r>
              <a:rPr lang="en-US" sz="850" b="0" i="0" spc="-17" baseline="0" dirty="0">
                <a:latin typeface="EYInterstate Light"/>
              </a:rPr>
              <a:t> </a:t>
            </a:r>
            <a:r>
              <a:rPr lang="en-US" sz="850" b="0" i="0" spc="-23" baseline="0" dirty="0">
                <a:latin typeface="EYInterstate Light"/>
              </a:rPr>
              <a:t>B</a:t>
            </a:r>
            <a:r>
              <a:rPr lang="en-US" sz="850" b="0" i="0" spc="-17" baseline="0" dirty="0">
                <a:latin typeface="EYInterstate Light"/>
              </a:rPr>
              <a:t>a</a:t>
            </a:r>
            <a:r>
              <a:rPr lang="en-US" sz="850" b="0" i="0" spc="-16" baseline="0" dirty="0">
                <a:latin typeface="EYInterstate Light"/>
              </a:rPr>
              <a:t>n</a:t>
            </a:r>
            <a:r>
              <a:rPr lang="en-US" sz="850" b="0" i="0" spc="-30" baseline="0" dirty="0">
                <a:latin typeface="EYInterstate Light"/>
              </a:rPr>
              <a:t>k</a:t>
            </a:r>
            <a:r>
              <a:rPr lang="en-US" sz="850" b="0" i="0" spc="-27" baseline="0" dirty="0">
                <a:latin typeface="EYInterstate Light"/>
              </a:rPr>
              <a:t>s</a:t>
            </a:r>
            <a:r>
              <a:rPr lang="en-US" sz="850" b="0" i="0" spc="0" baseline="0" dirty="0">
                <a:latin typeface="EYInterstate Light"/>
              </a:rPr>
              <a:t>.</a:t>
            </a:r>
          </a:p>
        </p:txBody>
      </p:sp>
      <p:sp>
        <p:nvSpPr>
          <p:cNvPr id="969" name="Rectangle 969"/>
          <p:cNvSpPr/>
          <p:nvPr/>
        </p:nvSpPr>
        <p:spPr>
          <a:xfrm>
            <a:off x="16220184" y="614749"/>
            <a:ext cx="4349394" cy="3974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-19" baseline="0" dirty="0">
                <a:latin typeface="EYInterstate"/>
              </a:rPr>
              <a:t>D</a:t>
            </a:r>
            <a:r>
              <a:rPr lang="en-US" sz="2000" b="0" i="0" spc="-40" baseline="0" dirty="0">
                <a:latin typeface="EYInterstate"/>
              </a:rPr>
              <a:t>i</a:t>
            </a:r>
            <a:r>
              <a:rPr lang="en-US" sz="2000" b="0" i="0" spc="-70" baseline="0" dirty="0">
                <a:latin typeface="EYInterstate"/>
              </a:rPr>
              <a:t>f</a:t>
            </a:r>
            <a:r>
              <a:rPr lang="en-US" sz="2000" b="0" i="0" spc="-84" baseline="0" dirty="0">
                <a:latin typeface="EYInterstate"/>
              </a:rPr>
              <a:t>f</a:t>
            </a:r>
            <a:r>
              <a:rPr lang="en-US" sz="2000" b="0" i="0" spc="-40" baseline="0" dirty="0">
                <a:latin typeface="EYInterstate"/>
              </a:rPr>
              <a:t>e</a:t>
            </a:r>
            <a:r>
              <a:rPr lang="en-US" sz="2000" b="0" i="0" spc="-89" baseline="0" dirty="0">
                <a:latin typeface="EYInterstate"/>
              </a:rPr>
              <a:t>r</a:t>
            </a:r>
            <a:r>
              <a:rPr lang="en-US" sz="2000" b="0" i="0" spc="-39" baseline="0" dirty="0">
                <a:latin typeface="EYInterstate"/>
              </a:rPr>
              <a:t>e</a:t>
            </a:r>
            <a:r>
              <a:rPr lang="en-US" sz="2000" b="0" i="0" spc="-50" baseline="0" dirty="0">
                <a:latin typeface="EYInterstate"/>
              </a:rPr>
              <a:t>n</a:t>
            </a:r>
            <a:r>
              <a:rPr lang="en-US" sz="2000" b="0" i="0" spc="-39" baseline="0" dirty="0">
                <a:latin typeface="EYInterstate"/>
              </a:rPr>
              <a:t>ti</a:t>
            </a:r>
            <a:r>
              <a:rPr lang="en-US" sz="2000" b="0" i="0" spc="-40" baseline="0" dirty="0">
                <a:latin typeface="EYInterstate"/>
              </a:rPr>
              <a:t>a</a:t>
            </a:r>
            <a:r>
              <a:rPr lang="en-US" sz="2000" b="0" i="0" spc="-39" baseline="0" dirty="0">
                <a:latin typeface="EYInterstate"/>
              </a:rPr>
              <a:t>t</a:t>
            </a:r>
            <a:r>
              <a:rPr lang="en-US" sz="2000" b="0" i="0" spc="-40" baseline="0" dirty="0">
                <a:latin typeface="EYInterstate"/>
              </a:rPr>
              <a:t>io</a:t>
            </a:r>
            <a:r>
              <a:rPr lang="en-US" sz="2000" b="0" i="0" spc="-39" baseline="0" dirty="0">
                <a:latin typeface="EYInterstate"/>
              </a:rPr>
              <a:t>n</a:t>
            </a:r>
            <a:r>
              <a:rPr lang="en-US" sz="2000" b="0" i="0" spc="-40" baseline="0" dirty="0">
                <a:latin typeface="EYInterstate"/>
              </a:rPr>
              <a:t> i</a:t>
            </a:r>
            <a:r>
              <a:rPr lang="en-US" sz="2000" b="0" i="0" spc="-39" baseline="0" dirty="0">
                <a:latin typeface="EYInterstate"/>
              </a:rPr>
              <a:t>n</a:t>
            </a:r>
            <a:r>
              <a:rPr lang="en-US" sz="2000" b="0" i="0" spc="-40" baseline="0" dirty="0">
                <a:latin typeface="EYInterstate"/>
              </a:rPr>
              <a:t> </a:t>
            </a:r>
            <a:r>
              <a:rPr lang="en-US" sz="2000" b="0" i="0" spc="-240" baseline="0" dirty="0">
                <a:latin typeface="EYInterstate"/>
              </a:rPr>
              <a:t>T</a:t>
            </a:r>
            <a:r>
              <a:rPr lang="en-US" sz="2000" b="0" i="0" spc="-110" baseline="0" dirty="0">
                <a:latin typeface="EYInterstate"/>
              </a:rPr>
              <a:t>r</a:t>
            </a:r>
            <a:r>
              <a:rPr lang="en-US" sz="2000" b="0" i="0" spc="-40" baseline="0" dirty="0">
                <a:latin typeface="EYInterstate"/>
              </a:rPr>
              <a:t>a</a:t>
            </a:r>
            <a:r>
              <a:rPr lang="en-US" sz="2000" b="0" i="0" spc="-39" baseline="0" dirty="0">
                <a:latin typeface="EYInterstate"/>
              </a:rPr>
              <a:t>n</a:t>
            </a:r>
            <a:r>
              <a:rPr lang="en-US" sz="2000" b="0" i="0" spc="-49" baseline="0" dirty="0">
                <a:latin typeface="EYInterstate"/>
              </a:rPr>
              <a:t>s</a:t>
            </a:r>
            <a:r>
              <a:rPr lang="en-US" sz="2000" b="0" i="0" spc="-40" baseline="0" dirty="0">
                <a:latin typeface="EYInterstate"/>
              </a:rPr>
              <a:t>ac</a:t>
            </a:r>
            <a:r>
              <a:rPr lang="en-US" sz="2000" b="0" i="0" spc="-39" baseline="0" dirty="0">
                <a:latin typeface="EYInterstate"/>
              </a:rPr>
              <a:t>t</a:t>
            </a:r>
            <a:r>
              <a:rPr lang="en-US" sz="2000" b="0" i="0" spc="-40" baseline="0" dirty="0">
                <a:latin typeface="EYInterstate"/>
              </a:rPr>
              <a:t>i</a:t>
            </a:r>
            <a:r>
              <a:rPr lang="en-US" sz="2000" b="0" i="0" spc="-39" baseline="0" dirty="0">
                <a:latin typeface="EYInterstate"/>
              </a:rPr>
              <a:t>on</a:t>
            </a:r>
            <a:r>
              <a:rPr lang="en-US" sz="2000" b="0" i="0" spc="-40" baseline="0" dirty="0">
                <a:latin typeface="EYInterstate"/>
              </a:rPr>
              <a:t> A</a:t>
            </a:r>
            <a:r>
              <a:rPr lang="en-US" sz="2000" b="0" i="0" spc="-39" baseline="0" dirty="0">
                <a:latin typeface="EYInterstate"/>
              </a:rPr>
              <a:t>dv</a:t>
            </a:r>
            <a:r>
              <a:rPr lang="en-US" sz="2000" b="0" i="0" spc="-40" baseline="0" dirty="0">
                <a:latin typeface="EYInterstate"/>
              </a:rPr>
              <a:t>i</a:t>
            </a:r>
            <a:r>
              <a:rPr lang="en-US" sz="2000" b="0" i="0" spc="-59" baseline="0" dirty="0">
                <a:latin typeface="EYInterstate"/>
              </a:rPr>
              <a:t>s</a:t>
            </a:r>
            <a:r>
              <a:rPr lang="en-US" sz="2000" b="0" i="0" spc="-39" baseline="0" dirty="0">
                <a:latin typeface="EYInterstate"/>
              </a:rPr>
              <a:t>o</a:t>
            </a:r>
            <a:r>
              <a:rPr lang="en-US" sz="2000" b="0" i="0" spc="-40" baseline="0" dirty="0">
                <a:latin typeface="EYInterstate"/>
              </a:rPr>
              <a:t>r</a:t>
            </a:r>
            <a:r>
              <a:rPr lang="en-US" sz="2000" b="0" i="0" spc="0" baseline="0" dirty="0">
                <a:latin typeface="EYInterstate"/>
              </a:rPr>
              <a:t>y</a:t>
            </a:r>
          </a:p>
        </p:txBody>
      </p:sp>
      <p:sp>
        <p:nvSpPr>
          <p:cNvPr id="970" name="Rectangle 970"/>
          <p:cNvSpPr/>
          <p:nvPr/>
        </p:nvSpPr>
        <p:spPr>
          <a:xfrm>
            <a:off x="16858777" y="1643900"/>
            <a:ext cx="4313480" cy="1589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51293" algn="l"/>
                <a:tab pos="1665447" algn="l"/>
                <a:tab pos="3927034" algn="l"/>
              </a:tabLst>
            </a:pP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Ge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o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g</a:t>
            </a:r>
            <a:r>
              <a:rPr lang="en-US" sz="800" b="0" i="0" spc="-44" baseline="0" dirty="0">
                <a:solidFill>
                  <a:srgbClr val="1A1A1A"/>
                </a:solidFill>
                <a:latin typeface="EYInterstate"/>
              </a:rPr>
              <a:t>r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a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p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hi</a:t>
            </a:r>
            <a:r>
              <a:rPr lang="en-US" sz="800" b="0" i="0" spc="-23" baseline="0" dirty="0">
                <a:solidFill>
                  <a:srgbClr val="1A1A1A"/>
                </a:solidFill>
                <a:latin typeface="EYInterstate"/>
              </a:rPr>
              <a:t>e</a:t>
            </a:r>
            <a:r>
              <a:rPr lang="en-US" sz="800" b="0" i="0" spc="0" baseline="0" dirty="0">
                <a:solidFill>
                  <a:srgbClr val="1A1A1A"/>
                </a:solidFill>
                <a:latin typeface="EYInterstate"/>
              </a:rPr>
              <a:t>s	</a:t>
            </a:r>
            <a:r>
              <a:rPr lang="en-US" sz="800" b="0" i="0" spc="-23" baseline="0" dirty="0">
                <a:solidFill>
                  <a:srgbClr val="1A1A1A"/>
                </a:solidFill>
                <a:latin typeface="EYInterstate"/>
              </a:rPr>
              <a:t>S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e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c</a:t>
            </a:r>
            <a:r>
              <a:rPr lang="en-US" sz="800" b="0" i="0" spc="-32" baseline="0" dirty="0">
                <a:solidFill>
                  <a:srgbClr val="1A1A1A"/>
                </a:solidFill>
                <a:latin typeface="EYInterstate"/>
              </a:rPr>
              <a:t>t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o</a:t>
            </a:r>
            <a:r>
              <a:rPr lang="en-US" sz="800" b="0" i="0" spc="-31" baseline="0" dirty="0">
                <a:solidFill>
                  <a:srgbClr val="1A1A1A"/>
                </a:solidFill>
                <a:latin typeface="EYInterstate"/>
              </a:rPr>
              <a:t>r</a:t>
            </a:r>
            <a:r>
              <a:rPr lang="en-US" sz="800" b="0" i="0" spc="0" baseline="0" dirty="0">
                <a:solidFill>
                  <a:srgbClr val="1A1A1A"/>
                </a:solidFill>
                <a:latin typeface="EYInterstate"/>
              </a:rPr>
              <a:t>s	</a:t>
            </a:r>
            <a:r>
              <a:rPr lang="en-US" sz="800" b="0" i="0" spc="-36" baseline="0" dirty="0">
                <a:solidFill>
                  <a:srgbClr val="1A1A1A"/>
                </a:solidFill>
                <a:latin typeface="EYInterstate"/>
              </a:rPr>
              <a:t>R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ela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ti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o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n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sh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i</a:t>
            </a:r>
            <a:r>
              <a:rPr lang="en-US" sz="800" b="0" i="0" spc="-22" baseline="0" dirty="0">
                <a:solidFill>
                  <a:srgbClr val="1A1A1A"/>
                </a:solidFill>
                <a:latin typeface="EYInterstate"/>
              </a:rPr>
              <a:t>p</a:t>
            </a:r>
            <a:r>
              <a:rPr lang="en-US" sz="800" b="0" i="0" spc="0" baseline="0" dirty="0">
                <a:solidFill>
                  <a:srgbClr val="1A1A1A"/>
                </a:solidFill>
                <a:latin typeface="EYInterstate"/>
              </a:rPr>
              <a:t>s	</a:t>
            </a:r>
            <a:r>
              <a:rPr lang="en-US" sz="800" b="0" i="0" spc="-23" baseline="0" dirty="0">
                <a:solidFill>
                  <a:srgbClr val="1A1A1A"/>
                </a:solidFill>
                <a:latin typeface="EYInterstate"/>
              </a:rPr>
              <a:t>S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e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r</a:t>
            </a:r>
            <a:r>
              <a:rPr lang="en-US" sz="800" b="0" i="0" spc="-15" baseline="0" dirty="0">
                <a:solidFill>
                  <a:srgbClr val="1A1A1A"/>
                </a:solidFill>
                <a:latin typeface="EYInterstate"/>
              </a:rPr>
              <a:t>v</a:t>
            </a:r>
            <a:r>
              <a:rPr lang="en-US" sz="800" b="0" i="0" spc="-16" baseline="0" dirty="0">
                <a:solidFill>
                  <a:srgbClr val="1A1A1A"/>
                </a:solidFill>
                <a:latin typeface="EYInterstate"/>
              </a:rPr>
              <a:t>i</a:t>
            </a:r>
            <a:r>
              <a:rPr lang="en-US" sz="800" b="0" i="0" spc="-29" baseline="0" dirty="0">
                <a:solidFill>
                  <a:srgbClr val="1A1A1A"/>
                </a:solidFill>
                <a:latin typeface="EYInterstate"/>
              </a:rPr>
              <a:t>c</a:t>
            </a:r>
            <a:r>
              <a:rPr lang="en-US" sz="800" b="0" i="0" spc="-23" baseline="0" dirty="0">
                <a:solidFill>
                  <a:srgbClr val="1A1A1A"/>
                </a:solidFill>
                <a:latin typeface="EYInterstate"/>
              </a:rPr>
              <a:t>e</a:t>
            </a:r>
            <a:r>
              <a:rPr lang="en-US" sz="800" b="0" i="0" spc="0" baseline="0" dirty="0">
                <a:solidFill>
                  <a:srgbClr val="1A1A1A"/>
                </a:solidFill>
                <a:latin typeface="EYInterstate"/>
              </a:rPr>
              <a:t>s</a:t>
            </a:r>
          </a:p>
        </p:txBody>
      </p:sp>
      <p:sp>
        <p:nvSpPr>
          <p:cNvPr id="971" name="Rectangle 971"/>
          <p:cNvSpPr/>
          <p:nvPr/>
        </p:nvSpPr>
        <p:spPr>
          <a:xfrm>
            <a:off x="16072428" y="3280003"/>
            <a:ext cx="490598" cy="195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="0" i="0" spc="-16" baseline="0" dirty="0">
                <a:solidFill>
                  <a:srgbClr val="1A1A1A"/>
                </a:solidFill>
                <a:latin typeface="EYInterstate Light"/>
              </a:rPr>
              <a:t>B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q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u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e 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M</a:t>
            </a:r>
            <a:r>
              <a:rPr lang="en-US" sz="600" b="0" i="0" spc="-19" baseline="0" dirty="0">
                <a:solidFill>
                  <a:srgbClr val="1A1A1A"/>
                </a:solidFill>
                <a:latin typeface="EYInterstate Light"/>
              </a:rPr>
              <a:t>&amp;</a:t>
            </a:r>
            <a:r>
              <a:rPr lang="en-US" sz="600" b="0" i="0" spc="0" baseline="0" dirty="0">
                <a:solidFill>
                  <a:srgbClr val="1A1A1A"/>
                </a:solidFill>
                <a:latin typeface="EYInterstate Light"/>
              </a:rPr>
              <a:t>A </a:t>
            </a:r>
          </a:p>
          <a:p>
            <a:pPr marL="108870">
              <a:lnSpc>
                <a:spcPts val="600"/>
              </a:lnSpc>
            </a:pP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Adv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600" b="0" i="0" spc="-17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o</a:t>
            </a:r>
            <a:r>
              <a:rPr lang="en-US" sz="600" b="0" i="0" spc="0" baseline="0" dirty="0">
                <a:solidFill>
                  <a:srgbClr val="1A1A1A"/>
                </a:solidFill>
                <a:latin typeface="EYInterstate Light"/>
              </a:rPr>
              <a:t>r</a:t>
            </a:r>
          </a:p>
        </p:txBody>
      </p:sp>
      <p:sp>
        <p:nvSpPr>
          <p:cNvPr id="972" name="Rectangle 972"/>
          <p:cNvSpPr/>
          <p:nvPr/>
        </p:nvSpPr>
        <p:spPr>
          <a:xfrm>
            <a:off x="16124035" y="3918089"/>
            <a:ext cx="387339" cy="195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I</a:t>
            </a:r>
            <a:r>
              <a:rPr lang="en-US" sz="600" b="0" i="0" spc="-27" baseline="0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600" b="0" i="0" spc="-22" baseline="0" dirty="0">
                <a:solidFill>
                  <a:srgbClr val="1A1A1A"/>
                </a:solidFill>
                <a:latin typeface="EYInterstate Light"/>
              </a:rPr>
              <a:t>v</a:t>
            </a:r>
            <a:r>
              <a:rPr lang="en-US" sz="600" b="0" i="0" spc="-17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600" b="0" i="0" spc="-18" baseline="0" dirty="0">
                <a:solidFill>
                  <a:srgbClr val="1A1A1A"/>
                </a:solidFill>
                <a:latin typeface="EYInterstate Light"/>
              </a:rPr>
              <a:t>s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t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me</a:t>
            </a:r>
            <a:r>
              <a:rPr lang="en-US" sz="600" b="0" i="0" spc="-15" baseline="0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600" b="0" i="0" spc="0" baseline="0" dirty="0">
                <a:solidFill>
                  <a:srgbClr val="1A1A1A"/>
                </a:solidFill>
                <a:latin typeface="EYInterstate Light"/>
              </a:rPr>
              <a:t>t </a:t>
            </a:r>
          </a:p>
          <a:p>
            <a:pPr marL="101058">
              <a:lnSpc>
                <a:spcPts val="600"/>
              </a:lnSpc>
            </a:pPr>
            <a:r>
              <a:rPr lang="en-US" sz="600" b="0" i="0" spc="-16" baseline="0" dirty="0">
                <a:solidFill>
                  <a:srgbClr val="1A1A1A"/>
                </a:solidFill>
                <a:latin typeface="EYInterstate Light"/>
              </a:rPr>
              <a:t>B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600" b="0" i="0" spc="0" baseline="0" dirty="0">
                <a:solidFill>
                  <a:srgbClr val="1A1A1A"/>
                </a:solidFill>
                <a:latin typeface="EYInterstate Light"/>
              </a:rPr>
              <a:t>k</a:t>
            </a:r>
          </a:p>
        </p:txBody>
      </p:sp>
      <p:sp>
        <p:nvSpPr>
          <p:cNvPr id="973" name="Rectangle 973"/>
          <p:cNvSpPr/>
          <p:nvPr/>
        </p:nvSpPr>
        <p:spPr>
          <a:xfrm>
            <a:off x="16111534" y="4539889"/>
            <a:ext cx="412325" cy="195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="0" i="0" spc="-22" baseline="0" dirty="0">
                <a:solidFill>
                  <a:srgbClr val="1A1A1A"/>
                </a:solidFill>
                <a:latin typeface="EYInterstate Light"/>
              </a:rPr>
              <a:t>C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om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m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e</a:t>
            </a:r>
            <a:r>
              <a:rPr lang="en-US" sz="600" b="0" i="0" spc="-26" baseline="0" dirty="0">
                <a:solidFill>
                  <a:srgbClr val="1A1A1A"/>
                </a:solidFill>
                <a:latin typeface="EYInterstate Light"/>
              </a:rPr>
              <a:t>r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ci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600" b="0" i="0" spc="0" baseline="0" dirty="0">
                <a:solidFill>
                  <a:srgbClr val="1A1A1A"/>
                </a:solidFill>
                <a:latin typeface="EYInterstate Light"/>
              </a:rPr>
              <a:t>l </a:t>
            </a:r>
          </a:p>
          <a:p>
            <a:pPr marL="113560">
              <a:lnSpc>
                <a:spcPts val="600"/>
              </a:lnSpc>
            </a:pPr>
            <a:r>
              <a:rPr lang="en-US" sz="600" b="0" i="0" spc="-16" baseline="0" dirty="0">
                <a:solidFill>
                  <a:srgbClr val="1A1A1A"/>
                </a:solidFill>
                <a:latin typeface="EYInterstate Light"/>
              </a:rPr>
              <a:t>B</a:t>
            </a:r>
            <a:r>
              <a:rPr lang="en-US" sz="600" b="0" i="0" spc="-11" baseline="0" dirty="0">
                <a:solidFill>
                  <a:srgbClr val="1A1A1A"/>
                </a:solidFill>
                <a:latin typeface="EYInterstate Light"/>
              </a:rPr>
              <a:t>a</a:t>
            </a:r>
            <a:r>
              <a:rPr lang="en-US" sz="600" b="0" i="0" spc="-12" baseline="0" dirty="0">
                <a:solidFill>
                  <a:srgbClr val="1A1A1A"/>
                </a:solidFill>
                <a:latin typeface="EYInterstate Light"/>
              </a:rPr>
              <a:t>n</a:t>
            </a:r>
            <a:r>
              <a:rPr lang="en-US" sz="600" b="0" i="0" spc="0" baseline="0" dirty="0">
                <a:solidFill>
                  <a:srgbClr val="1A1A1A"/>
                </a:solidFill>
                <a:latin typeface="EYInterstate Light"/>
              </a:rPr>
              <a:t>k</a:t>
            </a:r>
          </a:p>
        </p:txBody>
      </p:sp>
      <p:sp>
        <p:nvSpPr>
          <p:cNvPr id="974" name="Rectangle 974"/>
          <p:cNvSpPr/>
          <p:nvPr/>
        </p:nvSpPr>
        <p:spPr>
          <a:xfrm>
            <a:off x="16663142" y="1958859"/>
            <a:ext cx="455231" cy="248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34" b="1" i="0" spc="-93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g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53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8447">
              <a:lnSpc>
                <a:spcPts val="800"/>
              </a:lnSpc>
            </a:pPr>
            <a:r>
              <a:rPr lang="en-US" sz="734" b="1" i="0" spc="-52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h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734" b="1" i="0" spc="-75" baseline="0" dirty="0">
                <a:solidFill>
                  <a:srgbClr val="FFFFFF"/>
                </a:solidFill>
                <a:latin typeface="EYInterstate"/>
              </a:rPr>
              <a:t>G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un</a:t>
            </a:r>
            <a:r>
              <a:rPr lang="en-US" sz="734" b="1" i="0" spc="-51" baseline="0" dirty="0">
                <a:solidFill>
                  <a:srgbClr val="FFFFFF"/>
                </a:solidFill>
                <a:latin typeface="EYInterstate"/>
              </a:rPr>
              <a:t>d</a:t>
            </a:r>
          </a:p>
        </p:txBody>
      </p:sp>
      <p:sp>
        <p:nvSpPr>
          <p:cNvPr id="975" name="Rectangle 975"/>
          <p:cNvSpPr/>
          <p:nvPr/>
        </p:nvSpPr>
        <p:spPr>
          <a:xfrm>
            <a:off x="17287133" y="1958859"/>
            <a:ext cx="254965" cy="248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34" b="1" i="0" spc="-75" baseline="0" dirty="0">
                <a:solidFill>
                  <a:srgbClr val="FFFFFF"/>
                </a:solidFill>
                <a:latin typeface="EYInterstate-Bold"/>
              </a:rPr>
              <a:t>G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-Bold"/>
              </a:rPr>
              <a:t>l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-Bold"/>
              </a:rPr>
              <a:t>o</a:t>
            </a:r>
            <a:r>
              <a:rPr lang="en-US" sz="734" b="1" i="0" spc="-68" baseline="0" dirty="0">
                <a:solidFill>
                  <a:srgbClr val="FFFFFF"/>
                </a:solidFill>
                <a:latin typeface="EYInterstate-Bold"/>
              </a:rPr>
              <a:t>b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-Bold"/>
              </a:rPr>
              <a:t>a</a:t>
            </a:r>
            <a:r>
              <a:rPr lang="en-US" sz="734" b="1" i="0" spc="-25" baseline="0" dirty="0">
                <a:solidFill>
                  <a:srgbClr val="FFFFFF"/>
                </a:solidFill>
                <a:latin typeface="EYInterstate-Bold"/>
              </a:rPr>
              <a:t>l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-Bold"/>
              </a:rPr>
              <a:t> </a:t>
            </a:r>
          </a:p>
          <a:p>
            <a:pPr marL="11721">
              <a:lnSpc>
                <a:spcPts val="800"/>
              </a:lnSpc>
            </a:pP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53" baseline="0" dirty="0">
                <a:solidFill>
                  <a:srgbClr val="FFFFFF"/>
                </a:solidFill>
                <a:latin typeface="EYInterstate"/>
              </a:rPr>
              <a:t>h</a:t>
            </a:r>
          </a:p>
        </p:txBody>
      </p:sp>
      <p:sp>
        <p:nvSpPr>
          <p:cNvPr id="976" name="Rectangle 976"/>
          <p:cNvSpPr/>
          <p:nvPr/>
        </p:nvSpPr>
        <p:spPr>
          <a:xfrm>
            <a:off x="17808945" y="1952175"/>
            <a:ext cx="373623" cy="248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34" b="1" i="0" spc="-86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92" baseline="0" dirty="0">
                <a:solidFill>
                  <a:srgbClr val="FFFFFF"/>
                </a:solidFill>
                <a:latin typeface="EYInterstate"/>
              </a:rPr>
              <a:t>m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p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6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8466">
              <a:lnSpc>
                <a:spcPts val="800"/>
              </a:lnSpc>
            </a:pPr>
            <a:r>
              <a:rPr lang="en-US" sz="734" b="1" i="0" spc="-68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75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74" baseline="0" dirty="0">
                <a:solidFill>
                  <a:srgbClr val="FFFFFF"/>
                </a:solidFill>
                <a:latin typeface="EYInterstate"/>
              </a:rPr>
              <a:t>v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6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g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e</a:t>
            </a:r>
          </a:p>
        </p:txBody>
      </p:sp>
      <p:sp>
        <p:nvSpPr>
          <p:cNvPr id="977" name="Rectangle 977"/>
          <p:cNvSpPr/>
          <p:nvPr/>
        </p:nvSpPr>
        <p:spPr>
          <a:xfrm>
            <a:off x="18328182" y="1905391"/>
            <a:ext cx="497369" cy="350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3033"/>
            <a:r>
              <a:rPr lang="en-US" sz="734" b="1" i="0" spc="-72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92" baseline="0" dirty="0">
                <a:solidFill>
                  <a:srgbClr val="FFFFFF"/>
                </a:solidFill>
                <a:latin typeface="EYInterstate"/>
              </a:rPr>
              <a:t>m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ll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&amp;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0">
              <a:lnSpc>
                <a:spcPts val="800"/>
              </a:lnSpc>
            </a:pPr>
            <a:r>
              <a:rPr lang="en-US" sz="734" b="1" i="0" spc="-87" baseline="0" dirty="0">
                <a:solidFill>
                  <a:srgbClr val="FFFFFF"/>
                </a:solidFill>
                <a:latin typeface="EYInterstate"/>
              </a:rPr>
              <a:t>M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734" b="1" i="0" spc="-92" baseline="0" dirty="0">
                <a:solidFill>
                  <a:srgbClr val="FFFFFF"/>
                </a:solidFill>
                <a:latin typeface="EYInterstate"/>
              </a:rPr>
              <a:t>m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734" b="1" i="0" spc="-72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73" baseline="0" dirty="0">
                <a:solidFill>
                  <a:srgbClr val="FFFFFF"/>
                </a:solidFill>
                <a:latin typeface="EYInterstate"/>
              </a:rPr>
              <a:t>z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20866">
              <a:lnSpc>
                <a:spcPts val="800"/>
              </a:lnSpc>
            </a:pPr>
            <a:r>
              <a:rPr lang="en-US" sz="734" b="1" i="0" spc="-71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9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66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5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p</a:t>
            </a:r>
            <a:r>
              <a:rPr lang="en-US" sz="734" b="1" i="0" spc="-5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7" baseline="0" dirty="0">
                <a:solidFill>
                  <a:srgbClr val="FFFFFF"/>
                </a:solidFill>
                <a:latin typeface="EYInterstate"/>
              </a:rPr>
              <a:t>se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s</a:t>
            </a:r>
          </a:p>
        </p:txBody>
      </p:sp>
      <p:sp>
        <p:nvSpPr>
          <p:cNvPr id="978" name="Rectangle 978"/>
          <p:cNvSpPr/>
          <p:nvPr/>
        </p:nvSpPr>
        <p:spPr>
          <a:xfrm>
            <a:off x="18846621" y="1904460"/>
            <a:ext cx="516588" cy="350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39760"/>
            <a:r>
              <a:rPr lang="en-US" sz="734" b="1" i="0" spc="-68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g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0">
              <a:lnSpc>
                <a:spcPts val="800"/>
              </a:lnSpc>
            </a:pPr>
            <a:r>
              <a:rPr lang="en-US" sz="734" b="1" i="0" spc="-87" baseline="0" dirty="0">
                <a:solidFill>
                  <a:srgbClr val="FFFFFF"/>
                </a:solidFill>
                <a:latin typeface="EYInterstate"/>
              </a:rPr>
              <a:t>M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52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52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25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41375">
              <a:lnSpc>
                <a:spcPts val="800"/>
              </a:lnSpc>
            </a:pPr>
            <a:r>
              <a:rPr lang="en-US" sz="734" b="1" i="0" spc="-86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5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p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66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66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67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s</a:t>
            </a:r>
          </a:p>
        </p:txBody>
      </p:sp>
      <p:sp>
        <p:nvSpPr>
          <p:cNvPr id="979" name="Rectangle 979"/>
          <p:cNvSpPr/>
          <p:nvPr/>
        </p:nvSpPr>
        <p:spPr>
          <a:xfrm>
            <a:off x="19493135" y="1850061"/>
            <a:ext cx="373747" cy="4520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0896"/>
            <a:r>
              <a:rPr lang="en-US" sz="734" b="1" i="0" spc="-83" baseline="0" dirty="0">
                <a:solidFill>
                  <a:srgbClr val="FFFFFF"/>
                </a:solidFill>
                <a:latin typeface="EYInterstate-Bold"/>
              </a:rPr>
              <a:t>B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-Bold"/>
              </a:rPr>
              <a:t>u</a:t>
            </a:r>
            <a:r>
              <a:rPr lang="en-US" sz="734" b="1" i="0" spc="-116" baseline="0" dirty="0">
                <a:solidFill>
                  <a:srgbClr val="FFFFFF"/>
                </a:solidFill>
                <a:latin typeface="EYInterstate-Bold"/>
              </a:rPr>
              <a:t>y</a:t>
            </a:r>
            <a:r>
              <a:rPr lang="en-US" sz="734" b="1" i="0" spc="-42" baseline="0" dirty="0">
                <a:solidFill>
                  <a:srgbClr val="FFFFFF"/>
                </a:solidFill>
                <a:latin typeface="EYInterstate-Bold"/>
              </a:rPr>
              <a:t>/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-Bold"/>
              </a:rPr>
              <a:t> </a:t>
            </a:r>
          </a:p>
          <a:p>
            <a:pPr marL="12041">
              <a:lnSpc>
                <a:spcPts val="800"/>
              </a:lnSpc>
            </a:pPr>
            <a:r>
              <a:rPr lang="en-US" sz="734" b="1" i="0" spc="-79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ll</a:t>
            </a:r>
            <a:r>
              <a:rPr lang="en-US" sz="734" b="1" i="0" spc="-68" baseline="0" dirty="0">
                <a:solidFill>
                  <a:srgbClr val="FFFFFF"/>
                </a:solidFill>
                <a:latin typeface="EYInterstate"/>
              </a:rPr>
              <a:t>—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90538">
              <a:lnSpc>
                <a:spcPts val="800"/>
              </a:lnSpc>
            </a:pPr>
            <a:r>
              <a:rPr lang="en-US" sz="734" b="1" i="0" spc="-87" baseline="0" dirty="0">
                <a:solidFill>
                  <a:srgbClr val="FFFFFF"/>
                </a:solidFill>
                <a:latin typeface="EYInterstate"/>
              </a:rPr>
              <a:t>M</a:t>
            </a:r>
            <a:r>
              <a:rPr lang="en-US" sz="734" b="1" i="0" spc="-84" baseline="0" dirty="0">
                <a:solidFill>
                  <a:srgbClr val="FFFFFF"/>
                </a:solidFill>
                <a:latin typeface="EYInterstate"/>
              </a:rPr>
              <a:t>&amp;</a:t>
            </a:r>
            <a:r>
              <a:rPr lang="en-US" sz="734" b="1" i="0" spc="-68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0">
              <a:lnSpc>
                <a:spcPts val="800"/>
              </a:lnSpc>
            </a:pPr>
            <a:r>
              <a:rPr lang="en-US" sz="734" b="1" i="0" spc="-73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78" baseline="0" dirty="0">
                <a:solidFill>
                  <a:srgbClr val="FFFFFF"/>
                </a:solidFill>
                <a:latin typeface="EYInterstate"/>
              </a:rPr>
              <a:t>x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734" b="1" i="0" spc="-52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53" baseline="0" dirty="0">
                <a:solidFill>
                  <a:srgbClr val="FFFFFF"/>
                </a:solidFill>
                <a:latin typeface="EYInterstate"/>
              </a:rPr>
              <a:t>n</a:t>
            </a:r>
          </a:p>
        </p:txBody>
      </p:sp>
      <p:sp>
        <p:nvSpPr>
          <p:cNvPr id="980" name="Rectangle 980"/>
          <p:cNvSpPr/>
          <p:nvPr/>
        </p:nvSpPr>
        <p:spPr>
          <a:xfrm>
            <a:off x="20065336" y="1904460"/>
            <a:ext cx="285423" cy="1472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34" b="1" i="0" spc="-82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p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ta</a:t>
            </a:r>
            <a:r>
              <a:rPr lang="en-US" sz="734" b="1" i="0" spc="-25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</p:txBody>
      </p:sp>
      <p:sp>
        <p:nvSpPr>
          <p:cNvPr id="981" name="Rectangle 981"/>
          <p:cNvSpPr/>
          <p:nvPr/>
        </p:nvSpPr>
        <p:spPr>
          <a:xfrm>
            <a:off x="20027137" y="2006060"/>
            <a:ext cx="338136" cy="248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1554"/>
            <a:r>
              <a:rPr lang="en-US" sz="734" b="1" i="0" spc="-74" baseline="0" dirty="0">
                <a:solidFill>
                  <a:srgbClr val="FFFFFF"/>
                </a:solidFill>
                <a:latin typeface="EYInterstate"/>
              </a:rPr>
              <a:t>&amp;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734" b="1" i="0" spc="-76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6" baseline="0" dirty="0">
                <a:solidFill>
                  <a:srgbClr val="FFFFFF"/>
                </a:solidFill>
                <a:latin typeface="EYInterstate"/>
              </a:rPr>
              <a:t>b</a:t>
            </a:r>
            <a:r>
              <a:rPr lang="en-US" sz="734" b="1" i="0" spc="-40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0">
              <a:lnSpc>
                <a:spcPts val="800"/>
              </a:lnSpc>
            </a:pPr>
            <a:r>
              <a:rPr lang="en-US" sz="734" b="1" i="0" spc="-80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dv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7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53" baseline="0" dirty="0">
                <a:solidFill>
                  <a:srgbClr val="FFFFFF"/>
                </a:solidFill>
                <a:latin typeface="EYInterstate"/>
              </a:rPr>
              <a:t>y</a:t>
            </a:r>
          </a:p>
        </p:txBody>
      </p:sp>
      <p:sp>
        <p:nvSpPr>
          <p:cNvPr id="982" name="Rectangle 982"/>
          <p:cNvSpPr/>
          <p:nvPr/>
        </p:nvSpPr>
        <p:spPr>
          <a:xfrm>
            <a:off x="20542015" y="1908061"/>
            <a:ext cx="376832" cy="350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79"/>
            <a:r>
              <a:rPr lang="en-US" sz="734" b="1" i="0" spc="-129" baseline="0" dirty="0">
                <a:solidFill>
                  <a:srgbClr val="FFFFFF"/>
                </a:solidFill>
                <a:latin typeface="EYInterstate"/>
              </a:rPr>
              <a:t>V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52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53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7568">
              <a:lnSpc>
                <a:spcPts val="800"/>
              </a:lnSpc>
            </a:pPr>
            <a:r>
              <a:rPr lang="en-US" sz="734" b="1" i="0" spc="-83" baseline="0" dirty="0">
                <a:solidFill>
                  <a:srgbClr val="FFFFFF"/>
                </a:solidFill>
                <a:latin typeface="EYInterstate"/>
              </a:rPr>
              <a:t>B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67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8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0">
              <a:lnSpc>
                <a:spcPts val="800"/>
              </a:lnSpc>
            </a:pPr>
            <a:r>
              <a:rPr lang="en-US" sz="734" b="1" i="0" spc="-87" baseline="0" dirty="0">
                <a:solidFill>
                  <a:srgbClr val="FFFFFF"/>
                </a:solidFill>
                <a:latin typeface="EYInterstate"/>
              </a:rPr>
              <a:t>M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lli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51" baseline="0" dirty="0">
                <a:solidFill>
                  <a:srgbClr val="FFFFFF"/>
                </a:solidFill>
                <a:latin typeface="EYInterstate"/>
              </a:rPr>
              <a:t>g</a:t>
            </a:r>
          </a:p>
        </p:txBody>
      </p:sp>
      <p:sp>
        <p:nvSpPr>
          <p:cNvPr id="983" name="Rectangle 983"/>
          <p:cNvSpPr/>
          <p:nvPr/>
        </p:nvSpPr>
        <p:spPr>
          <a:xfrm>
            <a:off x="21072054" y="1853660"/>
            <a:ext cx="362320" cy="248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6169"/>
            <a:r>
              <a:rPr lang="en-US" sz="734" b="1" i="0" spc="-76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-Bold"/>
              </a:rPr>
              <a:t> </a:t>
            </a:r>
          </a:p>
          <a:p>
            <a:pPr marL="0">
              <a:lnSpc>
                <a:spcPts val="800"/>
              </a:lnSpc>
            </a:pPr>
            <a:r>
              <a:rPr lang="en-US" sz="734" b="1" i="0" spc="-76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ili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g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68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48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</p:txBody>
      </p:sp>
      <p:sp>
        <p:nvSpPr>
          <p:cNvPr id="984" name="Rectangle 984"/>
          <p:cNvSpPr/>
          <p:nvPr/>
        </p:nvSpPr>
        <p:spPr>
          <a:xfrm>
            <a:off x="21030820" y="2056860"/>
            <a:ext cx="444836" cy="248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34" b="1" i="0" spc="-45" baseline="0" dirty="0">
                <a:solidFill>
                  <a:srgbClr val="FFFFFF"/>
                </a:solidFill>
                <a:latin typeface="EYInterstate"/>
              </a:rPr>
              <a:t>(</a:t>
            </a:r>
            <a:r>
              <a:rPr lang="en-US" sz="734" b="1" i="0" spc="-68" baseline="0" dirty="0">
                <a:solidFill>
                  <a:srgbClr val="FFFFFF"/>
                </a:solidFill>
                <a:latin typeface="EYInterstate"/>
              </a:rPr>
              <a:t>F</a:t>
            </a:r>
            <a:r>
              <a:rPr lang="en-US" sz="734" b="1" i="0" spc="-76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100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40" baseline="0" dirty="0">
                <a:solidFill>
                  <a:srgbClr val="FFFFFF"/>
                </a:solidFill>
                <a:latin typeface="EYInterstate"/>
              </a:rPr>
              <a:t>,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734" b="1" i="0" spc="-72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76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100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28" baseline="0" dirty="0">
                <a:solidFill>
                  <a:srgbClr val="FFFFFF"/>
                </a:solidFill>
                <a:latin typeface="EYInterstate"/>
              </a:rPr>
              <a:t>,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112123">
              <a:lnSpc>
                <a:spcPts val="800"/>
              </a:lnSpc>
            </a:pPr>
            <a:r>
              <a:rPr lang="en-US" sz="734" b="1" i="0" spc="-76" baseline="0" dirty="0">
                <a:solidFill>
                  <a:srgbClr val="FFFFFF"/>
                </a:solidFill>
                <a:latin typeface="EYInterstate"/>
              </a:rPr>
              <a:t>VD</a:t>
            </a:r>
            <a:r>
              <a:rPr lang="en-US" sz="734" b="1" i="0" spc="-96" baseline="0" dirty="0">
                <a:solidFill>
                  <a:srgbClr val="FFFFFF"/>
                </a:solidFill>
                <a:latin typeface="EYInterstate"/>
              </a:rPr>
              <a:t>D</a:t>
            </a:r>
            <a:r>
              <a:rPr lang="en-US" sz="734" b="1" i="0" spc="-33" baseline="0" dirty="0">
                <a:solidFill>
                  <a:srgbClr val="FFFFFF"/>
                </a:solidFill>
                <a:latin typeface="EYInterstate"/>
              </a:rPr>
              <a:t>)</a:t>
            </a:r>
          </a:p>
        </p:txBody>
      </p:sp>
      <p:sp>
        <p:nvSpPr>
          <p:cNvPr id="985" name="Rectangle 985"/>
          <p:cNvSpPr/>
          <p:nvPr/>
        </p:nvSpPr>
        <p:spPr>
          <a:xfrm>
            <a:off x="21594905" y="1955260"/>
            <a:ext cx="338135" cy="248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8330"/>
            <a:r>
              <a:rPr lang="en-US" sz="734" b="1" i="0" spc="-78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e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g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25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0">
              <a:lnSpc>
                <a:spcPts val="800"/>
              </a:lnSpc>
            </a:pPr>
            <a:r>
              <a:rPr lang="en-US" sz="734" b="1" i="0" spc="-80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dv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7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o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53" baseline="0" dirty="0">
                <a:solidFill>
                  <a:srgbClr val="FFFFFF"/>
                </a:solidFill>
                <a:latin typeface="EYInterstate"/>
              </a:rPr>
              <a:t>y</a:t>
            </a:r>
          </a:p>
        </p:txBody>
      </p:sp>
      <p:sp>
        <p:nvSpPr>
          <p:cNvPr id="986" name="Rectangle 986"/>
          <p:cNvSpPr/>
          <p:nvPr/>
        </p:nvSpPr>
        <p:spPr>
          <a:xfrm>
            <a:off x="22066670" y="1904460"/>
            <a:ext cx="441614" cy="350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51500"/>
            <a:r>
              <a:rPr lang="en-US" sz="734" b="1" i="0" spc="-143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52" baseline="0" dirty="0">
                <a:solidFill>
                  <a:srgbClr val="FFFFFF"/>
                </a:solidFill>
                <a:latin typeface="EYInterstate"/>
              </a:rPr>
              <a:t>x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16473">
              <a:lnSpc>
                <a:spcPts val="800"/>
              </a:lnSpc>
            </a:pPr>
            <a:r>
              <a:rPr lang="en-US" sz="734" b="1" i="0" spc="-73" baseline="0" dirty="0">
                <a:solidFill>
                  <a:srgbClr val="FFFFFF"/>
                </a:solidFill>
                <a:latin typeface="EYInterstate"/>
              </a:rPr>
              <a:t>P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l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a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nn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63" baseline="0" dirty="0">
                <a:solidFill>
                  <a:srgbClr val="FFFFFF"/>
                </a:solidFill>
                <a:latin typeface="EYInterstate"/>
              </a:rPr>
              <a:t>g</a:t>
            </a:r>
            <a:r>
              <a:rPr lang="en-US" sz="734" b="1" i="0" spc="-38" baseline="0" dirty="0">
                <a:solidFill>
                  <a:srgbClr val="FFFFFF"/>
                </a:solidFill>
                <a:latin typeface="EYInterstate"/>
              </a:rPr>
              <a:t> </a:t>
            </a:r>
            <a:r>
              <a:rPr lang="en-US" sz="734" b="1" i="0" spc="-62" baseline="0" dirty="0">
                <a:solidFill>
                  <a:srgbClr val="FFFFFF"/>
                </a:solidFill>
                <a:latin typeface="EYInterstate"/>
              </a:rPr>
              <a:t>&amp;</a:t>
            </a:r>
            <a:r>
              <a:rPr lang="en-US" sz="734" b="1" i="0" spc="-26" baseline="0" dirty="0">
                <a:solidFill>
                  <a:srgbClr val="FFFFFF"/>
                </a:solidFill>
                <a:latin typeface="EYInterstate"/>
              </a:rPr>
              <a:t> </a:t>
            </a:r>
          </a:p>
          <a:p>
            <a:pPr marL="0">
              <a:lnSpc>
                <a:spcPts val="800"/>
              </a:lnSpc>
            </a:pPr>
            <a:r>
              <a:rPr lang="en-US" sz="734" b="1" i="0" spc="-82" baseline="0" dirty="0">
                <a:solidFill>
                  <a:srgbClr val="FFFFFF"/>
                </a:solidFill>
                <a:latin typeface="EYInterstate"/>
              </a:rPr>
              <a:t>S</a:t>
            </a:r>
            <a:r>
              <a:rPr lang="en-US" sz="734" b="1" i="0" spc="-52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5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734" b="1" i="0" spc="-60" baseline="0" dirty="0">
                <a:solidFill>
                  <a:srgbClr val="FFFFFF"/>
                </a:solidFill>
                <a:latin typeface="EYInterstate"/>
              </a:rPr>
              <a:t>c</a:t>
            </a:r>
            <a:r>
              <a:rPr lang="en-US" sz="734" b="1" i="0" spc="-57" baseline="0" dirty="0">
                <a:solidFill>
                  <a:srgbClr val="FFFFFF"/>
                </a:solidFill>
                <a:latin typeface="EYInterstate"/>
              </a:rPr>
              <a:t>t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u</a:t>
            </a:r>
            <a:r>
              <a:rPr lang="en-US" sz="734" b="1" i="0" spc="-50" baseline="0" dirty="0">
                <a:solidFill>
                  <a:srgbClr val="FFFFFF"/>
                </a:solidFill>
                <a:latin typeface="EYInterstate"/>
              </a:rPr>
              <a:t>r</a:t>
            </a:r>
            <a:r>
              <a:rPr lang="en-US" sz="734" b="1" i="0" spc="-37" baseline="0" dirty="0">
                <a:solidFill>
                  <a:srgbClr val="FFFFFF"/>
                </a:solidFill>
                <a:latin typeface="EYInterstate"/>
              </a:rPr>
              <a:t>i</a:t>
            </a:r>
            <a:r>
              <a:rPr lang="en-US" sz="734" b="1" i="0" spc="-65" baseline="0" dirty="0">
                <a:solidFill>
                  <a:srgbClr val="FFFFFF"/>
                </a:solidFill>
                <a:latin typeface="EYInterstate"/>
              </a:rPr>
              <a:t>n</a:t>
            </a:r>
            <a:r>
              <a:rPr lang="en-US" sz="734" b="1" i="0" spc="-51" baseline="0" dirty="0">
                <a:solidFill>
                  <a:srgbClr val="FFFFFF"/>
                </a:solidFill>
                <a:latin typeface="EYInterstate"/>
              </a:rPr>
              <a:t>g</a:t>
            </a:r>
          </a:p>
        </p:txBody>
      </p:sp>
      <p:sp>
        <p:nvSpPr>
          <p:cNvPr id="1023" name="Rectangle 1023"/>
          <p:cNvSpPr/>
          <p:nvPr/>
        </p:nvSpPr>
        <p:spPr>
          <a:xfrm>
            <a:off x="4910201" y="6998025"/>
            <a:ext cx="115569" cy="139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" b="0" i="0" spc="-19" baseline="0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U</a:t>
            </a:r>
          </a:p>
        </p:txBody>
      </p:sp>
      <p:sp>
        <p:nvSpPr>
          <p:cNvPr id="1024" name="Rectangle 1024"/>
          <p:cNvSpPr/>
          <p:nvPr/>
        </p:nvSpPr>
        <p:spPr>
          <a:xfrm>
            <a:off x="2706483" y="7750825"/>
            <a:ext cx="1463878" cy="139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39045" algn="l"/>
                <a:tab pos="1352753" algn="l"/>
              </a:tabLst>
            </a:pPr>
            <a:r>
              <a:rPr lang="en-US" sz="1060" b="0" i="0" spc="-17" baseline="73339" dirty="0">
                <a:solidFill>
                  <a:srgbClr val="FFFFFF"/>
                </a:solidFill>
                <a:latin typeface="EYInterstate Light"/>
              </a:rPr>
              <a:t>C</a:t>
            </a:r>
            <a:r>
              <a:rPr lang="en-US" sz="1060" b="0" i="0" spc="-147" baseline="73339" dirty="0">
                <a:solidFill>
                  <a:srgbClr val="FFFFFF"/>
                </a:solidFill>
                <a:latin typeface="EYInterstate Light"/>
              </a:rPr>
              <a:t>Z</a:t>
            </a:r>
            <a:r>
              <a:rPr lang="en-US" sz="1060" b="0" i="0" spc="-14" baseline="8548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1060" b="0" i="0" spc="0" baseline="8548" dirty="0">
                <a:solidFill>
                  <a:srgbClr val="FFFFFF"/>
                </a:solidFill>
                <a:latin typeface="EYInterstate Light"/>
              </a:rPr>
              <a:t>K	</a:t>
            </a:r>
            <a:r>
              <a:rPr lang="en-US" sz="1060" b="0" i="0" spc="-28" baseline="40944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1060" b="0" i="0" spc="0" baseline="40944" dirty="0">
                <a:solidFill>
                  <a:srgbClr val="FFFFFF"/>
                </a:solidFill>
                <a:latin typeface="EYInterstate Light"/>
              </a:rPr>
              <a:t>A	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K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Z</a:t>
            </a:r>
          </a:p>
        </p:txBody>
      </p:sp>
      <p:sp>
        <p:nvSpPr>
          <p:cNvPr id="1025" name="Rectangle 1025"/>
          <p:cNvSpPr/>
          <p:nvPr/>
        </p:nvSpPr>
        <p:spPr>
          <a:xfrm>
            <a:off x="2820644" y="7588426"/>
            <a:ext cx="104279" cy="139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P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L</a:t>
            </a:r>
          </a:p>
        </p:txBody>
      </p:sp>
      <p:sp>
        <p:nvSpPr>
          <p:cNvPr id="1026" name="Rectangle 1026"/>
          <p:cNvSpPr/>
          <p:nvPr/>
        </p:nvSpPr>
        <p:spPr>
          <a:xfrm>
            <a:off x="3031545" y="7516425"/>
            <a:ext cx="107302" cy="139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" b="0" i="0" spc="-49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Y</a:t>
            </a:r>
          </a:p>
        </p:txBody>
      </p:sp>
      <p:sp>
        <p:nvSpPr>
          <p:cNvPr id="1027" name="Rectangle 1027"/>
          <p:cNvSpPr/>
          <p:nvPr/>
        </p:nvSpPr>
        <p:spPr>
          <a:xfrm>
            <a:off x="3063257" y="7818309"/>
            <a:ext cx="108661" cy="1193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="0" i="0" spc="-12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600" b="0" i="0" spc="0" baseline="0" dirty="0">
                <a:solidFill>
                  <a:srgbClr val="FFFFFF"/>
                </a:solidFill>
                <a:latin typeface="EYInterstate Light"/>
              </a:rPr>
              <a:t>D</a:t>
            </a:r>
          </a:p>
        </p:txBody>
      </p:sp>
      <p:sp>
        <p:nvSpPr>
          <p:cNvPr id="1028" name="Rectangle 1028"/>
          <p:cNvSpPr/>
          <p:nvPr/>
        </p:nvSpPr>
        <p:spPr>
          <a:xfrm>
            <a:off x="2927499" y="7415625"/>
            <a:ext cx="164095" cy="139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" b="0" i="0" spc="-88" baseline="0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700" b="0" i="0" spc="-215" baseline="0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060" b="0" i="0" spc="-88" baseline="72889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1060" b="0" i="0" spc="0" baseline="72889" dirty="0">
                <a:solidFill>
                  <a:srgbClr val="FFFFFF"/>
                </a:solidFill>
                <a:latin typeface="EYInterstate Light"/>
              </a:rPr>
              <a:t>V</a:t>
            </a:r>
          </a:p>
        </p:txBody>
      </p:sp>
      <p:sp>
        <p:nvSpPr>
          <p:cNvPr id="1029" name="Rectangle 1029"/>
          <p:cNvSpPr/>
          <p:nvPr/>
        </p:nvSpPr>
        <p:spPr>
          <a:xfrm>
            <a:off x="3023111" y="7253625"/>
            <a:ext cx="102590" cy="139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" b="0" i="0" spc="-14" baseline="0" dirty="0">
                <a:solidFill>
                  <a:srgbClr val="FFFFFF"/>
                </a:solidFill>
                <a:latin typeface="EYInterstate Light"/>
              </a:rPr>
              <a:t>E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E</a:t>
            </a:r>
          </a:p>
        </p:txBody>
      </p:sp>
      <p:sp>
        <p:nvSpPr>
          <p:cNvPr id="1030" name="Rectangle 1030"/>
          <p:cNvSpPr/>
          <p:nvPr/>
        </p:nvSpPr>
        <p:spPr>
          <a:xfrm>
            <a:off x="3225469" y="8070826"/>
            <a:ext cx="1176658" cy="2328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60560" algn="l"/>
                <a:tab pos="770961" algn="l"/>
              </a:tabLst>
            </a:pPr>
            <a:r>
              <a:rPr lang="en-US" sz="1060" b="0" i="0" spc="-14" baseline="-105287" dirty="0">
                <a:solidFill>
                  <a:srgbClr val="FFFFFF"/>
                </a:solidFill>
                <a:latin typeface="EYInterstate Light"/>
              </a:rPr>
              <a:t>T</a:t>
            </a:r>
            <a:r>
              <a:rPr lang="en-US" sz="1060" b="0" i="0" spc="0" baseline="-105287" dirty="0">
                <a:solidFill>
                  <a:srgbClr val="FFFFFF"/>
                </a:solidFill>
                <a:latin typeface="EYInterstate Light"/>
              </a:rPr>
              <a:t>R	</a:t>
            </a:r>
            <a:r>
              <a:rPr lang="en-US" sz="1060" b="0" i="0" spc="-14" baseline="-52642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060" b="0" i="0" spc="0" baseline="-52642" dirty="0">
                <a:solidFill>
                  <a:srgbClr val="FFFFFF"/>
                </a:solidFill>
                <a:latin typeface="EYInterstate Light"/>
              </a:rPr>
              <a:t>Z	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U</a:t>
            </a:r>
            <a:r>
              <a:rPr lang="en-US" sz="700" b="0" i="0" spc="1397" baseline="0" dirty="0">
                <a:solidFill>
                  <a:srgbClr val="FFFFFF"/>
                </a:solidFill>
                <a:latin typeface="EYInterstate Light"/>
              </a:rPr>
              <a:t>Z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K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G</a:t>
            </a:r>
          </a:p>
        </p:txBody>
      </p:sp>
      <p:sp>
        <p:nvSpPr>
          <p:cNvPr id="1031" name="Rectangle 1031"/>
          <p:cNvSpPr/>
          <p:nvPr/>
        </p:nvSpPr>
        <p:spPr>
          <a:xfrm>
            <a:off x="2798560" y="7872825"/>
            <a:ext cx="255979" cy="139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60" b="0" i="0" spc="-14" baseline="56691" dirty="0">
                <a:solidFill>
                  <a:srgbClr val="FFFFFF"/>
                </a:solidFill>
                <a:latin typeface="EYInterstate-Light"/>
              </a:rPr>
              <a:t>H</a:t>
            </a:r>
            <a:r>
              <a:rPr lang="en-US" sz="1060" b="0" i="0" spc="138" baseline="56691" dirty="0">
                <a:solidFill>
                  <a:srgbClr val="FFFFFF"/>
                </a:solidFill>
                <a:latin typeface="EYInterstate-Light"/>
              </a:rPr>
              <a:t>U</a:t>
            </a:r>
            <a:r>
              <a:rPr lang="en-US" sz="700" b="0" i="0" spc="-14" baseline="0" dirty="0">
                <a:latin typeface="EYInterstate Light"/>
              </a:rPr>
              <a:t>R</a:t>
            </a:r>
            <a:r>
              <a:rPr lang="en-US" sz="700" b="0" i="0" spc="0" baseline="0" dirty="0">
                <a:latin typeface="EYInterstate Light"/>
              </a:rPr>
              <a:t>O</a:t>
            </a:r>
          </a:p>
        </p:txBody>
      </p:sp>
      <p:sp>
        <p:nvSpPr>
          <p:cNvPr id="1032" name="Rectangle 1032"/>
          <p:cNvSpPr/>
          <p:nvPr/>
        </p:nvSpPr>
        <p:spPr>
          <a:xfrm>
            <a:off x="2675051" y="7824108"/>
            <a:ext cx="64312" cy="1193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="0" i="0" spc="-11" baseline="0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600" b="0" i="0" spc="0" baseline="0" dirty="0">
                <a:solidFill>
                  <a:srgbClr val="FFFFFF"/>
                </a:solidFill>
                <a:latin typeface="EYInterstate Light"/>
              </a:rPr>
              <a:t>I</a:t>
            </a:r>
          </a:p>
        </p:txBody>
      </p:sp>
      <p:sp>
        <p:nvSpPr>
          <p:cNvPr id="1033" name="Rectangle 1033"/>
          <p:cNvSpPr/>
          <p:nvPr/>
        </p:nvSpPr>
        <p:spPr>
          <a:xfrm>
            <a:off x="2707388" y="7890308"/>
            <a:ext cx="100431" cy="1193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="0" i="0" spc="-11" baseline="0" dirty="0">
                <a:solidFill>
                  <a:srgbClr val="FFFFFF"/>
                </a:solidFill>
                <a:latin typeface="EYInterstate Light"/>
              </a:rPr>
              <a:t>H</a:t>
            </a:r>
            <a:r>
              <a:rPr lang="en-US" sz="600" b="0" i="0" spc="0" baseline="0" dirty="0">
                <a:solidFill>
                  <a:srgbClr val="FFFFFF"/>
                </a:solidFill>
                <a:latin typeface="EYInterstate Light"/>
              </a:rPr>
              <a:t>R</a:t>
            </a:r>
          </a:p>
        </p:txBody>
      </p:sp>
      <p:sp>
        <p:nvSpPr>
          <p:cNvPr id="1034" name="Rectangle 1034"/>
          <p:cNvSpPr/>
          <p:nvPr/>
        </p:nvSpPr>
        <p:spPr>
          <a:xfrm>
            <a:off x="2738337" y="7951508"/>
            <a:ext cx="103327" cy="1193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="0" i="0" spc="-12" baseline="0" dirty="0">
                <a:solidFill>
                  <a:srgbClr val="FFFFFF"/>
                </a:solidFill>
                <a:latin typeface="EYInterstate Light"/>
              </a:rPr>
              <a:t>M</a:t>
            </a:r>
            <a:r>
              <a:rPr lang="en-US" sz="600" b="0" i="0" spc="0" baseline="0" dirty="0">
                <a:solidFill>
                  <a:srgbClr val="FFFFFF"/>
                </a:solidFill>
                <a:latin typeface="EYInterstate Light"/>
              </a:rPr>
              <a:t>T</a:t>
            </a:r>
          </a:p>
        </p:txBody>
      </p:sp>
      <p:sp>
        <p:nvSpPr>
          <p:cNvPr id="1035" name="Rectangle 1035"/>
          <p:cNvSpPr/>
          <p:nvPr/>
        </p:nvSpPr>
        <p:spPr>
          <a:xfrm>
            <a:off x="2822206" y="8027826"/>
            <a:ext cx="243615" cy="2650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909" b="0" i="0" spc="-322" baseline="-52548" dirty="0">
                <a:solidFill>
                  <a:srgbClr val="FFFFFF"/>
                </a:solidFill>
                <a:latin typeface="EYInterstate Light"/>
              </a:rPr>
              <a:t>A</a:t>
            </a:r>
            <a:r>
              <a:rPr lang="en-US" sz="1060" b="0" i="0" spc="-144" baseline="54781" dirty="0">
                <a:solidFill>
                  <a:srgbClr val="FFFFFF"/>
                </a:solidFill>
                <a:latin typeface="EYInterstate Light"/>
              </a:rPr>
              <a:t>R</a:t>
            </a:r>
            <a:r>
              <a:rPr lang="en-US" sz="909" b="0" i="0" spc="-214" baseline="-52548" dirty="0">
                <a:solidFill>
                  <a:srgbClr val="FFFFFF"/>
                </a:solidFill>
                <a:latin typeface="EYInterstate Light"/>
              </a:rPr>
              <a:t>L</a:t>
            </a:r>
            <a:r>
              <a:rPr lang="en-US" sz="1060" b="0" i="0" spc="0" baseline="54781" dirty="0">
                <a:solidFill>
                  <a:srgbClr val="FFFFFF"/>
                </a:solidFill>
                <a:latin typeface="EYInterstate Light"/>
              </a:rPr>
              <a:t>S</a:t>
            </a: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B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G</a:t>
            </a:r>
          </a:p>
          <a:p>
            <a:pPr marL="40092">
              <a:lnSpc>
                <a:spcPts val="699"/>
              </a:lnSpc>
            </a:pPr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R</a:t>
            </a:r>
          </a:p>
        </p:txBody>
      </p:sp>
      <p:sp>
        <p:nvSpPr>
          <p:cNvPr id="1036" name="Rectangle 1036"/>
          <p:cNvSpPr/>
          <p:nvPr/>
        </p:nvSpPr>
        <p:spPr>
          <a:xfrm>
            <a:off x="3455499" y="8034826"/>
            <a:ext cx="108991" cy="139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" b="0" i="0" spc="-13" baseline="0" dirty="0">
                <a:solidFill>
                  <a:srgbClr val="FFFFFF"/>
                </a:solidFill>
                <a:latin typeface="EYInterstate Light"/>
              </a:rPr>
              <a:t>G</a:t>
            </a:r>
            <a:r>
              <a:rPr lang="en-US" sz="700" b="0" i="0" spc="0" baseline="0" dirty="0">
                <a:solidFill>
                  <a:srgbClr val="FFFFFF"/>
                </a:solidFill>
                <a:latin typeface="EYInterstate Light"/>
              </a:rPr>
              <a:t>E</a:t>
            </a:r>
          </a:p>
        </p:txBody>
      </p:sp>
      <p:sp>
        <p:nvSpPr>
          <p:cNvPr id="999" name="Freeform 624">
            <a:extLst>
              <a:ext uri="{FF2B5EF4-FFF2-40B4-BE49-F238E27FC236}">
                <a16:creationId xmlns:a16="http://schemas.microsoft.com/office/drawing/2014/main" id="{2A2E14A0-5DEA-4235-AE4D-CBF2C3F551BD}"/>
              </a:ext>
            </a:extLst>
          </p:cNvPr>
          <p:cNvSpPr/>
          <p:nvPr/>
        </p:nvSpPr>
        <p:spPr>
          <a:xfrm>
            <a:off x="9116781" y="7496084"/>
            <a:ext cx="2571472" cy="257391"/>
          </a:xfrm>
          <a:custGeom>
            <a:avLst/>
            <a:gdLst/>
            <a:ahLst/>
            <a:cxnLst/>
            <a:rect l="0" t="0" r="0" b="0"/>
            <a:pathLst>
              <a:path w="2337702" h="249263">
                <a:moveTo>
                  <a:pt x="0" y="249263"/>
                </a:moveTo>
                <a:lnTo>
                  <a:pt x="2337702" y="249263"/>
                </a:lnTo>
                <a:lnTo>
                  <a:pt x="2337702" y="0"/>
                </a:lnTo>
                <a:lnTo>
                  <a:pt x="0" y="0"/>
                </a:lnTo>
                <a:lnTo>
                  <a:pt x="0" y="24926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pic>
        <p:nvPicPr>
          <p:cNvPr id="3" name="Graphic 2" descr="Target Audience">
            <a:extLst>
              <a:ext uri="{FF2B5EF4-FFF2-40B4-BE49-F238E27FC236}">
                <a16:creationId xmlns:a16="http://schemas.microsoft.com/office/drawing/2014/main" id="{BDDD686B-BC80-4690-8553-43EFBDE925BD}"/>
              </a:ext>
            </a:extLst>
          </p:cNvPr>
          <p:cNvPicPr>
            <a:picLocks noChangeAspect="1"/>
          </p:cNvPicPr>
          <p:nvPr/>
        </p:nvPicPr>
        <p:blipFill>
          <a:blip r:embed="rId57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2618078" y="4194073"/>
            <a:ext cx="352541" cy="35254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BA87B87-4D96-4C10-9C0A-3AB80D356BE1}"/>
              </a:ext>
            </a:extLst>
          </p:cNvPr>
          <p:cNvGrpSpPr/>
          <p:nvPr/>
        </p:nvGrpSpPr>
        <p:grpSpPr>
          <a:xfrm>
            <a:off x="15883666" y="5838106"/>
            <a:ext cx="1433300" cy="1888543"/>
            <a:chOff x="15912241" y="5838106"/>
            <a:chExt cx="1427548" cy="1888543"/>
          </a:xfrm>
        </p:grpSpPr>
        <p:sp>
          <p:nvSpPr>
            <p:cNvPr id="1052" name="object 16">
              <a:extLst>
                <a:ext uri="{FF2B5EF4-FFF2-40B4-BE49-F238E27FC236}">
                  <a16:creationId xmlns:a16="http://schemas.microsoft.com/office/drawing/2014/main" id="{75CCB3D1-D69D-4333-B980-0AE6CF8C2A44}"/>
                </a:ext>
              </a:extLst>
            </p:cNvPr>
            <p:cNvSpPr txBox="1"/>
            <p:nvPr/>
          </p:nvSpPr>
          <p:spPr>
            <a:xfrm>
              <a:off x="15913021" y="6085174"/>
              <a:ext cx="1426768" cy="16414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314976" indent="-252108">
                <a:spcBef>
                  <a:spcPts val="5"/>
                </a:spcBef>
                <a:buClr>
                  <a:srgbClr val="FFE700"/>
                </a:buClr>
                <a:buSzPct val="130000"/>
                <a:buChar char="&gt;"/>
                <a:tabLst>
                  <a:tab pos="315611" algn="l"/>
                </a:tabLst>
                <a:defRPr sz="900" spc="-30">
                  <a:solidFill>
                    <a:srgbClr val="FFFFFF"/>
                  </a:solidFill>
                  <a:latin typeface="EYInterstate Light"/>
                  <a:cs typeface="EYInterstate Light"/>
                </a:defRPr>
              </a:lvl1pPr>
            </a:lstStyle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sz="820" dirty="0">
                  <a:solidFill>
                    <a:schemeClr val="bg1"/>
                  </a:solidFill>
                  <a:cs typeface="+mn-cs"/>
                </a:rPr>
                <a:t>Mergers, acquisitions, disposals, management buyouts,  buy-ins, </a:t>
              </a:r>
              <a:r>
                <a:rPr lang="ro-RO" sz="820" dirty="0">
                  <a:solidFill>
                    <a:schemeClr val="bg1"/>
                  </a:solidFill>
                  <a:cs typeface="+mn-cs"/>
                </a:rPr>
                <a:t>                  </a:t>
              </a:r>
              <a:r>
                <a:rPr sz="820" dirty="0">
                  <a:solidFill>
                    <a:schemeClr val="bg1"/>
                  </a:solidFill>
                  <a:cs typeface="+mn-cs"/>
                </a:rPr>
                <a:t>fundraisings</a:t>
              </a:r>
              <a:endParaRPr lang="ro-RO" sz="820" dirty="0">
                <a:solidFill>
                  <a:schemeClr val="bg1"/>
                </a:solidFill>
                <a:cs typeface="+mn-cs"/>
              </a:endParaRPr>
            </a:p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ro-RO" sz="820" dirty="0" err="1">
                  <a:solidFill>
                    <a:schemeClr val="bg1"/>
                  </a:solidFill>
                  <a:cs typeface="+mn-cs"/>
                </a:rPr>
                <a:t>Takeovers</a:t>
              </a:r>
              <a:r>
                <a:rPr lang="ro-RO" sz="820" dirty="0">
                  <a:solidFill>
                    <a:schemeClr val="bg1"/>
                  </a:solidFill>
                  <a:cs typeface="+mn-cs"/>
                </a:rPr>
                <a:t> </a:t>
              </a:r>
              <a:r>
                <a:rPr lang="ro-RO" sz="820" dirty="0" err="1">
                  <a:solidFill>
                    <a:schemeClr val="bg1"/>
                  </a:solidFill>
                  <a:cs typeface="+mn-cs"/>
                </a:rPr>
                <a:t>and</a:t>
              </a:r>
              <a:r>
                <a:rPr lang="ro-RO" sz="820" dirty="0">
                  <a:solidFill>
                    <a:schemeClr val="bg1"/>
                  </a:solidFill>
                  <a:cs typeface="+mn-cs"/>
                </a:rPr>
                <a:t> strategic </a:t>
              </a:r>
              <a:r>
                <a:rPr lang="ro-RO" sz="820" dirty="0" err="1">
                  <a:solidFill>
                    <a:schemeClr val="bg1"/>
                  </a:solidFill>
                  <a:cs typeface="+mn-cs"/>
                </a:rPr>
                <a:t>reviews</a:t>
              </a:r>
              <a:r>
                <a:rPr lang="ro-RO" sz="820" dirty="0">
                  <a:solidFill>
                    <a:schemeClr val="bg1"/>
                  </a:solidFill>
                  <a:cs typeface="+mn-cs"/>
                </a:rPr>
                <a:t> </a:t>
              </a:r>
            </a:p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sz="820" dirty="0">
                  <a:solidFill>
                    <a:schemeClr val="bg1"/>
                  </a:solidFill>
                  <a:cs typeface="+mn-cs"/>
                </a:rPr>
                <a:t>Corporate strategy assessment</a:t>
              </a:r>
              <a:endParaRPr lang="en-US" sz="820" dirty="0">
                <a:solidFill>
                  <a:schemeClr val="bg1"/>
                </a:solidFill>
                <a:cs typeface="+mn-cs"/>
              </a:endParaRPr>
            </a:p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Business portfolio review</a:t>
              </a:r>
            </a:p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sz="820" dirty="0">
                  <a:solidFill>
                    <a:schemeClr val="bg1"/>
                  </a:solidFill>
                  <a:cs typeface="+mn-cs"/>
                </a:rPr>
                <a:t>Business models</a:t>
              </a:r>
              <a:r>
                <a:rPr lang="en-US" sz="820" dirty="0">
                  <a:solidFill>
                    <a:schemeClr val="bg1"/>
                  </a:solidFill>
                  <a:cs typeface="+mn-cs"/>
                </a:rPr>
                <a:t> and</a:t>
              </a:r>
              <a:r>
                <a:rPr sz="820" dirty="0">
                  <a:solidFill>
                    <a:schemeClr val="bg1"/>
                  </a:solidFill>
                  <a:cs typeface="+mn-cs"/>
                </a:rPr>
                <a:t> forecasts </a:t>
              </a:r>
              <a:endParaRPr lang="en-US" sz="820" dirty="0">
                <a:solidFill>
                  <a:schemeClr val="bg1"/>
                </a:solidFill>
                <a:cs typeface="+mn-cs"/>
              </a:endParaRPr>
            </a:p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sz="820" dirty="0">
                  <a:solidFill>
                    <a:schemeClr val="bg1"/>
                  </a:solidFill>
                  <a:cs typeface="+mn-cs"/>
                </a:rPr>
                <a:t>Company valuations</a:t>
              </a:r>
              <a:r>
                <a:rPr lang="en-US" sz="820" dirty="0">
                  <a:solidFill>
                    <a:schemeClr val="bg1"/>
                  </a:solidFill>
                  <a:cs typeface="+mn-cs"/>
                </a:rPr>
                <a:t> </a:t>
              </a:r>
            </a:p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sz="820" dirty="0">
                  <a:solidFill>
                    <a:schemeClr val="bg1"/>
                  </a:solidFill>
                  <a:cs typeface="+mn-cs"/>
                </a:rPr>
                <a:t>Feasibility analyses</a:t>
              </a:r>
            </a:p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sz="820" dirty="0">
                  <a:solidFill>
                    <a:schemeClr val="bg1"/>
                  </a:solidFill>
                  <a:cs typeface="+mn-cs"/>
                </a:rPr>
                <a:t>Structuring and negotiating transactions</a:t>
              </a:r>
              <a:endParaRPr lang="en-US" sz="820" dirty="0">
                <a:solidFill>
                  <a:schemeClr val="bg1"/>
                </a:solidFill>
                <a:cs typeface="+mn-cs"/>
              </a:endParaRPr>
            </a:p>
            <a:p>
              <a:pPr marL="115888" marR="32386" indent="-79375" defTabSz="511175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Developing and drafting bids</a:t>
              </a:r>
            </a:p>
          </p:txBody>
        </p:sp>
        <p:sp>
          <p:nvSpPr>
            <p:cNvPr id="1053" name="object 66">
              <a:extLst>
                <a:ext uri="{FF2B5EF4-FFF2-40B4-BE49-F238E27FC236}">
                  <a16:creationId xmlns:a16="http://schemas.microsoft.com/office/drawing/2014/main" id="{42EE1296-C3FE-480D-8477-4F4AFEF0DA8B}"/>
                </a:ext>
              </a:extLst>
            </p:cNvPr>
            <p:cNvSpPr txBox="1"/>
            <p:nvPr/>
          </p:nvSpPr>
          <p:spPr>
            <a:xfrm>
              <a:off x="15912241" y="5838106"/>
              <a:ext cx="998551" cy="1436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1">
                <a:spcBef>
                  <a:spcPts val="100"/>
                </a:spcBef>
              </a:pPr>
              <a:r>
                <a:rPr lang="en-US" sz="850" b="1" spc="-2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M&amp;A Advisory</a:t>
              </a:r>
              <a:endParaRPr sz="850" b="1" dirty="0">
                <a:solidFill>
                  <a:schemeClr val="bg1"/>
                </a:solidFill>
                <a:latin typeface="EYInterstate Light"/>
                <a:cs typeface="EYInterstate Light"/>
              </a:endParaRPr>
            </a:p>
          </p:txBody>
        </p:sp>
        <p:cxnSp>
          <p:nvCxnSpPr>
            <p:cNvPr id="1079" name="Straight Connector 1078">
              <a:extLst>
                <a:ext uri="{FF2B5EF4-FFF2-40B4-BE49-F238E27FC236}">
                  <a16:creationId xmlns:a16="http://schemas.microsoft.com/office/drawing/2014/main" id="{E792771D-A3B0-40D0-99BA-1FBBEDBB0403}"/>
                </a:ext>
              </a:extLst>
            </p:cNvPr>
            <p:cNvCxnSpPr>
              <a:cxnSpLocks/>
            </p:cNvCxnSpPr>
            <p:nvPr/>
          </p:nvCxnSpPr>
          <p:spPr>
            <a:xfrm>
              <a:off x="15913021" y="6004782"/>
              <a:ext cx="726202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EDC0B5-566E-4228-8BAE-F0B95B634B32}"/>
              </a:ext>
            </a:extLst>
          </p:cNvPr>
          <p:cNvGrpSpPr/>
          <p:nvPr/>
        </p:nvGrpSpPr>
        <p:grpSpPr>
          <a:xfrm>
            <a:off x="17420046" y="5834251"/>
            <a:ext cx="1485965" cy="1994990"/>
            <a:chOff x="17371624" y="5834251"/>
            <a:chExt cx="1500086" cy="1994990"/>
          </a:xfrm>
        </p:grpSpPr>
        <p:sp>
          <p:nvSpPr>
            <p:cNvPr id="1066" name="object 38">
              <a:extLst>
                <a:ext uri="{FF2B5EF4-FFF2-40B4-BE49-F238E27FC236}">
                  <a16:creationId xmlns:a16="http://schemas.microsoft.com/office/drawing/2014/main" id="{D239A494-6627-42A0-9A86-1683C9983E82}"/>
                </a:ext>
              </a:extLst>
            </p:cNvPr>
            <p:cNvSpPr txBox="1"/>
            <p:nvPr/>
          </p:nvSpPr>
          <p:spPr>
            <a:xfrm>
              <a:off x="17371626" y="6085174"/>
              <a:ext cx="1500084" cy="17440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76213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Capital structure assessment</a:t>
              </a:r>
              <a:endParaRPr lang="en-US" sz="820" spc="-30" dirty="0">
                <a:solidFill>
                  <a:schemeClr val="bg1"/>
                </a:solidFill>
                <a:latin typeface="EYInterstate Light"/>
              </a:endParaRPr>
            </a:p>
            <a:p>
              <a:pPr marR="32386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tabLst>
                  <a:tab pos="176213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     </a:t>
              </a: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and advisory</a:t>
              </a:r>
              <a:endParaRPr lang="en-US" sz="820" spc="-30" dirty="0">
                <a:solidFill>
                  <a:schemeClr val="bg1"/>
                </a:solidFill>
                <a:latin typeface="EYInterstate Light"/>
              </a:endParaRP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Fund raising and implementation </a:t>
              </a:r>
              <a:endParaRPr lang="en-US" sz="820" spc="-30" dirty="0">
                <a:solidFill>
                  <a:schemeClr val="bg1"/>
                </a:solidFill>
                <a:latin typeface="EYInterstate Light"/>
              </a:endParaRP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Covenant breaches</a:t>
              </a: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Debt re-arranging </a:t>
              </a:r>
              <a:endParaRPr lang="ro-RO" sz="820" spc="-30" dirty="0">
                <a:solidFill>
                  <a:schemeClr val="bg1"/>
                </a:solidFill>
                <a:latin typeface="EYInterstate Light"/>
              </a:endParaRP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Negotiating interest rate spreads</a:t>
              </a: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Identifying alternative </a:t>
              </a:r>
              <a:r>
                <a:rPr lang="ro-RO" sz="820" spc="-30" dirty="0">
                  <a:solidFill>
                    <a:schemeClr val="bg1"/>
                  </a:solidFill>
                  <a:latin typeface="EYInterstate Light"/>
                </a:rPr>
                <a:t>    </a:t>
              </a: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financing sources and</a:t>
              </a: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 </a:t>
              </a: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partners</a:t>
              </a: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Business plan review </a:t>
              </a:r>
              <a:endParaRPr lang="en-US" sz="820" spc="-30" dirty="0">
                <a:solidFill>
                  <a:schemeClr val="bg1"/>
                </a:solidFill>
                <a:latin typeface="EYInterstate Light"/>
              </a:endParaRP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Bankability analysis</a:t>
              </a: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Advising on short – term requirements </a:t>
              </a: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   </a:t>
              </a: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and methods  of crisis stabilization</a:t>
              </a:r>
            </a:p>
            <a:p>
              <a:pPr marL="115888" marR="32386" indent="-115888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Option analysis in financial structures</a:t>
              </a:r>
            </a:p>
          </p:txBody>
        </p:sp>
        <p:sp>
          <p:nvSpPr>
            <p:cNvPr id="1068" name="object 66">
              <a:extLst>
                <a:ext uri="{FF2B5EF4-FFF2-40B4-BE49-F238E27FC236}">
                  <a16:creationId xmlns:a16="http://schemas.microsoft.com/office/drawing/2014/main" id="{94A3F62C-5A2F-49B7-8CA8-3F2886004EC2}"/>
                </a:ext>
              </a:extLst>
            </p:cNvPr>
            <p:cNvSpPr txBox="1"/>
            <p:nvPr/>
          </p:nvSpPr>
          <p:spPr>
            <a:xfrm>
              <a:off x="17371624" y="5834251"/>
              <a:ext cx="1364873" cy="1436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1">
                <a:spcBef>
                  <a:spcPts val="100"/>
                </a:spcBef>
              </a:pPr>
              <a:r>
                <a:rPr sz="850" b="1" spc="-2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Capital </a:t>
              </a:r>
              <a:r>
                <a:rPr lang="en-US" sz="850" b="1" spc="-1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and</a:t>
              </a:r>
              <a:r>
                <a:rPr sz="850" b="1" spc="-1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 </a:t>
              </a:r>
              <a:r>
                <a:rPr sz="850" b="1" spc="-15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Debt</a:t>
              </a:r>
              <a:r>
                <a:rPr sz="850" b="1" spc="-12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 </a:t>
              </a:r>
              <a:r>
                <a:rPr sz="850" b="1" spc="-2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Advisory</a:t>
              </a:r>
              <a:endParaRPr sz="850" b="1" dirty="0">
                <a:solidFill>
                  <a:schemeClr val="bg1"/>
                </a:solidFill>
                <a:latin typeface="EYInterstate Light"/>
                <a:cs typeface="EYInterstate Light"/>
              </a:endParaRPr>
            </a:p>
          </p:txBody>
        </p:sp>
        <p:cxnSp>
          <p:nvCxnSpPr>
            <p:cNvPr id="1080" name="Straight Connector 1079">
              <a:extLst>
                <a:ext uri="{FF2B5EF4-FFF2-40B4-BE49-F238E27FC236}">
                  <a16:creationId xmlns:a16="http://schemas.microsoft.com/office/drawing/2014/main" id="{E67CD4C3-0CE1-43F2-A981-17477C8AFE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71624" y="6010714"/>
              <a:ext cx="1256397" cy="1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C2029-4C60-4B91-8D8A-A27DA69461E5}"/>
              </a:ext>
            </a:extLst>
          </p:cNvPr>
          <p:cNvGrpSpPr/>
          <p:nvPr/>
        </p:nvGrpSpPr>
        <p:grpSpPr>
          <a:xfrm>
            <a:off x="18920153" y="5842520"/>
            <a:ext cx="1735643" cy="1794361"/>
            <a:chOff x="18937324" y="5842520"/>
            <a:chExt cx="1735887" cy="1794361"/>
          </a:xfrm>
        </p:grpSpPr>
        <p:sp>
          <p:nvSpPr>
            <p:cNvPr id="1067" name="object 51">
              <a:extLst>
                <a:ext uri="{FF2B5EF4-FFF2-40B4-BE49-F238E27FC236}">
                  <a16:creationId xmlns:a16="http://schemas.microsoft.com/office/drawing/2014/main" id="{BD3AAAA1-8E03-4FE9-8801-F0EB9DED79C3}"/>
                </a:ext>
              </a:extLst>
            </p:cNvPr>
            <p:cNvSpPr txBox="1"/>
            <p:nvPr/>
          </p:nvSpPr>
          <p:spPr>
            <a:xfrm>
              <a:off x="18944863" y="6085174"/>
              <a:ext cx="1674381" cy="155170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14300" marR="32386" indent="-114300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Business, shares, intangible assets, land and  buildings, machinery and equipment, portfolio  valuations</a:t>
              </a:r>
            </a:p>
            <a:p>
              <a:pPr marL="114300" marR="32386" indent="-114300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Financial reporting valuations including purchase  price allocation and impairment testing, revaluations,  financial instruments and investment properties </a:t>
              </a:r>
              <a:endParaRPr lang="en-US" sz="820" spc="-30" dirty="0">
                <a:solidFill>
                  <a:schemeClr val="bg1"/>
                </a:solidFill>
                <a:latin typeface="EYInterstate Light"/>
              </a:endParaRPr>
            </a:p>
            <a:p>
              <a:pPr marL="114300" marR="32386" indent="-114300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Strategic finance advisory including business  planning and forecasting, investment appraisals and  feasibility studies</a:t>
              </a:r>
            </a:p>
            <a:p>
              <a:pPr marL="114300" marR="32386" indent="-114300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Business modelling</a:t>
              </a:r>
            </a:p>
            <a:p>
              <a:pPr marL="114300" marR="32386" indent="-114300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Legal, tax, regulatory valuations </a:t>
              </a:r>
              <a:endParaRPr lang="en-US" sz="820" spc="-30" dirty="0">
                <a:solidFill>
                  <a:schemeClr val="bg1"/>
                </a:solidFill>
                <a:latin typeface="EYInterstate Light"/>
              </a:endParaRPr>
            </a:p>
            <a:p>
              <a:pPr marL="114300" marR="32386" indent="-114300">
                <a:lnSpc>
                  <a:spcPts val="800"/>
                </a:lnSpc>
                <a:spcBef>
                  <a:spcPts val="5"/>
                </a:spcBef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315611" algn="l"/>
                </a:tabLst>
              </a:pPr>
              <a:r>
                <a:rPr sz="820" spc="-30" dirty="0">
                  <a:solidFill>
                    <a:schemeClr val="bg1"/>
                  </a:solidFill>
                  <a:latin typeface="EYInterstate Light"/>
                </a:rPr>
                <a:t>Valuations related to legal disputes</a:t>
              </a:r>
            </a:p>
          </p:txBody>
        </p:sp>
        <p:sp>
          <p:nvSpPr>
            <p:cNvPr id="1069" name="object 72">
              <a:extLst>
                <a:ext uri="{FF2B5EF4-FFF2-40B4-BE49-F238E27FC236}">
                  <a16:creationId xmlns:a16="http://schemas.microsoft.com/office/drawing/2014/main" id="{124BCD7C-1BD4-4D58-A4F1-C3124A681646}"/>
                </a:ext>
              </a:extLst>
            </p:cNvPr>
            <p:cNvSpPr txBox="1"/>
            <p:nvPr/>
          </p:nvSpPr>
          <p:spPr>
            <a:xfrm>
              <a:off x="18937324" y="5842520"/>
              <a:ext cx="1735887" cy="1436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1">
                <a:spcBef>
                  <a:spcPts val="100"/>
                </a:spcBef>
              </a:pPr>
              <a:r>
                <a:rPr lang="ro-RO" sz="850" b="1" spc="-25" dirty="0" err="1">
                  <a:solidFill>
                    <a:schemeClr val="bg1"/>
                  </a:solidFill>
                  <a:latin typeface="EYInterstate Light"/>
                  <a:cs typeface="EYInterstate Light"/>
                </a:rPr>
                <a:t>Valuation</a:t>
              </a:r>
              <a:r>
                <a:rPr lang="ro-RO" sz="850" b="1" spc="-25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, </a:t>
              </a:r>
              <a:r>
                <a:rPr lang="ro-RO" sz="850" b="1" spc="-25" dirty="0" err="1">
                  <a:solidFill>
                    <a:schemeClr val="bg1"/>
                  </a:solidFill>
                  <a:latin typeface="EYInterstate Light"/>
                  <a:cs typeface="EYInterstate Light"/>
                </a:rPr>
                <a:t>Modeling</a:t>
              </a:r>
              <a:r>
                <a:rPr lang="ro-RO" sz="850" b="1" spc="-25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 </a:t>
              </a:r>
              <a:r>
                <a:rPr lang="ro-RO" sz="850" b="1" spc="-25" dirty="0" err="1">
                  <a:solidFill>
                    <a:schemeClr val="bg1"/>
                  </a:solidFill>
                  <a:latin typeface="EYInterstate Light"/>
                  <a:cs typeface="EYInterstate Light"/>
                </a:rPr>
                <a:t>and</a:t>
              </a:r>
              <a:r>
                <a:rPr lang="ro-RO" sz="850" b="1" spc="-25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 </a:t>
              </a:r>
              <a:r>
                <a:rPr lang="ro-RO" sz="850" b="1" spc="-25" dirty="0" err="1">
                  <a:solidFill>
                    <a:schemeClr val="bg1"/>
                  </a:solidFill>
                  <a:latin typeface="EYInterstate Light"/>
                  <a:cs typeface="EYInterstate Light"/>
                </a:rPr>
                <a:t>Economics</a:t>
              </a:r>
              <a:endParaRPr sz="850" b="1" dirty="0">
                <a:solidFill>
                  <a:schemeClr val="bg1"/>
                </a:solidFill>
                <a:latin typeface="EYInterstate Light"/>
                <a:cs typeface="EYInterstate Light"/>
              </a:endParaRPr>
            </a:p>
          </p:txBody>
        </p:sp>
        <p:cxnSp>
          <p:nvCxnSpPr>
            <p:cNvPr id="1081" name="Straight Connector 1080">
              <a:extLst>
                <a:ext uri="{FF2B5EF4-FFF2-40B4-BE49-F238E27FC236}">
                  <a16:creationId xmlns:a16="http://schemas.microsoft.com/office/drawing/2014/main" id="{543C0119-489E-4DC7-B2C8-8574F228846C}"/>
                </a:ext>
              </a:extLst>
            </p:cNvPr>
            <p:cNvCxnSpPr>
              <a:cxnSpLocks/>
            </p:cNvCxnSpPr>
            <p:nvPr/>
          </p:nvCxnSpPr>
          <p:spPr>
            <a:xfrm>
              <a:off x="18944863" y="6009504"/>
              <a:ext cx="167438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34513-71A5-4C15-8B4A-1523B7C5431E}"/>
              </a:ext>
            </a:extLst>
          </p:cNvPr>
          <p:cNvGrpSpPr/>
          <p:nvPr/>
        </p:nvGrpSpPr>
        <p:grpSpPr>
          <a:xfrm>
            <a:off x="20747085" y="5836957"/>
            <a:ext cx="2041565" cy="1992284"/>
            <a:chOff x="20766135" y="5836957"/>
            <a:chExt cx="2041565" cy="1992284"/>
          </a:xfrm>
        </p:grpSpPr>
        <p:sp>
          <p:nvSpPr>
            <p:cNvPr id="654" name="Freeform 654"/>
            <p:cNvSpPr/>
            <p:nvPr/>
          </p:nvSpPr>
          <p:spPr>
            <a:xfrm>
              <a:off x="21034671" y="6093606"/>
              <a:ext cx="1402245" cy="0"/>
            </a:xfrm>
            <a:custGeom>
              <a:avLst/>
              <a:gdLst/>
              <a:ahLst/>
              <a:cxnLst/>
              <a:rect l="0" t="0" r="0" b="0"/>
              <a:pathLst>
                <a:path w="1402245">
                  <a:moveTo>
                    <a:pt x="0" y="0"/>
                  </a:moveTo>
                  <a:lnTo>
                    <a:pt x="0" y="0"/>
                  </a:lnTo>
                  <a:moveTo>
                    <a:pt x="1402245" y="0"/>
                  </a:moveTo>
                  <a:lnTo>
                    <a:pt x="1402245" y="0"/>
                  </a:lnTo>
                </a:path>
              </a:pathLst>
            </a:custGeom>
            <a:noFill/>
            <a:ln w="12700" cap="rnd" cmpd="sng">
              <a:solidFill>
                <a:srgbClr val="FFFFFF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70" name="object 38">
              <a:extLst>
                <a:ext uri="{FF2B5EF4-FFF2-40B4-BE49-F238E27FC236}">
                  <a16:creationId xmlns:a16="http://schemas.microsoft.com/office/drawing/2014/main" id="{BABF340B-3777-41F1-BBE0-6D01141CC991}"/>
                </a:ext>
              </a:extLst>
            </p:cNvPr>
            <p:cNvSpPr txBox="1"/>
            <p:nvPr/>
          </p:nvSpPr>
          <p:spPr>
            <a:xfrm>
              <a:off x="20799339" y="6085174"/>
              <a:ext cx="2008361" cy="17440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4300" marR="32386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Due Diligence on financial, business, operational,  commercial and market aspects (buy side and vendor) </a:t>
              </a:r>
            </a:p>
            <a:p>
              <a:pPr marL="114300" marR="32386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Services for the integration/reorganization  </a:t>
              </a:r>
            </a:p>
            <a:p>
              <a:pPr marL="114300" marR="32386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Merger related assistance</a:t>
              </a:r>
            </a:p>
            <a:p>
              <a:pPr marL="114300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Assessment of sustainable earnings and free cash flow</a:t>
              </a:r>
            </a:p>
            <a:p>
              <a:pPr marL="114300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Analysis of key revenue and cost drivers</a:t>
              </a:r>
            </a:p>
            <a:p>
              <a:pPr marL="114300" marR="35562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Analysis of commitments and contingencies and debt - like items</a:t>
              </a:r>
            </a:p>
            <a:p>
              <a:pPr marL="114300" marR="35562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Identification of balance sheet exposures</a:t>
              </a:r>
            </a:p>
            <a:p>
              <a:pPr marL="114300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Assessment of key customers and </a:t>
              </a:r>
            </a:p>
            <a:p>
              <a:pPr>
                <a:lnSpc>
                  <a:spcPts val="800"/>
                </a:lnSpc>
                <a:buClr>
                  <a:srgbClr val="FFE700"/>
                </a:buClr>
                <a:buSzPct val="130000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     suppliers</a:t>
              </a:r>
            </a:p>
            <a:p>
              <a:pPr marL="114300" marR="149868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Advice on price adjustment mechanisms, other SPA  clauses</a:t>
              </a:r>
            </a:p>
            <a:p>
              <a:pPr marL="114300" marR="125102" indent="-114300">
                <a:lnSpc>
                  <a:spcPts val="800"/>
                </a:lnSpc>
                <a:buClr>
                  <a:srgbClr val="FFE700"/>
                </a:buClr>
                <a:buSzPct val="130000"/>
                <a:buFont typeface="Wingdings" panose="05000000000000000000" pitchFamily="2" charset="2"/>
                <a:buChar char="§"/>
                <a:tabLst>
                  <a:tab pos="114300" algn="l"/>
                  <a:tab pos="314325" algn="l"/>
                </a:tabLst>
              </a:pPr>
              <a:r>
                <a:rPr lang="en-US" sz="820" spc="-30" dirty="0">
                  <a:solidFill>
                    <a:schemeClr val="bg1"/>
                  </a:solidFill>
                  <a:latin typeface="EYInterstate Light"/>
                </a:rPr>
                <a:t>Going concern analysis and distressed due diligence </a:t>
              </a:r>
            </a:p>
          </p:txBody>
        </p:sp>
        <p:sp>
          <p:nvSpPr>
            <p:cNvPr id="1071" name="object 66">
              <a:extLst>
                <a:ext uri="{FF2B5EF4-FFF2-40B4-BE49-F238E27FC236}">
                  <a16:creationId xmlns:a16="http://schemas.microsoft.com/office/drawing/2014/main" id="{B6925339-14AE-43F6-91C6-CC7C3C39AAA4}"/>
                </a:ext>
              </a:extLst>
            </p:cNvPr>
            <p:cNvSpPr txBox="1"/>
            <p:nvPr/>
          </p:nvSpPr>
          <p:spPr>
            <a:xfrm>
              <a:off x="20766135" y="5836957"/>
              <a:ext cx="1225592" cy="1436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1">
                <a:spcBef>
                  <a:spcPts val="100"/>
                </a:spcBef>
              </a:pPr>
              <a:r>
                <a:rPr lang="en-US" sz="850" b="1" spc="-2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Transaction Support</a:t>
              </a:r>
              <a:endParaRPr sz="850" b="1" dirty="0">
                <a:solidFill>
                  <a:schemeClr val="bg1"/>
                </a:solidFill>
                <a:latin typeface="EYInterstate Light"/>
                <a:cs typeface="EYInterstate Light"/>
              </a:endParaRPr>
            </a:p>
          </p:txBody>
        </p:sp>
        <p:cxnSp>
          <p:nvCxnSpPr>
            <p:cNvPr id="1082" name="Straight Connector 1081">
              <a:extLst>
                <a:ext uri="{FF2B5EF4-FFF2-40B4-BE49-F238E27FC236}">
                  <a16:creationId xmlns:a16="http://schemas.microsoft.com/office/drawing/2014/main" id="{85EDB86D-EBEB-48D3-BF7D-26C5D1C0A40C}"/>
                </a:ext>
              </a:extLst>
            </p:cNvPr>
            <p:cNvCxnSpPr>
              <a:cxnSpLocks/>
            </p:cNvCxnSpPr>
            <p:nvPr/>
          </p:nvCxnSpPr>
          <p:spPr>
            <a:xfrm>
              <a:off x="20783771" y="6009964"/>
              <a:ext cx="1010382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" descr="Mergermarket 2015 - De Pardieu Brocas Maffei">
            <a:extLst>
              <a:ext uri="{FF2B5EF4-FFF2-40B4-BE49-F238E27FC236}">
                <a16:creationId xmlns:a16="http://schemas.microsoft.com/office/drawing/2014/main" id="{4485E375-FA18-49B4-844A-17F51B82F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saturation sat="0"/>
                    </a14:imgEffect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141"/>
          <a:stretch/>
        </p:blipFill>
        <p:spPr bwMode="auto">
          <a:xfrm>
            <a:off x="12293692" y="7468835"/>
            <a:ext cx="1143000" cy="92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AD4D6BE-9F0C-4F94-8094-6B8BD74207AA}"/>
              </a:ext>
            </a:extLst>
          </p:cNvPr>
          <p:cNvGrpSpPr/>
          <p:nvPr/>
        </p:nvGrpSpPr>
        <p:grpSpPr>
          <a:xfrm>
            <a:off x="15880387" y="7888064"/>
            <a:ext cx="2546036" cy="2214498"/>
            <a:chOff x="15905735" y="7888245"/>
            <a:chExt cx="2422447" cy="2214498"/>
          </a:xfrm>
        </p:grpSpPr>
        <p:sp>
          <p:nvSpPr>
            <p:cNvPr id="1090" name="object 16">
              <a:extLst>
                <a:ext uri="{FF2B5EF4-FFF2-40B4-BE49-F238E27FC236}">
                  <a16:creationId xmlns:a16="http://schemas.microsoft.com/office/drawing/2014/main" id="{599FE820-A207-4E1B-ADA1-3046DCA36558}"/>
                </a:ext>
              </a:extLst>
            </p:cNvPr>
            <p:cNvSpPr txBox="1"/>
            <p:nvPr/>
          </p:nvSpPr>
          <p:spPr>
            <a:xfrm>
              <a:off x="15905735" y="8153491"/>
              <a:ext cx="2422447" cy="19492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314976" indent="-252108">
                <a:spcBef>
                  <a:spcPts val="5"/>
                </a:spcBef>
                <a:buClr>
                  <a:srgbClr val="FFE700"/>
                </a:buClr>
                <a:buSzPct val="130000"/>
                <a:buChar char="&gt;"/>
                <a:tabLst>
                  <a:tab pos="315611" algn="l"/>
                </a:tabLst>
                <a:defRPr sz="900" spc="-30">
                  <a:solidFill>
                    <a:srgbClr val="FFFFFF"/>
                  </a:solidFill>
                  <a:latin typeface="EYInterstate Light"/>
                  <a:cs typeface="EYInterstate Light"/>
                </a:defRPr>
              </a:lvl1pPr>
            </a:lstStyle>
            <a:p>
              <a:pPr marL="36513" marR="32386" indent="0">
                <a:lnSpc>
                  <a:spcPts val="800"/>
                </a:lnSpc>
                <a:spcBef>
                  <a:spcPts val="0"/>
                </a:spcBef>
                <a:buNone/>
                <a:defRPr/>
              </a:pPr>
              <a:r>
                <a:rPr lang="en-US" sz="800" dirty="0">
                  <a:solidFill>
                    <a:schemeClr val="bg1"/>
                  </a:solidFill>
                  <a:cs typeface="+mn-cs"/>
                </a:rPr>
                <a:t>Strategy:</a:t>
              </a:r>
            </a:p>
            <a:p>
              <a:pPr marL="207963" marR="32386" indent="-17145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00" dirty="0">
                  <a:solidFill>
                    <a:schemeClr val="bg1"/>
                  </a:solidFill>
                  <a:cs typeface="+mn-cs"/>
                </a:rPr>
                <a:t>Corporate and growth strategy </a:t>
              </a:r>
            </a:p>
            <a:p>
              <a:pPr marL="207963" marR="32386" indent="-17145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00" dirty="0">
                  <a:solidFill>
                    <a:schemeClr val="bg1"/>
                  </a:solidFill>
                  <a:cs typeface="+mn-cs"/>
                </a:rPr>
                <a:t>Transaction strategy </a:t>
              </a:r>
            </a:p>
            <a:p>
              <a:pPr marL="207963" marR="32386" indent="-17145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00" dirty="0">
                  <a:solidFill>
                    <a:schemeClr val="bg1"/>
                  </a:solidFill>
                  <a:cs typeface="+mn-cs"/>
                </a:rPr>
                <a:t>Restructuring and Turnaround strategy:</a:t>
              </a:r>
            </a:p>
            <a:p>
              <a:pPr marL="400050" marR="32386" lvl="1" indent="-171450">
                <a:lnSpc>
                  <a:spcPts val="800"/>
                </a:lnSpc>
                <a:buClr>
                  <a:srgbClr val="FFE700"/>
                </a:buClr>
                <a:buSzPct val="70000"/>
                <a:buFont typeface="Wingdings" panose="05000000000000000000" pitchFamily="2" charset="2"/>
                <a:buChar char="q"/>
                <a:tabLst>
                  <a:tab pos="342900" algn="l"/>
                  <a:tab pos="400050" algn="l"/>
                </a:tabLst>
                <a:defRPr/>
              </a:pPr>
              <a:r>
                <a:rPr lang="en-US" sz="800" dirty="0">
                  <a:solidFill>
                    <a:schemeClr val="bg1"/>
                  </a:solidFill>
                  <a:latin typeface="EYInterstate Light" panose="02000506000000020004" pitchFamily="2" charset="0"/>
                  <a:cs typeface="+mn-cs"/>
                </a:rPr>
                <a:t>Credit advisory services: Liquidation Analysis, Entity Priority Analysis, Business &amp; Strategic Reviews (IBR), Assessment and mitigation of short-term cash flow requirements, Critical appraisal of corporate strategy, Review of recent and forecast financial performance and cash flows</a:t>
              </a:r>
            </a:p>
            <a:p>
              <a:pPr marL="400050" marR="32386" lvl="1" indent="-171450">
                <a:lnSpc>
                  <a:spcPts val="800"/>
                </a:lnSpc>
                <a:buClr>
                  <a:srgbClr val="FFE700"/>
                </a:buClr>
                <a:buSzPct val="70000"/>
                <a:buFont typeface="Wingdings" panose="05000000000000000000" pitchFamily="2" charset="2"/>
                <a:buChar char="q"/>
                <a:tabLst>
                  <a:tab pos="342900" algn="l"/>
                  <a:tab pos="400050" algn="l"/>
                </a:tabLst>
                <a:defRPr/>
              </a:pPr>
              <a:r>
                <a:rPr lang="en-US" sz="800" dirty="0">
                  <a:solidFill>
                    <a:schemeClr val="bg1"/>
                  </a:solidFill>
                  <a:latin typeface="EYInterstate Light" panose="02000506000000020004" pitchFamily="2" charset="0"/>
                  <a:cs typeface="+mn-cs"/>
                </a:rPr>
                <a:t>Distressed corporate advisory: </a:t>
              </a:r>
              <a:r>
                <a:rPr lang="en-US" sz="800" kern="0" dirty="0">
                  <a:solidFill>
                    <a:schemeClr val="bg1"/>
                  </a:solidFill>
                  <a:latin typeface="EYInterstate Light" panose="02000506000000020004" pitchFamily="2" charset="0"/>
                </a:rPr>
                <a:t>Crisis Management and Financial Restructuring, Assistance with Business Closure/ Downsizing, Short-term cash flow Advisory, Accelerated disposals and acquisitions</a:t>
              </a:r>
            </a:p>
            <a:p>
              <a:pPr marL="400050" marR="32386" lvl="1" indent="-171450">
                <a:lnSpc>
                  <a:spcPts val="800"/>
                </a:lnSpc>
                <a:buClr>
                  <a:srgbClr val="FFE700"/>
                </a:buClr>
                <a:buSzPct val="70000"/>
                <a:buFont typeface="Wingdings" panose="05000000000000000000" pitchFamily="2" charset="2"/>
                <a:buChar char="q"/>
                <a:tabLst>
                  <a:tab pos="342900" algn="l"/>
                  <a:tab pos="400050" algn="l"/>
                </a:tabLst>
                <a:defRPr/>
              </a:pPr>
              <a:r>
                <a:rPr lang="en-US" sz="800" kern="0" dirty="0">
                  <a:solidFill>
                    <a:schemeClr val="bg1"/>
                  </a:solidFill>
                  <a:latin typeface="EYInterstate Light" panose="02000506000000020004" pitchFamily="2" charset="0"/>
                </a:rPr>
                <a:t>Working capital services</a:t>
              </a:r>
            </a:p>
            <a:p>
              <a:pPr marL="400050" marR="32386" lvl="1" indent="-171450">
                <a:lnSpc>
                  <a:spcPts val="800"/>
                </a:lnSpc>
                <a:buClr>
                  <a:srgbClr val="FFE700"/>
                </a:buClr>
                <a:buSzPct val="70000"/>
                <a:buFont typeface="Wingdings" panose="05000000000000000000" pitchFamily="2" charset="2"/>
                <a:buChar char="q"/>
                <a:tabLst>
                  <a:tab pos="342900" algn="l"/>
                  <a:tab pos="400050" algn="l"/>
                </a:tabLst>
                <a:defRPr/>
              </a:pPr>
              <a:r>
                <a:rPr lang="en-US" sz="800" kern="0" dirty="0">
                  <a:solidFill>
                    <a:schemeClr val="bg1"/>
                  </a:solidFill>
                  <a:latin typeface="EYInterstate Light" panose="02000506000000020004" pitchFamily="2" charset="0"/>
                </a:rPr>
                <a:t>Turnaround - Financial and Operational Restructuring</a:t>
              </a:r>
            </a:p>
          </p:txBody>
        </p:sp>
        <p:sp>
          <p:nvSpPr>
            <p:cNvPr id="1091" name="object 66">
              <a:extLst>
                <a:ext uri="{FF2B5EF4-FFF2-40B4-BE49-F238E27FC236}">
                  <a16:creationId xmlns:a16="http://schemas.microsoft.com/office/drawing/2014/main" id="{68734F2A-6524-4AA4-99D9-20A8AB56B61E}"/>
                </a:ext>
              </a:extLst>
            </p:cNvPr>
            <p:cNvSpPr txBox="1"/>
            <p:nvPr/>
          </p:nvSpPr>
          <p:spPr>
            <a:xfrm>
              <a:off x="15905736" y="7888245"/>
              <a:ext cx="2052955" cy="1436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1">
                <a:spcBef>
                  <a:spcPts val="100"/>
                </a:spcBef>
              </a:pPr>
              <a:r>
                <a:rPr lang="en-US" sz="850" b="1" spc="-2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Strategy &amp; Restructuring</a:t>
              </a:r>
              <a:endParaRPr sz="850" b="1" dirty="0">
                <a:solidFill>
                  <a:schemeClr val="bg1"/>
                </a:solidFill>
                <a:latin typeface="EYInterstate Light"/>
                <a:cs typeface="EYInterstate Light"/>
              </a:endParaRPr>
            </a:p>
          </p:txBody>
        </p:sp>
        <p:cxnSp>
          <p:nvCxnSpPr>
            <p:cNvPr id="1094" name="Straight Connector 1093">
              <a:extLst>
                <a:ext uri="{FF2B5EF4-FFF2-40B4-BE49-F238E27FC236}">
                  <a16:creationId xmlns:a16="http://schemas.microsoft.com/office/drawing/2014/main" id="{186700E6-764F-4754-9DBE-DF6EDF55F29F}"/>
                </a:ext>
              </a:extLst>
            </p:cNvPr>
            <p:cNvCxnSpPr>
              <a:cxnSpLocks/>
            </p:cNvCxnSpPr>
            <p:nvPr/>
          </p:nvCxnSpPr>
          <p:spPr>
            <a:xfrm>
              <a:off x="15905736" y="8069962"/>
              <a:ext cx="135845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DDAD84-FF94-4A79-9EC0-E5E451482FDA}"/>
              </a:ext>
            </a:extLst>
          </p:cNvPr>
          <p:cNvGrpSpPr/>
          <p:nvPr/>
        </p:nvGrpSpPr>
        <p:grpSpPr>
          <a:xfrm>
            <a:off x="18662040" y="7902355"/>
            <a:ext cx="1723093" cy="2285551"/>
            <a:chOff x="18920611" y="7901189"/>
            <a:chExt cx="1828800" cy="2099294"/>
          </a:xfrm>
        </p:grpSpPr>
        <p:sp>
          <p:nvSpPr>
            <p:cNvPr id="1092" name="object 16">
              <a:extLst>
                <a:ext uri="{FF2B5EF4-FFF2-40B4-BE49-F238E27FC236}">
                  <a16:creationId xmlns:a16="http://schemas.microsoft.com/office/drawing/2014/main" id="{48126F93-2F19-4FF8-B188-8DB1DA8D47D5}"/>
                </a:ext>
              </a:extLst>
            </p:cNvPr>
            <p:cNvSpPr txBox="1"/>
            <p:nvPr/>
          </p:nvSpPr>
          <p:spPr>
            <a:xfrm>
              <a:off x="18920611" y="8153311"/>
              <a:ext cx="1828800" cy="1847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314976" indent="-252108">
                <a:spcBef>
                  <a:spcPts val="5"/>
                </a:spcBef>
                <a:buClr>
                  <a:srgbClr val="FFE700"/>
                </a:buClr>
                <a:buSzPct val="130000"/>
                <a:buChar char="&gt;"/>
                <a:tabLst>
                  <a:tab pos="315611" algn="l"/>
                </a:tabLst>
                <a:defRPr sz="900" spc="-30">
                  <a:solidFill>
                    <a:srgbClr val="FFFFFF"/>
                  </a:solidFill>
                  <a:latin typeface="EYInterstate Light"/>
                  <a:cs typeface="EYInterstate Light"/>
                </a:defRPr>
              </a:lvl1pPr>
            </a:lstStyle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Corporate and BU IT strategy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IT Portfolio strategy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New market entry opportunities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Digital Strategy and Innovation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Go-to-market strategy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Operational and IT diligence 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Commercial diligence (buy-side)</a:t>
              </a:r>
              <a:r>
                <a:rPr lang="ro-RO" sz="820" dirty="0">
                  <a:solidFill>
                    <a:schemeClr val="bg1"/>
                  </a:solidFill>
                  <a:cs typeface="+mn-cs"/>
                </a:rPr>
                <a:t> /</a:t>
              </a:r>
              <a:r>
                <a:rPr lang="en-US" sz="820" dirty="0">
                  <a:solidFill>
                    <a:schemeClr val="bg1"/>
                  </a:solidFill>
                  <a:cs typeface="+mn-cs"/>
                </a:rPr>
                <a:t>Vendor due diligence (sell-side) 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Integration strategy planning and execution  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Operational and IT separation 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Capital structure review &amp; recommendations</a:t>
              </a:r>
            </a:p>
            <a:p>
              <a:pPr marL="112713" marR="32386" indent="-76200">
                <a:lnSpc>
                  <a:spcPts val="800"/>
                </a:lnSpc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Assessment of financing options; Transaction structuring; Fundraising from various sources of capital; Support in negotiating attractive financing terms</a:t>
              </a:r>
            </a:p>
          </p:txBody>
        </p:sp>
        <p:sp>
          <p:nvSpPr>
            <p:cNvPr id="1093" name="object 66">
              <a:extLst>
                <a:ext uri="{FF2B5EF4-FFF2-40B4-BE49-F238E27FC236}">
                  <a16:creationId xmlns:a16="http://schemas.microsoft.com/office/drawing/2014/main" id="{77DC5F8D-6CE0-4EEB-9E29-034881CA0B45}"/>
                </a:ext>
              </a:extLst>
            </p:cNvPr>
            <p:cNvSpPr txBox="1"/>
            <p:nvPr/>
          </p:nvSpPr>
          <p:spPr>
            <a:xfrm>
              <a:off x="18920611" y="7901189"/>
              <a:ext cx="1788159" cy="14675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1">
                <a:spcBef>
                  <a:spcPts val="100"/>
                </a:spcBef>
              </a:pPr>
              <a:r>
                <a:rPr lang="en-US" sz="850" b="1" spc="-2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Technology related services</a:t>
              </a:r>
              <a:endParaRPr sz="850" b="1" dirty="0">
                <a:solidFill>
                  <a:schemeClr val="bg1"/>
                </a:solidFill>
                <a:latin typeface="EYInterstate Light"/>
                <a:cs typeface="EYInterstate Light"/>
              </a:endParaRPr>
            </a:p>
          </p:txBody>
        </p:sp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id="{4105F473-C9BB-44BE-AEBB-9360C6CFE438}"/>
                </a:ext>
              </a:extLst>
            </p:cNvPr>
            <p:cNvCxnSpPr>
              <a:cxnSpLocks/>
            </p:cNvCxnSpPr>
            <p:nvPr/>
          </p:nvCxnSpPr>
          <p:spPr>
            <a:xfrm>
              <a:off x="18940634" y="8051087"/>
              <a:ext cx="1394172" cy="181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827FF8-964F-4C51-A943-B05D7367D702}"/>
              </a:ext>
            </a:extLst>
          </p:cNvPr>
          <p:cNvGrpSpPr/>
          <p:nvPr/>
        </p:nvGrpSpPr>
        <p:grpSpPr>
          <a:xfrm>
            <a:off x="20744340" y="7893782"/>
            <a:ext cx="1912638" cy="2294126"/>
            <a:chOff x="20845940" y="7892810"/>
            <a:chExt cx="1912638" cy="1905680"/>
          </a:xfrm>
        </p:grpSpPr>
        <p:sp>
          <p:nvSpPr>
            <p:cNvPr id="1072" name="object 16">
              <a:extLst>
                <a:ext uri="{FF2B5EF4-FFF2-40B4-BE49-F238E27FC236}">
                  <a16:creationId xmlns:a16="http://schemas.microsoft.com/office/drawing/2014/main" id="{D3E28ED2-1649-4509-B65E-D3C4B1FD9101}"/>
                </a:ext>
              </a:extLst>
            </p:cNvPr>
            <p:cNvSpPr txBox="1"/>
            <p:nvPr/>
          </p:nvSpPr>
          <p:spPr>
            <a:xfrm>
              <a:off x="20845940" y="8157015"/>
              <a:ext cx="1912638" cy="16414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314976" indent="-252108">
                <a:spcBef>
                  <a:spcPts val="5"/>
                </a:spcBef>
                <a:buClr>
                  <a:srgbClr val="FFE700"/>
                </a:buClr>
                <a:buSzPct val="130000"/>
                <a:buChar char="&gt;"/>
                <a:tabLst>
                  <a:tab pos="315611" algn="l"/>
                </a:tabLst>
                <a:defRPr sz="900" spc="-30">
                  <a:solidFill>
                    <a:srgbClr val="FFFFFF"/>
                  </a:solidFill>
                  <a:latin typeface="EYInterstate Light"/>
                  <a:cs typeface="EYInterstate Light"/>
                </a:defRPr>
              </a:lvl1pPr>
            </a:lstStyle>
            <a:p>
              <a:pPr marL="117475" marR="32386" indent="-80963">
                <a:lnSpc>
                  <a:spcPts val="8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Portfolio assessment: valuation, market match, performance analysis, diagnosis</a:t>
              </a:r>
            </a:p>
            <a:p>
              <a:pPr marL="117475" marR="32386" indent="-80963">
                <a:lnSpc>
                  <a:spcPts val="8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Optimization options: divestment advice, reconversion options, diversification alternatives, acquisition policies</a:t>
              </a:r>
            </a:p>
            <a:p>
              <a:pPr marL="117475" marR="32386" indent="-80963">
                <a:lnSpc>
                  <a:spcPts val="8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Capital structure optimization, portfolio refinancing</a:t>
              </a:r>
            </a:p>
            <a:p>
              <a:pPr marL="117475" marR="32386" indent="-80963">
                <a:lnSpc>
                  <a:spcPts val="8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Cost analysis, financial modelling, cost optimization</a:t>
              </a:r>
            </a:p>
            <a:p>
              <a:pPr marL="117475" marR="32386" indent="-80963">
                <a:lnSpc>
                  <a:spcPts val="8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Asset sale: vendor’s due diligence, identification of buyers, transaction structuring, transaction assistance</a:t>
              </a:r>
            </a:p>
            <a:p>
              <a:pPr marL="117475" marR="32386" indent="-80963">
                <a:lnSpc>
                  <a:spcPts val="8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820" dirty="0">
                  <a:solidFill>
                    <a:schemeClr val="bg1"/>
                  </a:solidFill>
                  <a:cs typeface="+mn-cs"/>
                </a:rPr>
                <a:t>Asset acquisition: identification of suitable targets, seller’s approach, due diligence, transaction structuring, transaction assistance</a:t>
              </a:r>
            </a:p>
          </p:txBody>
        </p:sp>
        <p:sp>
          <p:nvSpPr>
            <p:cNvPr id="1073" name="object 66">
              <a:extLst>
                <a:ext uri="{FF2B5EF4-FFF2-40B4-BE49-F238E27FC236}">
                  <a16:creationId xmlns:a16="http://schemas.microsoft.com/office/drawing/2014/main" id="{1E1415FE-1074-4BA7-A285-02C4C3315367}"/>
                </a:ext>
              </a:extLst>
            </p:cNvPr>
            <p:cNvSpPr txBox="1"/>
            <p:nvPr/>
          </p:nvSpPr>
          <p:spPr>
            <a:xfrm>
              <a:off x="20883753" y="7892810"/>
              <a:ext cx="1874825" cy="1436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1">
                <a:spcBef>
                  <a:spcPts val="100"/>
                </a:spcBef>
              </a:pPr>
              <a:r>
                <a:rPr lang="en-US" sz="850" b="1" spc="-20" dirty="0">
                  <a:solidFill>
                    <a:schemeClr val="bg1"/>
                  </a:solidFill>
                  <a:latin typeface="EYInterstate Light"/>
                  <a:cs typeface="EYInterstate Light"/>
                </a:rPr>
                <a:t>Real estate</a:t>
              </a:r>
              <a:endParaRPr sz="850" b="1" dirty="0">
                <a:solidFill>
                  <a:schemeClr val="bg1"/>
                </a:solidFill>
                <a:latin typeface="EYInterstate Light"/>
                <a:cs typeface="EYInterstate Light"/>
              </a:endParaRPr>
            </a:p>
          </p:txBody>
        </p:sp>
        <p:cxnSp>
          <p:nvCxnSpPr>
            <p:cNvPr id="1096" name="Straight Connector 1095">
              <a:extLst>
                <a:ext uri="{FF2B5EF4-FFF2-40B4-BE49-F238E27FC236}">
                  <a16:creationId xmlns:a16="http://schemas.microsoft.com/office/drawing/2014/main" id="{27EC0B8D-BFA1-4EF3-8963-6A6CBAF0A26B}"/>
                </a:ext>
              </a:extLst>
            </p:cNvPr>
            <p:cNvCxnSpPr>
              <a:cxnSpLocks/>
            </p:cNvCxnSpPr>
            <p:nvPr/>
          </p:nvCxnSpPr>
          <p:spPr>
            <a:xfrm>
              <a:off x="20880479" y="8035497"/>
              <a:ext cx="631492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CBDECF-E8D0-4849-92B9-56965AE0C176}"/>
              </a:ext>
            </a:extLst>
          </p:cNvPr>
          <p:cNvGrpSpPr/>
          <p:nvPr/>
        </p:nvGrpSpPr>
        <p:grpSpPr>
          <a:xfrm>
            <a:off x="8369462" y="5965908"/>
            <a:ext cx="6500178" cy="1021944"/>
            <a:chOff x="8397391" y="6351372"/>
            <a:chExt cx="6500178" cy="102194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E01201E-DE78-4D42-83E1-CC96D670B1AA}"/>
                </a:ext>
              </a:extLst>
            </p:cNvPr>
            <p:cNvGrpSpPr/>
            <p:nvPr/>
          </p:nvGrpSpPr>
          <p:grpSpPr>
            <a:xfrm>
              <a:off x="8397391" y="6351372"/>
              <a:ext cx="6500178" cy="1021944"/>
              <a:chOff x="8369045" y="5818060"/>
              <a:chExt cx="6500178" cy="1021944"/>
            </a:xfrm>
          </p:grpSpPr>
          <p:sp>
            <p:nvSpPr>
              <p:cNvPr id="588" name="Freeform 588"/>
              <p:cNvSpPr/>
              <p:nvPr/>
            </p:nvSpPr>
            <p:spPr>
              <a:xfrm>
                <a:off x="8369045" y="5818060"/>
                <a:ext cx="893953" cy="1021944"/>
              </a:xfrm>
              <a:custGeom>
                <a:avLst/>
                <a:gdLst/>
                <a:ahLst/>
                <a:cxnLst/>
                <a:rect l="0" t="0" r="0" b="0"/>
                <a:pathLst>
                  <a:path w="893953" h="1021944">
                    <a:moveTo>
                      <a:pt x="0" y="1021944"/>
                    </a:moveTo>
                    <a:lnTo>
                      <a:pt x="893953" y="1021944"/>
                    </a:lnTo>
                    <a:lnTo>
                      <a:pt x="893953" y="0"/>
                    </a:lnTo>
                    <a:lnTo>
                      <a:pt x="0" y="0"/>
                    </a:lnTo>
                    <a:lnTo>
                      <a:pt x="0" y="1021944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o-RO"/>
              </a:p>
            </p:txBody>
          </p:sp>
          <p:sp>
            <p:nvSpPr>
              <p:cNvPr id="589" name="Freeform 589"/>
              <p:cNvSpPr/>
              <p:nvPr/>
            </p:nvSpPr>
            <p:spPr>
              <a:xfrm>
                <a:off x="9303410" y="5818060"/>
                <a:ext cx="893953" cy="1021944"/>
              </a:xfrm>
              <a:custGeom>
                <a:avLst/>
                <a:gdLst/>
                <a:ahLst/>
                <a:cxnLst/>
                <a:rect l="0" t="0" r="0" b="0"/>
                <a:pathLst>
                  <a:path w="893953" h="1021944">
                    <a:moveTo>
                      <a:pt x="0" y="1021944"/>
                    </a:moveTo>
                    <a:lnTo>
                      <a:pt x="893953" y="1021944"/>
                    </a:lnTo>
                    <a:lnTo>
                      <a:pt x="893953" y="0"/>
                    </a:lnTo>
                    <a:lnTo>
                      <a:pt x="0" y="0"/>
                    </a:lnTo>
                    <a:lnTo>
                      <a:pt x="0" y="1021944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90" name="Freeform 590"/>
              <p:cNvSpPr/>
              <p:nvPr/>
            </p:nvSpPr>
            <p:spPr>
              <a:xfrm>
                <a:off x="10237787" y="5818060"/>
                <a:ext cx="893953" cy="1021944"/>
              </a:xfrm>
              <a:custGeom>
                <a:avLst/>
                <a:gdLst/>
                <a:ahLst/>
                <a:cxnLst/>
                <a:rect l="0" t="0" r="0" b="0"/>
                <a:pathLst>
                  <a:path w="893953" h="1021944">
                    <a:moveTo>
                      <a:pt x="0" y="1021944"/>
                    </a:moveTo>
                    <a:lnTo>
                      <a:pt x="893953" y="1021944"/>
                    </a:lnTo>
                    <a:lnTo>
                      <a:pt x="893953" y="0"/>
                    </a:lnTo>
                    <a:lnTo>
                      <a:pt x="0" y="0"/>
                    </a:lnTo>
                    <a:lnTo>
                      <a:pt x="0" y="1021944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91" name="Freeform 591"/>
              <p:cNvSpPr/>
              <p:nvPr/>
            </p:nvSpPr>
            <p:spPr>
              <a:xfrm>
                <a:off x="11172152" y="5818060"/>
                <a:ext cx="893953" cy="1021944"/>
              </a:xfrm>
              <a:custGeom>
                <a:avLst/>
                <a:gdLst/>
                <a:ahLst/>
                <a:cxnLst/>
                <a:rect l="0" t="0" r="0" b="0"/>
                <a:pathLst>
                  <a:path w="893953" h="1021944">
                    <a:moveTo>
                      <a:pt x="0" y="1021944"/>
                    </a:moveTo>
                    <a:lnTo>
                      <a:pt x="893953" y="1021944"/>
                    </a:lnTo>
                    <a:lnTo>
                      <a:pt x="893953" y="0"/>
                    </a:lnTo>
                    <a:lnTo>
                      <a:pt x="0" y="0"/>
                    </a:lnTo>
                    <a:lnTo>
                      <a:pt x="0" y="1021944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92" name="Freeform 592"/>
              <p:cNvSpPr/>
              <p:nvPr/>
            </p:nvSpPr>
            <p:spPr>
              <a:xfrm>
                <a:off x="12106529" y="5818060"/>
                <a:ext cx="893953" cy="1021944"/>
              </a:xfrm>
              <a:custGeom>
                <a:avLst/>
                <a:gdLst/>
                <a:ahLst/>
                <a:cxnLst/>
                <a:rect l="0" t="0" r="0" b="0"/>
                <a:pathLst>
                  <a:path w="893953" h="1021944">
                    <a:moveTo>
                      <a:pt x="0" y="1021944"/>
                    </a:moveTo>
                    <a:lnTo>
                      <a:pt x="893953" y="1021944"/>
                    </a:lnTo>
                    <a:lnTo>
                      <a:pt x="893953" y="0"/>
                    </a:lnTo>
                    <a:lnTo>
                      <a:pt x="0" y="0"/>
                    </a:lnTo>
                    <a:lnTo>
                      <a:pt x="0" y="1021944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93" name="Freeform 593"/>
              <p:cNvSpPr/>
              <p:nvPr/>
            </p:nvSpPr>
            <p:spPr>
              <a:xfrm>
                <a:off x="13975270" y="5818060"/>
                <a:ext cx="893953" cy="1021944"/>
              </a:xfrm>
              <a:custGeom>
                <a:avLst/>
                <a:gdLst/>
                <a:ahLst/>
                <a:cxnLst/>
                <a:rect l="0" t="0" r="0" b="0"/>
                <a:pathLst>
                  <a:path w="893953" h="1021944">
                    <a:moveTo>
                      <a:pt x="0" y="1021944"/>
                    </a:moveTo>
                    <a:lnTo>
                      <a:pt x="893953" y="1021944"/>
                    </a:lnTo>
                    <a:lnTo>
                      <a:pt x="893953" y="0"/>
                    </a:lnTo>
                    <a:lnTo>
                      <a:pt x="0" y="0"/>
                    </a:lnTo>
                    <a:lnTo>
                      <a:pt x="0" y="1021944"/>
                    </a:lnTo>
                    <a:close/>
                  </a:path>
                </a:pathLst>
              </a:custGeom>
              <a:solidFill>
                <a:srgbClr val="FFD527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95" name="Freeform 595"/>
              <p:cNvSpPr/>
              <p:nvPr/>
            </p:nvSpPr>
            <p:spPr>
              <a:xfrm>
                <a:off x="13040906" y="5818060"/>
                <a:ext cx="893953" cy="1021944"/>
              </a:xfrm>
              <a:custGeom>
                <a:avLst/>
                <a:gdLst/>
                <a:ahLst/>
                <a:cxnLst/>
                <a:rect l="0" t="0" r="0" b="0"/>
                <a:pathLst>
                  <a:path w="893953" h="1021944">
                    <a:moveTo>
                      <a:pt x="0" y="1021944"/>
                    </a:moveTo>
                    <a:lnTo>
                      <a:pt x="893953" y="1021944"/>
                    </a:lnTo>
                    <a:lnTo>
                      <a:pt x="893953" y="0"/>
                    </a:lnTo>
                    <a:lnTo>
                      <a:pt x="0" y="0"/>
                    </a:lnTo>
                    <a:lnTo>
                      <a:pt x="0" y="1021944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32" name="Freeform 632"/>
              <p:cNvSpPr/>
              <p:nvPr/>
            </p:nvSpPr>
            <p:spPr>
              <a:xfrm>
                <a:off x="9303410" y="5818060"/>
                <a:ext cx="262953" cy="262954"/>
              </a:xfrm>
              <a:custGeom>
                <a:avLst/>
                <a:gdLst/>
                <a:ahLst/>
                <a:cxnLst/>
                <a:rect l="0" t="0" r="0" b="0"/>
                <a:pathLst>
                  <a:path w="262953" h="262954">
                    <a:moveTo>
                      <a:pt x="0" y="262954"/>
                    </a:moveTo>
                    <a:lnTo>
                      <a:pt x="262953" y="262954"/>
                    </a:lnTo>
                    <a:lnTo>
                      <a:pt x="262953" y="0"/>
                    </a:lnTo>
                    <a:lnTo>
                      <a:pt x="0" y="0"/>
                    </a:lnTo>
                    <a:lnTo>
                      <a:pt x="0" y="262954"/>
                    </a:lnTo>
                    <a:close/>
                  </a:path>
                </a:pathLst>
              </a:custGeom>
              <a:solidFill>
                <a:srgbClr val="FFD527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33" name="Freeform 633"/>
              <p:cNvSpPr/>
              <p:nvPr/>
            </p:nvSpPr>
            <p:spPr>
              <a:xfrm>
                <a:off x="10237787" y="5818060"/>
                <a:ext cx="262953" cy="262954"/>
              </a:xfrm>
              <a:custGeom>
                <a:avLst/>
                <a:gdLst/>
                <a:ahLst/>
                <a:cxnLst/>
                <a:rect l="0" t="0" r="0" b="0"/>
                <a:pathLst>
                  <a:path w="262953" h="262954">
                    <a:moveTo>
                      <a:pt x="0" y="262954"/>
                    </a:moveTo>
                    <a:lnTo>
                      <a:pt x="262953" y="262954"/>
                    </a:lnTo>
                    <a:lnTo>
                      <a:pt x="262953" y="0"/>
                    </a:lnTo>
                    <a:lnTo>
                      <a:pt x="0" y="0"/>
                    </a:lnTo>
                    <a:lnTo>
                      <a:pt x="0" y="262954"/>
                    </a:lnTo>
                    <a:close/>
                  </a:path>
                </a:pathLst>
              </a:custGeom>
              <a:solidFill>
                <a:srgbClr val="FFD527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34" name="Freeform 634"/>
              <p:cNvSpPr/>
              <p:nvPr/>
            </p:nvSpPr>
            <p:spPr>
              <a:xfrm>
                <a:off x="11172152" y="5818060"/>
                <a:ext cx="262953" cy="262954"/>
              </a:xfrm>
              <a:custGeom>
                <a:avLst/>
                <a:gdLst/>
                <a:ahLst/>
                <a:cxnLst/>
                <a:rect l="0" t="0" r="0" b="0"/>
                <a:pathLst>
                  <a:path w="262953" h="262954">
                    <a:moveTo>
                      <a:pt x="0" y="262954"/>
                    </a:moveTo>
                    <a:lnTo>
                      <a:pt x="262953" y="262954"/>
                    </a:lnTo>
                    <a:lnTo>
                      <a:pt x="262953" y="0"/>
                    </a:lnTo>
                    <a:lnTo>
                      <a:pt x="0" y="0"/>
                    </a:lnTo>
                    <a:lnTo>
                      <a:pt x="0" y="262954"/>
                    </a:lnTo>
                    <a:close/>
                  </a:path>
                </a:pathLst>
              </a:custGeom>
              <a:solidFill>
                <a:srgbClr val="FFD527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35" name="Freeform 635"/>
              <p:cNvSpPr/>
              <p:nvPr/>
            </p:nvSpPr>
            <p:spPr>
              <a:xfrm>
                <a:off x="12107164" y="5818060"/>
                <a:ext cx="262953" cy="262954"/>
              </a:xfrm>
              <a:custGeom>
                <a:avLst/>
                <a:gdLst/>
                <a:ahLst/>
                <a:cxnLst/>
                <a:rect l="0" t="0" r="0" b="0"/>
                <a:pathLst>
                  <a:path w="262953" h="262954">
                    <a:moveTo>
                      <a:pt x="0" y="262954"/>
                    </a:moveTo>
                    <a:lnTo>
                      <a:pt x="262953" y="262954"/>
                    </a:lnTo>
                    <a:lnTo>
                      <a:pt x="262953" y="0"/>
                    </a:lnTo>
                    <a:lnTo>
                      <a:pt x="0" y="0"/>
                    </a:lnTo>
                    <a:lnTo>
                      <a:pt x="0" y="262954"/>
                    </a:lnTo>
                    <a:close/>
                  </a:path>
                </a:pathLst>
              </a:custGeom>
              <a:solidFill>
                <a:srgbClr val="FFD527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36" name="Freeform 636"/>
              <p:cNvSpPr/>
              <p:nvPr/>
            </p:nvSpPr>
            <p:spPr>
              <a:xfrm>
                <a:off x="13040906" y="5818060"/>
                <a:ext cx="262953" cy="262954"/>
              </a:xfrm>
              <a:custGeom>
                <a:avLst/>
                <a:gdLst/>
                <a:ahLst/>
                <a:cxnLst/>
                <a:rect l="0" t="0" r="0" b="0"/>
                <a:pathLst>
                  <a:path w="262953" h="262954">
                    <a:moveTo>
                      <a:pt x="0" y="262954"/>
                    </a:moveTo>
                    <a:lnTo>
                      <a:pt x="262953" y="262954"/>
                    </a:lnTo>
                    <a:lnTo>
                      <a:pt x="262953" y="0"/>
                    </a:lnTo>
                    <a:lnTo>
                      <a:pt x="0" y="0"/>
                    </a:lnTo>
                    <a:lnTo>
                      <a:pt x="0" y="262954"/>
                    </a:lnTo>
                    <a:close/>
                  </a:path>
                </a:pathLst>
              </a:custGeom>
              <a:solidFill>
                <a:srgbClr val="FFD527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o-RO"/>
              </a:p>
            </p:txBody>
          </p:sp>
          <p:sp>
            <p:nvSpPr>
              <p:cNvPr id="888" name="Rectangle 888"/>
              <p:cNvSpPr/>
              <p:nvPr/>
            </p:nvSpPr>
            <p:spPr>
              <a:xfrm>
                <a:off x="8692919" y="6031535"/>
                <a:ext cx="246151" cy="19872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1000" b="0" i="0" spc="-39" baseline="0" dirty="0">
                    <a:latin typeface="EYInterstate"/>
                  </a:rPr>
                  <a:t>E</a:t>
                </a:r>
                <a:r>
                  <a:rPr lang="en-US" sz="1000" b="0" i="0" spc="-20" baseline="0" dirty="0">
                    <a:latin typeface="EYInterstate"/>
                  </a:rPr>
                  <a:t>Y</a:t>
                </a:r>
                <a:r>
                  <a:rPr lang="en-US" sz="1000" b="0" i="0" spc="-69" baseline="0" dirty="0">
                    <a:latin typeface="EYInterstate"/>
                  </a:rPr>
                  <a:t>’</a:t>
                </a:r>
                <a:r>
                  <a:rPr lang="en-US" sz="1000" b="0" i="0" spc="0" baseline="0" dirty="0">
                    <a:latin typeface="EYInterstate"/>
                  </a:rPr>
                  <a:t>s</a:t>
                </a:r>
              </a:p>
            </p:txBody>
          </p:sp>
          <p:sp>
            <p:nvSpPr>
              <p:cNvPr id="889" name="Rectangle 889"/>
              <p:cNvSpPr/>
              <p:nvPr/>
            </p:nvSpPr>
            <p:spPr>
              <a:xfrm>
                <a:off x="8468590" y="6222310"/>
                <a:ext cx="722951" cy="42812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850" b="0" i="0" spc="-74" baseline="0" dirty="0">
                    <a:latin typeface="EYInterstate Light"/>
                  </a:rPr>
                  <a:t>F</a:t>
                </a:r>
                <a:r>
                  <a:rPr lang="en-US" sz="850" b="0" i="0" spc="-17" baseline="0" dirty="0">
                    <a:latin typeface="EYInterstate Light"/>
                  </a:rPr>
                  <a:t>u</a:t>
                </a:r>
                <a:r>
                  <a:rPr lang="en-US" sz="850" b="0" i="0" spc="-16" baseline="0" dirty="0">
                    <a:latin typeface="EYInterstate Light"/>
                  </a:rPr>
                  <a:t>l</a:t>
                </a:r>
                <a:r>
                  <a:rPr lang="en-US" sz="850" b="0" i="0" spc="-17" baseline="0" dirty="0">
                    <a:latin typeface="EYInterstate Light"/>
                  </a:rPr>
                  <a:t>ly</a:t>
                </a:r>
                <a:r>
                  <a:rPr lang="en-US" sz="850" b="0" i="0" spc="-16" baseline="0" dirty="0">
                    <a:latin typeface="EYInterstate Light"/>
                  </a:rPr>
                  <a:t> </a:t>
                </a:r>
                <a:r>
                  <a:rPr lang="en-US" sz="850" b="0" i="0" spc="-17" baseline="0" dirty="0">
                    <a:latin typeface="EYInterstate Light"/>
                  </a:rPr>
                  <a:t>dedi</a:t>
                </a:r>
                <a:r>
                  <a:rPr lang="en-US" sz="850" b="0" i="0" spc="-31" baseline="0" dirty="0">
                    <a:latin typeface="EYInterstate Light"/>
                  </a:rPr>
                  <a:t>c</a:t>
                </a:r>
                <a:r>
                  <a:rPr lang="en-US" sz="850" b="0" i="0" spc="-17" baseline="0" dirty="0">
                    <a:latin typeface="EYInterstate Light"/>
                  </a:rPr>
                  <a:t>a</a:t>
                </a:r>
                <a:r>
                  <a:rPr lang="en-US" sz="850" b="0" i="0" spc="-34" baseline="0" dirty="0">
                    <a:latin typeface="EYInterstate Light"/>
                  </a:rPr>
                  <a:t>t</a:t>
                </a:r>
                <a:r>
                  <a:rPr lang="en-US" sz="850" b="0" i="0" spc="-17" baseline="0" dirty="0">
                    <a:latin typeface="EYInterstate Light"/>
                  </a:rPr>
                  <a:t>e</a:t>
                </a:r>
                <a:r>
                  <a:rPr lang="en-US" sz="850" b="0" i="0" spc="0" baseline="0" dirty="0">
                    <a:latin typeface="EYInterstate Light"/>
                  </a:rPr>
                  <a:t>d </a:t>
                </a:r>
              </a:p>
              <a:p>
                <a:pPr marL="31997">
                  <a:lnSpc>
                    <a:spcPts val="1020"/>
                  </a:lnSpc>
                </a:pPr>
                <a:r>
                  <a:rPr lang="en-US" sz="850" b="0" i="0" spc="-17" baseline="0" dirty="0">
                    <a:latin typeface="EYInterstate Light"/>
                  </a:rPr>
                  <a:t>and </a:t>
                </a:r>
                <a:r>
                  <a:rPr lang="en-US" sz="850" b="0" i="0" spc="-16" baseline="0" dirty="0">
                    <a:latin typeface="EYInterstate Light"/>
                  </a:rPr>
                  <a:t>ha</a:t>
                </a:r>
                <a:r>
                  <a:rPr lang="en-US" sz="850" b="0" i="0" spc="-17" baseline="0" dirty="0">
                    <a:latin typeface="EYInterstate Light"/>
                  </a:rPr>
                  <a:t>n</a:t>
                </a:r>
                <a:r>
                  <a:rPr lang="en-US" sz="850" b="0" i="0" spc="-16" baseline="0" dirty="0">
                    <a:latin typeface="EYInterstate Light"/>
                  </a:rPr>
                  <a:t>d</a:t>
                </a:r>
                <a:r>
                  <a:rPr lang="en-US" sz="850" b="0" i="0" spc="-34" baseline="0" dirty="0">
                    <a:latin typeface="EYInterstate Light"/>
                  </a:rPr>
                  <a:t>s</a:t>
                </a:r>
                <a:r>
                  <a:rPr lang="en-US" sz="850" b="0" i="0" spc="-17" baseline="0" dirty="0">
                    <a:latin typeface="EYInterstate Light"/>
                  </a:rPr>
                  <a:t>-</a:t>
                </a:r>
                <a:r>
                  <a:rPr lang="en-US" sz="850" b="0" i="0" spc="-16" baseline="0" dirty="0">
                    <a:latin typeface="EYInterstate Light"/>
                  </a:rPr>
                  <a:t>o</a:t>
                </a:r>
                <a:r>
                  <a:rPr lang="en-US" sz="850" b="0" i="0" spc="0" baseline="0" dirty="0">
                    <a:latin typeface="EYInterstate Light"/>
                  </a:rPr>
                  <a:t>n </a:t>
                </a:r>
              </a:p>
              <a:p>
                <a:pPr marL="228007">
                  <a:lnSpc>
                    <a:spcPts val="1019"/>
                  </a:lnSpc>
                </a:pPr>
                <a:r>
                  <a:rPr lang="en-US" sz="850" b="0" i="0" spc="-34" baseline="0" dirty="0">
                    <a:latin typeface="EYInterstate Light"/>
                  </a:rPr>
                  <a:t>t</a:t>
                </a:r>
                <a:r>
                  <a:rPr lang="en-US" sz="850" b="0" i="0" spc="-22" baseline="0" dirty="0">
                    <a:latin typeface="EYInterstate Light"/>
                  </a:rPr>
                  <a:t>e</a:t>
                </a:r>
                <a:r>
                  <a:rPr lang="en-US" sz="850" b="0" i="0" spc="-16" baseline="0" dirty="0">
                    <a:latin typeface="EYInterstate Light"/>
                  </a:rPr>
                  <a:t>a</a:t>
                </a:r>
                <a:r>
                  <a:rPr lang="en-US" sz="850" b="0" i="0" spc="0" baseline="0" dirty="0">
                    <a:latin typeface="EYInterstate Light"/>
                  </a:rPr>
                  <a:t>m</a:t>
                </a:r>
              </a:p>
            </p:txBody>
          </p:sp>
          <p:sp>
            <p:nvSpPr>
              <p:cNvPr id="890" name="Rectangle 890"/>
              <p:cNvSpPr/>
              <p:nvPr/>
            </p:nvSpPr>
            <p:spPr>
              <a:xfrm>
                <a:off x="9587218" y="6031535"/>
                <a:ext cx="354398" cy="359824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40071"/>
                <a:r>
                  <a:rPr lang="en-US" sz="1000" b="0" i="0" spc="-39" baseline="0" dirty="0">
                    <a:latin typeface="EYInterstate"/>
                  </a:rPr>
                  <a:t>E</a:t>
                </a:r>
                <a:r>
                  <a:rPr lang="en-US" sz="1000" b="0" i="0" spc="-20" baseline="0" dirty="0">
                    <a:latin typeface="EYInterstate"/>
                  </a:rPr>
                  <a:t>Y</a:t>
                </a:r>
                <a:r>
                  <a:rPr lang="en-US" sz="1000" b="0" i="0" spc="-69" baseline="0" dirty="0">
                    <a:latin typeface="EYInterstate"/>
                  </a:rPr>
                  <a:t>’</a:t>
                </a:r>
                <a:r>
                  <a:rPr lang="en-US" sz="1000" b="0" i="0" spc="0" baseline="0" dirty="0">
                    <a:latin typeface="EYInterstate"/>
                  </a:rPr>
                  <a:t>s</a:t>
                </a:r>
              </a:p>
              <a:p>
                <a:pPr marL="0">
                  <a:lnSpc>
                    <a:spcPts val="1268"/>
                  </a:lnSpc>
                </a:pPr>
                <a:r>
                  <a:rPr lang="en-US" sz="850" b="0" i="0" spc="-34" baseline="0" dirty="0">
                    <a:latin typeface="EYInterstate Light"/>
                  </a:rPr>
                  <a:t>R</a:t>
                </a:r>
                <a:r>
                  <a:rPr lang="en-US" sz="850" b="0" i="0" spc="-16" baseline="0" dirty="0">
                    <a:latin typeface="EYInterstate Light"/>
                  </a:rPr>
                  <a:t>e</a:t>
                </a:r>
                <a:r>
                  <a:rPr lang="en-US" sz="850" b="0" i="0" spc="-31" baseline="0" dirty="0">
                    <a:latin typeface="EYInterstate Light"/>
                  </a:rPr>
                  <a:t>c</a:t>
                </a:r>
                <a:r>
                  <a:rPr lang="en-US" sz="850" b="0" i="0" spc="-17" baseline="0" dirty="0">
                    <a:latin typeface="EYInterstate Light"/>
                  </a:rPr>
                  <a:t>e</a:t>
                </a:r>
                <a:r>
                  <a:rPr lang="en-US" sz="850" b="0" i="0" spc="-21" baseline="0" dirty="0">
                    <a:latin typeface="EYInterstate Light"/>
                  </a:rPr>
                  <a:t>n</a:t>
                </a:r>
                <a:r>
                  <a:rPr lang="en-US" sz="850" b="0" i="0" spc="0" baseline="0" dirty="0">
                    <a:latin typeface="EYInterstate Light"/>
                  </a:rPr>
                  <a:t>t </a:t>
                </a:r>
              </a:p>
            </p:txBody>
          </p:sp>
          <p:sp>
            <p:nvSpPr>
              <p:cNvPr id="891" name="Rectangle 891"/>
              <p:cNvSpPr/>
              <p:nvPr/>
            </p:nvSpPr>
            <p:spPr>
              <a:xfrm>
                <a:off x="9461473" y="6351850"/>
                <a:ext cx="605890" cy="2985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850" b="0" i="0" spc="-16" baseline="0" dirty="0">
                    <a:latin typeface="EYInterstate Light"/>
                  </a:rPr>
                  <a:t>t</a:t>
                </a:r>
                <a:r>
                  <a:rPr lang="en-US" sz="850" b="0" i="0" spc="-46" baseline="0" dirty="0">
                    <a:latin typeface="EYInterstate Light"/>
                  </a:rPr>
                  <a:t>r</a:t>
                </a:r>
                <a:r>
                  <a:rPr lang="en-US" sz="850" b="0" i="0" spc="-17" baseline="0" dirty="0">
                    <a:latin typeface="EYInterstate Light"/>
                  </a:rPr>
                  <a:t>an</a:t>
                </a:r>
                <a:r>
                  <a:rPr lang="en-US" sz="850" b="0" i="0" spc="-21" baseline="0" dirty="0">
                    <a:latin typeface="EYInterstate Light"/>
                  </a:rPr>
                  <a:t>s</a:t>
                </a:r>
                <a:r>
                  <a:rPr lang="en-US" sz="850" b="0" i="0" spc="-17" baseline="0" dirty="0">
                    <a:latin typeface="EYInterstate Light"/>
                  </a:rPr>
                  <a:t>a</a:t>
                </a:r>
                <a:r>
                  <a:rPr lang="en-US" sz="850" b="0" i="0" spc="-16" baseline="0" dirty="0">
                    <a:latin typeface="EYInterstate Light"/>
                  </a:rPr>
                  <a:t>c</a:t>
                </a:r>
                <a:r>
                  <a:rPr lang="en-US" sz="850" b="0" i="0" spc="-17" baseline="0" dirty="0">
                    <a:latin typeface="EYInterstate Light"/>
                  </a:rPr>
                  <a:t>ti</a:t>
                </a:r>
                <a:r>
                  <a:rPr lang="en-US" sz="850" b="0" i="0" spc="-16" baseline="0" dirty="0">
                    <a:latin typeface="EYInterstate Light"/>
                  </a:rPr>
                  <a:t>o</a:t>
                </a:r>
                <a:r>
                  <a:rPr lang="en-US" sz="850" b="0" i="0" spc="-17" baseline="0" dirty="0">
                    <a:latin typeface="EYInterstate Light"/>
                  </a:rPr>
                  <a:t>n</a:t>
                </a:r>
                <a:r>
                  <a:rPr lang="en-US" sz="850" b="0" i="0" spc="0" baseline="0" dirty="0">
                    <a:latin typeface="EYInterstate Light"/>
                  </a:rPr>
                  <a:t>s </a:t>
                </a:r>
              </a:p>
              <a:p>
                <a:pPr marL="34078">
                  <a:lnSpc>
                    <a:spcPts val="1019"/>
                  </a:lnSpc>
                </a:pPr>
                <a:r>
                  <a:rPr lang="en-US" sz="850" b="0" i="0" spc="-39" baseline="0" dirty="0">
                    <a:latin typeface="EYInterstate Light"/>
                  </a:rPr>
                  <a:t>e</a:t>
                </a:r>
                <a:r>
                  <a:rPr lang="en-US" sz="850" b="0" i="0" spc="-17" baseline="0" dirty="0">
                    <a:latin typeface="EYInterstate Light"/>
                  </a:rPr>
                  <a:t>xp</a:t>
                </a:r>
                <a:r>
                  <a:rPr lang="en-US" sz="850" b="0" i="0" spc="-16" baseline="0" dirty="0">
                    <a:latin typeface="EYInterstate Light"/>
                  </a:rPr>
                  <a:t>e</a:t>
                </a:r>
                <a:r>
                  <a:rPr lang="en-US" sz="850" b="0" i="0" spc="-17" baseline="0" dirty="0">
                    <a:latin typeface="EYInterstate Light"/>
                  </a:rPr>
                  <a:t>r</a:t>
                </a:r>
                <a:r>
                  <a:rPr lang="en-US" sz="850" b="0" i="0" spc="-16" baseline="0" dirty="0">
                    <a:latin typeface="EYInterstate Light"/>
                  </a:rPr>
                  <a:t>i</a:t>
                </a:r>
                <a:r>
                  <a:rPr lang="en-US" sz="850" b="0" i="0" spc="-17" baseline="0" dirty="0">
                    <a:latin typeface="EYInterstate Light"/>
                  </a:rPr>
                  <a:t>en</a:t>
                </a:r>
                <a:r>
                  <a:rPr lang="en-US" sz="850" b="0" i="0" spc="-31" baseline="0" dirty="0">
                    <a:latin typeface="EYInterstate Light"/>
                  </a:rPr>
                  <a:t>c</a:t>
                </a:r>
                <a:r>
                  <a:rPr lang="en-US" sz="850" b="0" i="0" spc="0" baseline="0" dirty="0">
                    <a:latin typeface="EYInterstate Light"/>
                  </a:rPr>
                  <a:t>e</a:t>
                </a:r>
              </a:p>
            </p:txBody>
          </p:sp>
          <p:sp>
            <p:nvSpPr>
              <p:cNvPr id="892" name="Rectangle 892"/>
              <p:cNvSpPr/>
              <p:nvPr/>
            </p:nvSpPr>
            <p:spPr>
              <a:xfrm>
                <a:off x="10548721" y="6031535"/>
                <a:ext cx="272034" cy="19872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850" b="0" i="0" spc="-17" baseline="0" dirty="0">
                    <a:latin typeface="EYInterstate Light"/>
                  </a:rPr>
                  <a:t> </a:t>
                </a:r>
                <a:r>
                  <a:rPr lang="en-US" sz="1000" b="0" i="0" spc="-39" baseline="0" dirty="0">
                    <a:latin typeface="EYInterstate"/>
                  </a:rPr>
                  <a:t>E</a:t>
                </a:r>
                <a:r>
                  <a:rPr lang="en-US" sz="1000" b="0" i="0" spc="-20" baseline="0" dirty="0">
                    <a:latin typeface="EYInterstate"/>
                  </a:rPr>
                  <a:t>Y</a:t>
                </a:r>
                <a:r>
                  <a:rPr lang="en-US" sz="1000" b="0" i="0" spc="-69" baseline="0" dirty="0">
                    <a:latin typeface="EYInterstate"/>
                  </a:rPr>
                  <a:t>’</a:t>
                </a:r>
                <a:r>
                  <a:rPr lang="en-US" sz="1000" b="0" i="0" spc="0" baseline="0" dirty="0">
                    <a:latin typeface="EYInterstate"/>
                  </a:rPr>
                  <a:t>s</a:t>
                </a:r>
              </a:p>
            </p:txBody>
          </p:sp>
          <p:sp>
            <p:nvSpPr>
              <p:cNvPr id="893" name="Rectangle 893"/>
              <p:cNvSpPr/>
              <p:nvPr/>
            </p:nvSpPr>
            <p:spPr>
              <a:xfrm>
                <a:off x="10288127" y="6222310"/>
                <a:ext cx="821380" cy="42812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273655"/>
                <a:r>
                  <a:rPr lang="en-US" sz="850" b="0" i="0" spc="-17" baseline="0" dirty="0">
                    <a:latin typeface="EYInterstate Light"/>
                  </a:rPr>
                  <a:t>Cl</a:t>
                </a:r>
                <a:r>
                  <a:rPr lang="en-US" sz="850" b="0" i="0" spc="-22" baseline="0" dirty="0">
                    <a:latin typeface="EYInterstate Light"/>
                  </a:rPr>
                  <a:t>e</a:t>
                </a:r>
                <a:r>
                  <a:rPr lang="en-US" sz="850" b="0" i="0" spc="-17" baseline="0" dirty="0">
                    <a:latin typeface="EYInterstate Light"/>
                  </a:rPr>
                  <a:t>a</a:t>
                </a:r>
                <a:r>
                  <a:rPr lang="en-US" sz="850" b="0" i="0" spc="0" baseline="0" dirty="0">
                    <a:latin typeface="EYInterstate Light"/>
                  </a:rPr>
                  <a:t>r </a:t>
                </a:r>
              </a:p>
              <a:p>
                <a:pPr marL="0">
                  <a:lnSpc>
                    <a:spcPts val="1020"/>
                  </a:lnSpc>
                </a:pPr>
                <a:r>
                  <a:rPr lang="en-US" sz="850" b="0" i="0" spc="-17" baseline="0" dirty="0">
                    <a:latin typeface="EYInterstate Light"/>
                  </a:rPr>
                  <a:t>unde</a:t>
                </a:r>
                <a:r>
                  <a:rPr lang="en-US" sz="850" b="0" i="0" spc="-33" baseline="0" dirty="0">
                    <a:latin typeface="EYInterstate Light"/>
                  </a:rPr>
                  <a:t>r</a:t>
                </a:r>
                <a:r>
                  <a:rPr lang="en-US" sz="850" b="0" i="0" spc="-25" baseline="0" dirty="0">
                    <a:latin typeface="EYInterstate Light"/>
                  </a:rPr>
                  <a:t>s</a:t>
                </a:r>
                <a:r>
                  <a:rPr lang="en-US" sz="850" b="0" i="0" spc="-29" baseline="0" dirty="0">
                    <a:latin typeface="EYInterstate Light"/>
                  </a:rPr>
                  <a:t>t</a:t>
                </a:r>
                <a:r>
                  <a:rPr lang="en-US" sz="850" b="0" i="0" spc="-17" baseline="0" dirty="0">
                    <a:latin typeface="EYInterstate Light"/>
                  </a:rPr>
                  <a:t>an</a:t>
                </a:r>
                <a:r>
                  <a:rPr lang="en-US" sz="850" b="0" i="0" spc="-16" baseline="0" dirty="0">
                    <a:latin typeface="EYInterstate Light"/>
                  </a:rPr>
                  <a:t>di</a:t>
                </a:r>
                <a:r>
                  <a:rPr lang="en-US" sz="850" b="0" i="0" spc="-17" baseline="0" dirty="0">
                    <a:latin typeface="EYInterstate Light"/>
                  </a:rPr>
                  <a:t>n</a:t>
                </a:r>
                <a:r>
                  <a:rPr lang="en-US" sz="850" b="0" i="0" spc="-16" baseline="0" dirty="0">
                    <a:latin typeface="EYInterstate Light"/>
                  </a:rPr>
                  <a:t>g </a:t>
                </a:r>
                <a:r>
                  <a:rPr lang="en-US" sz="850" b="0" i="0" spc="-30" baseline="0" dirty="0">
                    <a:latin typeface="EYInterstate Light"/>
                  </a:rPr>
                  <a:t>o</a:t>
                </a:r>
                <a:r>
                  <a:rPr lang="en-US" sz="850" b="0" i="0" spc="0" baseline="0" dirty="0">
                    <a:latin typeface="EYInterstate Light"/>
                  </a:rPr>
                  <a:t>f </a:t>
                </a:r>
              </a:p>
              <a:p>
                <a:pPr marL="68075">
                  <a:lnSpc>
                    <a:spcPts val="1019"/>
                  </a:lnSpc>
                </a:pPr>
                <a:r>
                  <a:rPr lang="en-US" sz="850" b="0" i="0" spc="-38" baseline="0" dirty="0">
                    <a:latin typeface="EYInterstate Light"/>
                  </a:rPr>
                  <a:t>y</a:t>
                </a:r>
                <a:r>
                  <a:rPr lang="en-US" sz="850" b="0" i="0" spc="-16" baseline="0" dirty="0">
                    <a:latin typeface="EYInterstate Light"/>
                  </a:rPr>
                  <a:t>o</a:t>
                </a:r>
                <a:r>
                  <a:rPr lang="en-US" sz="850" b="0" i="0" spc="-17" baseline="0" dirty="0">
                    <a:latin typeface="EYInterstate Light"/>
                  </a:rPr>
                  <a:t>u</a:t>
                </a:r>
                <a:r>
                  <a:rPr lang="en-US" sz="850" b="0" i="0" spc="-16" baseline="0" dirty="0">
                    <a:latin typeface="EYInterstate Light"/>
                  </a:rPr>
                  <a:t>r</a:t>
                </a:r>
                <a:r>
                  <a:rPr lang="en-US" sz="850" b="0" i="0" spc="-17" baseline="0" dirty="0">
                    <a:latin typeface="EYInterstate Light"/>
                  </a:rPr>
                  <a:t> </a:t>
                </a:r>
                <a:r>
                  <a:rPr lang="en-US" sz="850" b="0" i="0" spc="-16" baseline="0" dirty="0">
                    <a:latin typeface="EYInterstate Light"/>
                  </a:rPr>
                  <a:t>pr</a:t>
                </a:r>
                <a:r>
                  <a:rPr lang="en-US" sz="850" b="0" i="0" spc="-17" baseline="0" dirty="0">
                    <a:latin typeface="EYInterstate Light"/>
                  </a:rPr>
                  <a:t>i</a:t>
                </a:r>
                <a:r>
                  <a:rPr lang="en-US" sz="850" b="0" i="0" spc="-16" baseline="0" dirty="0">
                    <a:latin typeface="EYInterstate Light"/>
                  </a:rPr>
                  <a:t>o</a:t>
                </a:r>
                <a:r>
                  <a:rPr lang="en-US" sz="850" b="0" i="0" spc="-17" baseline="0" dirty="0">
                    <a:latin typeface="EYInterstate Light"/>
                  </a:rPr>
                  <a:t>r</a:t>
                </a:r>
                <a:r>
                  <a:rPr lang="en-US" sz="850" b="0" i="0" spc="-16" baseline="0" dirty="0">
                    <a:latin typeface="EYInterstate Light"/>
                  </a:rPr>
                  <a:t>iti</a:t>
                </a:r>
                <a:r>
                  <a:rPr lang="en-US" sz="850" b="0" i="0" spc="-25" baseline="0" dirty="0">
                    <a:latin typeface="EYInterstate Light"/>
                  </a:rPr>
                  <a:t>e</a:t>
                </a:r>
                <a:r>
                  <a:rPr lang="en-US" sz="850" b="0" i="0" spc="0" baseline="0" dirty="0">
                    <a:latin typeface="EYInterstate Light"/>
                  </a:rPr>
                  <a:t>s</a:t>
                </a:r>
              </a:p>
            </p:txBody>
          </p:sp>
          <p:sp>
            <p:nvSpPr>
              <p:cNvPr id="894" name="Rectangle 894"/>
              <p:cNvSpPr/>
              <p:nvPr/>
            </p:nvSpPr>
            <p:spPr>
              <a:xfrm>
                <a:off x="11327478" y="6062741"/>
                <a:ext cx="623746" cy="38808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1100" b="1" i="0" spc="-21" baseline="0" dirty="0">
                    <a:latin typeface="EYInterstate"/>
                  </a:rPr>
                  <a:t>O</a:t>
                </a:r>
                <a:r>
                  <a:rPr lang="en-US" sz="1100" b="1" i="0" spc="-22" baseline="0" dirty="0">
                    <a:latin typeface="EYInterstate"/>
                  </a:rPr>
                  <a:t>ne</a:t>
                </a:r>
                <a:r>
                  <a:rPr lang="en-US" sz="1100" b="1" i="0" spc="-21" baseline="0" dirty="0">
                    <a:latin typeface="EYInterstate"/>
                  </a:rPr>
                  <a:t> </a:t>
                </a:r>
                <a:r>
                  <a:rPr lang="en-US" sz="1100" b="1" i="0" spc="-38" baseline="0" dirty="0">
                    <a:latin typeface="EYInterstate"/>
                  </a:rPr>
                  <a:t>S</a:t>
                </a:r>
                <a:r>
                  <a:rPr lang="en-US" sz="1100" b="1" i="0" spc="-45" baseline="0" dirty="0">
                    <a:latin typeface="EYInterstate"/>
                  </a:rPr>
                  <a:t>t</a:t>
                </a:r>
                <a:r>
                  <a:rPr lang="en-US" sz="1100" b="1" i="0" spc="-21" baseline="0" dirty="0">
                    <a:latin typeface="EYInterstate"/>
                  </a:rPr>
                  <a:t>o</a:t>
                </a:r>
                <a:r>
                  <a:rPr lang="en-US" sz="1100" b="1" i="0" spc="0" baseline="0" dirty="0">
                    <a:latin typeface="EYInterstate"/>
                  </a:rPr>
                  <a:t>p </a:t>
                </a:r>
              </a:p>
              <a:p>
                <a:pPr marL="130837">
                  <a:lnSpc>
                    <a:spcPts val="1320"/>
                  </a:lnSpc>
                </a:pPr>
                <a:r>
                  <a:rPr lang="en-US" sz="1100" b="1" i="0" spc="-22" baseline="0" dirty="0">
                    <a:latin typeface="EYInterstate-Bold"/>
                  </a:rPr>
                  <a:t>S</a:t>
                </a:r>
                <a:r>
                  <a:rPr lang="en-US" sz="1100" b="1" i="0" spc="-21" baseline="0" dirty="0">
                    <a:latin typeface="EYInterstate-Bold"/>
                  </a:rPr>
                  <a:t>h</a:t>
                </a:r>
                <a:r>
                  <a:rPr lang="en-US" sz="1100" b="1" i="0" spc="-22" baseline="0" dirty="0">
                    <a:latin typeface="EYInterstate-Bold"/>
                  </a:rPr>
                  <a:t>o</a:t>
                </a:r>
                <a:r>
                  <a:rPr lang="en-US" sz="1100" b="1" i="0" spc="0" baseline="0" dirty="0">
                    <a:latin typeface="EYInterstate-Bold"/>
                  </a:rPr>
                  <a:t>p </a:t>
                </a:r>
              </a:p>
            </p:txBody>
          </p:sp>
          <p:sp>
            <p:nvSpPr>
              <p:cNvPr id="895" name="Rectangle 895"/>
              <p:cNvSpPr/>
              <p:nvPr/>
            </p:nvSpPr>
            <p:spPr>
              <a:xfrm>
                <a:off x="11344634" y="6398022"/>
                <a:ext cx="548965" cy="22044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1100" b="1" i="0" spc="-32" baseline="0" dirty="0">
                    <a:latin typeface="EYInterstate"/>
                  </a:rPr>
                  <a:t>S</a:t>
                </a:r>
                <a:r>
                  <a:rPr lang="en-US" sz="1100" b="1" i="0" spc="-21" baseline="0" dirty="0">
                    <a:latin typeface="EYInterstate"/>
                  </a:rPr>
                  <a:t>e</a:t>
                </a:r>
                <a:r>
                  <a:rPr lang="en-US" sz="1100" b="1" i="0" spc="-11" baseline="0" dirty="0">
                    <a:latin typeface="EYInterstate"/>
                  </a:rPr>
                  <a:t>r</a:t>
                </a:r>
                <a:r>
                  <a:rPr lang="en-US" sz="1100" b="1" i="0" spc="-21" baseline="0" dirty="0">
                    <a:latin typeface="EYInterstate"/>
                  </a:rPr>
                  <a:t>vi</a:t>
                </a:r>
                <a:r>
                  <a:rPr lang="en-US" sz="1100" b="1" i="0" spc="-35" baseline="0" dirty="0">
                    <a:latin typeface="EYInterstate"/>
                  </a:rPr>
                  <a:t>c</a:t>
                </a:r>
                <a:r>
                  <a:rPr lang="en-US" sz="1100" b="1" i="0" spc="-32" baseline="0" dirty="0">
                    <a:latin typeface="EYInterstate"/>
                  </a:rPr>
                  <a:t>e</a:t>
                </a:r>
                <a:r>
                  <a:rPr lang="en-US" sz="1100" b="1" i="0" spc="0" baseline="0" dirty="0">
                    <a:latin typeface="EYInterstate"/>
                  </a:rPr>
                  <a:t>s</a:t>
                </a:r>
              </a:p>
            </p:txBody>
          </p:sp>
          <p:sp>
            <p:nvSpPr>
              <p:cNvPr id="896" name="Rectangle 896"/>
              <p:cNvSpPr/>
              <p:nvPr/>
            </p:nvSpPr>
            <p:spPr>
              <a:xfrm>
                <a:off x="12430407" y="6096305"/>
                <a:ext cx="246151" cy="19872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1000" b="0" i="0" spc="-39" baseline="0" dirty="0">
                    <a:latin typeface="EYInterstate"/>
                  </a:rPr>
                  <a:t>E</a:t>
                </a:r>
                <a:r>
                  <a:rPr lang="en-US" sz="1000" b="0" i="0" spc="-20" baseline="0" dirty="0">
                    <a:latin typeface="EYInterstate"/>
                  </a:rPr>
                  <a:t>Y</a:t>
                </a:r>
                <a:r>
                  <a:rPr lang="en-US" sz="1000" b="0" i="0" spc="-69" baseline="0" dirty="0">
                    <a:latin typeface="EYInterstate"/>
                  </a:rPr>
                  <a:t>’</a:t>
                </a:r>
                <a:r>
                  <a:rPr lang="en-US" sz="1000" b="0" i="0" spc="0" baseline="0" dirty="0">
                    <a:latin typeface="EYInterstate"/>
                  </a:rPr>
                  <a:t>s</a:t>
                </a:r>
              </a:p>
            </p:txBody>
          </p:sp>
          <p:sp>
            <p:nvSpPr>
              <p:cNvPr id="897" name="Rectangle 897"/>
              <p:cNvSpPr/>
              <p:nvPr/>
            </p:nvSpPr>
            <p:spPr>
              <a:xfrm>
                <a:off x="12330820" y="6287080"/>
                <a:ext cx="473468" cy="16904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850" b="0" i="0" spc="-80" baseline="0" dirty="0">
                    <a:latin typeface="EYInterstate Light"/>
                  </a:rPr>
                  <a:t>V</a:t>
                </a:r>
                <a:r>
                  <a:rPr lang="en-US" sz="850" b="0" i="0" spc="-16" baseline="0" dirty="0">
                    <a:latin typeface="EYInterstate Light"/>
                  </a:rPr>
                  <a:t>a</a:t>
                </a:r>
                <a:r>
                  <a:rPr lang="en-US" sz="850" b="0" i="0" spc="-25" baseline="0" dirty="0">
                    <a:latin typeface="EYInterstate Light"/>
                  </a:rPr>
                  <a:t>s</a:t>
                </a:r>
                <a:r>
                  <a:rPr lang="en-US" sz="850" b="0" i="0" spc="-17" baseline="0" dirty="0">
                    <a:latin typeface="EYInterstate Light"/>
                  </a:rPr>
                  <a:t>t </a:t>
                </a:r>
                <a:r>
                  <a:rPr lang="en-US" sz="850" b="0" i="0" spc="-16" baseline="0" dirty="0">
                    <a:latin typeface="EYInterstate Light"/>
                  </a:rPr>
                  <a:t>lo</a:t>
                </a:r>
                <a:r>
                  <a:rPr lang="en-US" sz="850" b="0" i="0" spc="-31" baseline="0" dirty="0">
                    <a:latin typeface="EYInterstate Light"/>
                  </a:rPr>
                  <a:t>c</a:t>
                </a:r>
                <a:r>
                  <a:rPr lang="en-US" sz="850" b="0" i="0" spc="-16" baseline="0" dirty="0">
                    <a:latin typeface="EYInterstate Light"/>
                  </a:rPr>
                  <a:t>a</a:t>
                </a:r>
                <a:r>
                  <a:rPr lang="en-US" sz="850" b="0" i="0" spc="0" baseline="0" dirty="0">
                    <a:latin typeface="EYInterstate Light"/>
                  </a:rPr>
                  <a:t>l </a:t>
                </a:r>
              </a:p>
            </p:txBody>
          </p:sp>
          <p:sp>
            <p:nvSpPr>
              <p:cNvPr id="898" name="Rectangle 898"/>
              <p:cNvSpPr/>
              <p:nvPr/>
            </p:nvSpPr>
            <p:spPr>
              <a:xfrm>
                <a:off x="12293369" y="6416620"/>
                <a:ext cx="520275" cy="16904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850" b="0" i="0" spc="-31" baseline="0" dirty="0">
                    <a:latin typeface="EYInterstate Light"/>
                  </a:rPr>
                  <a:t>c</a:t>
                </a:r>
                <a:r>
                  <a:rPr lang="en-US" sz="850" b="0" i="0" spc="-17" baseline="0" dirty="0">
                    <a:latin typeface="EYInterstate Light"/>
                  </a:rPr>
                  <a:t>a</a:t>
                </a:r>
                <a:r>
                  <a:rPr lang="en-US" sz="850" b="0" i="0" spc="-23" baseline="0" dirty="0">
                    <a:latin typeface="EYInterstate Light"/>
                  </a:rPr>
                  <a:t>p</a:t>
                </a:r>
                <a:r>
                  <a:rPr lang="en-US" sz="850" b="0" i="0" spc="-16" baseline="0" dirty="0">
                    <a:latin typeface="EYInterstate Light"/>
                  </a:rPr>
                  <a:t>a</a:t>
                </a:r>
                <a:r>
                  <a:rPr lang="en-US" sz="850" b="0" i="0" spc="-17" baseline="0" dirty="0">
                    <a:latin typeface="EYInterstate Light"/>
                  </a:rPr>
                  <a:t>b</a:t>
                </a:r>
                <a:r>
                  <a:rPr lang="en-US" sz="850" b="0" i="0" spc="-16" baseline="0" dirty="0">
                    <a:latin typeface="EYInterstate Light"/>
                  </a:rPr>
                  <a:t>il</a:t>
                </a:r>
                <a:r>
                  <a:rPr lang="en-US" sz="850" b="0" i="0" spc="-17" baseline="0" dirty="0">
                    <a:latin typeface="EYInterstate Light"/>
                  </a:rPr>
                  <a:t>i</a:t>
                </a:r>
                <a:r>
                  <a:rPr lang="en-US" sz="850" b="0" i="0" spc="-16" baseline="0" dirty="0">
                    <a:latin typeface="EYInterstate Light"/>
                  </a:rPr>
                  <a:t>t</a:t>
                </a:r>
                <a:r>
                  <a:rPr lang="en-US" sz="850" b="0" i="0" spc="-17" baseline="0" dirty="0">
                    <a:latin typeface="EYInterstate Light"/>
                  </a:rPr>
                  <a:t>i</a:t>
                </a:r>
                <a:r>
                  <a:rPr lang="en-US" sz="850" b="0" i="0" spc="-25" baseline="0" dirty="0">
                    <a:latin typeface="EYInterstate Light"/>
                  </a:rPr>
                  <a:t>e</a:t>
                </a:r>
                <a:r>
                  <a:rPr lang="en-US" sz="850" b="0" i="0" spc="0" baseline="0" dirty="0">
                    <a:latin typeface="EYInterstate Light"/>
                  </a:rPr>
                  <a:t>s</a:t>
                </a:r>
              </a:p>
            </p:txBody>
          </p:sp>
          <p:sp>
            <p:nvSpPr>
              <p:cNvPr id="899" name="Rectangle 899"/>
              <p:cNvSpPr/>
              <p:nvPr/>
            </p:nvSpPr>
            <p:spPr>
              <a:xfrm>
                <a:off x="14154542" y="6109603"/>
                <a:ext cx="574356" cy="37397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1060" b="1" i="0" spc="-20" baseline="0" dirty="0">
                    <a:latin typeface="EYInterstate"/>
                  </a:rPr>
                  <a:t>G</a:t>
                </a:r>
                <a:r>
                  <a:rPr lang="en-US" sz="1060" b="1" i="0" spc="-36" baseline="0" dirty="0">
                    <a:latin typeface="EYInterstate"/>
                  </a:rPr>
                  <a:t>r</a:t>
                </a:r>
                <a:r>
                  <a:rPr lang="en-US" sz="1060" b="1" i="0" spc="-28" baseline="0" dirty="0">
                    <a:latin typeface="EYInterstate"/>
                  </a:rPr>
                  <a:t>e</a:t>
                </a:r>
                <a:r>
                  <a:rPr lang="en-US" sz="1060" b="1" i="0" spc="-21" baseline="0" dirty="0">
                    <a:latin typeface="EYInterstate"/>
                  </a:rPr>
                  <a:t>a</a:t>
                </a:r>
                <a:r>
                  <a:rPr lang="en-US" sz="1060" b="1" i="0" spc="-43" baseline="0" dirty="0">
                    <a:latin typeface="EYInterstate"/>
                  </a:rPr>
                  <a:t>t</a:t>
                </a:r>
                <a:r>
                  <a:rPr lang="en-US" sz="1060" b="1" i="0" spc="-31" baseline="0" dirty="0">
                    <a:latin typeface="EYInterstate"/>
                  </a:rPr>
                  <a:t>es</a:t>
                </a:r>
                <a:r>
                  <a:rPr lang="en-US" sz="1060" b="1" i="0" spc="0" baseline="0" dirty="0">
                    <a:latin typeface="EYInterstate"/>
                  </a:rPr>
                  <a:t>t </a:t>
                </a:r>
              </a:p>
              <a:p>
                <a:pPr marL="104452">
                  <a:lnSpc>
                    <a:spcPts val="1272"/>
                  </a:lnSpc>
                </a:pPr>
                <a:r>
                  <a:rPr lang="en-US" sz="1060" b="1" i="0" spc="-47" baseline="0" dirty="0">
                    <a:latin typeface="EYInterstate"/>
                  </a:rPr>
                  <a:t>v</a:t>
                </a:r>
                <a:r>
                  <a:rPr lang="en-US" sz="1060" b="1" i="0" spc="-21" baseline="0" dirty="0">
                    <a:latin typeface="EYInterstate"/>
                  </a:rPr>
                  <a:t>alu</a:t>
                </a:r>
                <a:r>
                  <a:rPr lang="en-US" sz="1060" b="1" i="0" spc="0" baseline="0" dirty="0">
                    <a:latin typeface="EYInterstate"/>
                  </a:rPr>
                  <a:t>e </a:t>
                </a:r>
              </a:p>
            </p:txBody>
          </p:sp>
          <p:sp>
            <p:nvSpPr>
              <p:cNvPr id="900" name="Rectangle 900"/>
              <p:cNvSpPr/>
              <p:nvPr/>
            </p:nvSpPr>
            <p:spPr>
              <a:xfrm>
                <a:off x="14145700" y="6432691"/>
                <a:ext cx="552992" cy="21242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1060" b="1" i="0" spc="-21" baseline="0" dirty="0">
                    <a:latin typeface="EYInterstate"/>
                  </a:rPr>
                  <a:t>deli</a:t>
                </a:r>
                <a:r>
                  <a:rPr lang="en-US" sz="1060" b="1" i="0" spc="-39" baseline="0" dirty="0">
                    <a:latin typeface="EYInterstate"/>
                  </a:rPr>
                  <a:t>v</a:t>
                </a:r>
                <a:r>
                  <a:rPr lang="en-US" sz="1060" b="1" i="0" spc="-21" baseline="0" dirty="0">
                    <a:latin typeface="EYInterstate"/>
                  </a:rPr>
                  <a:t>e</a:t>
                </a:r>
                <a:r>
                  <a:rPr lang="en-US" sz="1060" b="1" i="0" spc="-36" baseline="0" dirty="0">
                    <a:latin typeface="EYInterstate"/>
                  </a:rPr>
                  <a:t>r</a:t>
                </a:r>
                <a:r>
                  <a:rPr lang="en-US" sz="1060" b="1" i="0" spc="-21" baseline="0" dirty="0">
                    <a:latin typeface="EYInterstate"/>
                  </a:rPr>
                  <a:t>e</a:t>
                </a:r>
                <a:r>
                  <a:rPr lang="en-US" sz="1060" b="1" i="0" spc="0" baseline="0" dirty="0">
                    <a:latin typeface="EYInterstate"/>
                  </a:rPr>
                  <a:t>d</a:t>
                </a:r>
              </a:p>
            </p:txBody>
          </p:sp>
          <p:sp>
            <p:nvSpPr>
              <p:cNvPr id="903" name="Rectangle 903"/>
              <p:cNvSpPr/>
              <p:nvPr/>
            </p:nvSpPr>
            <p:spPr>
              <a:xfrm>
                <a:off x="13146485" y="6092769"/>
                <a:ext cx="710904" cy="29858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850" b="0" i="0" spc="-23" baseline="0" dirty="0">
                    <a:latin typeface="EYInterstate Light"/>
                  </a:rPr>
                  <a:t>W</a:t>
                </a:r>
                <a:r>
                  <a:rPr lang="en-US" sz="850" b="0" i="0" spc="-17" baseline="0" dirty="0">
                    <a:latin typeface="EYInterstate Light"/>
                  </a:rPr>
                  <a:t>ide</a:t>
                </a:r>
                <a:r>
                  <a:rPr lang="en-US" sz="850" b="0" i="0" spc="-16" baseline="0" dirty="0">
                    <a:latin typeface="EYInterstate Light"/>
                  </a:rPr>
                  <a:t> </a:t>
                </a:r>
                <a:r>
                  <a:rPr lang="en-US" sz="850" b="0" i="0" spc="-17" baseline="0" dirty="0">
                    <a:latin typeface="EYInterstate Light"/>
                  </a:rPr>
                  <a:t>a</a:t>
                </a:r>
                <a:r>
                  <a:rPr lang="en-US" sz="850" b="0" i="0" spc="-31" baseline="0" dirty="0">
                    <a:latin typeface="EYInterstate Light"/>
                  </a:rPr>
                  <a:t>cc</a:t>
                </a:r>
                <a:r>
                  <a:rPr lang="en-US" sz="850" b="0" i="0" spc="-25" baseline="0" dirty="0">
                    <a:latin typeface="EYInterstate Light"/>
                  </a:rPr>
                  <a:t>es</a:t>
                </a:r>
                <a:r>
                  <a:rPr lang="en-US" sz="850" b="0" i="0" spc="-17" baseline="0" dirty="0">
                    <a:latin typeface="EYInterstate Light"/>
                  </a:rPr>
                  <a:t>s </a:t>
                </a:r>
                <a:r>
                  <a:rPr lang="en-US" sz="850" b="0" i="0" spc="-33" baseline="0" dirty="0">
                    <a:latin typeface="EYInterstate Light"/>
                  </a:rPr>
                  <a:t>t</a:t>
                </a:r>
                <a:r>
                  <a:rPr lang="en-US" sz="850" b="0" i="0" spc="0" baseline="0" dirty="0">
                    <a:latin typeface="EYInterstate Light"/>
                  </a:rPr>
                  <a:t>o </a:t>
                </a:r>
              </a:p>
              <a:p>
                <a:pPr marL="45173">
                  <a:lnSpc>
                    <a:spcPts val="1020"/>
                  </a:lnSpc>
                </a:pPr>
                <a:r>
                  <a:rPr lang="en-US" sz="850" b="0" i="0" spc="-16" baseline="0" dirty="0">
                    <a:latin typeface="EYInterstate Light"/>
                  </a:rPr>
                  <a:t>t</a:t>
                </a:r>
                <a:r>
                  <a:rPr lang="en-US" sz="850" b="0" i="0" spc="-17" baseline="0" dirty="0">
                    <a:latin typeface="EYInterstate Light"/>
                  </a:rPr>
                  <a:t>h</a:t>
                </a:r>
                <a:r>
                  <a:rPr lang="en-US" sz="850" b="0" i="0" spc="-16" baseline="0" dirty="0">
                    <a:latin typeface="EYInterstate Light"/>
                  </a:rPr>
                  <a:t>e</a:t>
                </a:r>
                <a:r>
                  <a:rPr lang="en-US" sz="850" b="0" i="0" spc="-17" baseline="0" dirty="0">
                    <a:latin typeface="EYInterstate Light"/>
                  </a:rPr>
                  <a:t> p</a:t>
                </a:r>
                <a:r>
                  <a:rPr lang="en-US" sz="850" b="0" i="0" spc="-21" baseline="0" dirty="0">
                    <a:latin typeface="EYInterstate Light"/>
                  </a:rPr>
                  <a:t>o</a:t>
                </a:r>
                <a:r>
                  <a:rPr lang="en-US" sz="850" b="0" i="0" spc="-33" baseline="0" dirty="0">
                    <a:latin typeface="EYInterstate Light"/>
                  </a:rPr>
                  <a:t>t</a:t>
                </a:r>
                <a:r>
                  <a:rPr lang="en-US" sz="850" b="0" i="0" spc="-17" baseline="0" dirty="0">
                    <a:latin typeface="EYInterstate Light"/>
                  </a:rPr>
                  <a:t>e</a:t>
                </a:r>
                <a:r>
                  <a:rPr lang="en-US" sz="850" b="0" i="0" spc="-21" baseline="0" dirty="0">
                    <a:latin typeface="EYInterstate Light"/>
                  </a:rPr>
                  <a:t>n</a:t>
                </a:r>
                <a:r>
                  <a:rPr lang="en-US" sz="850" b="0" i="0" spc="-16" baseline="0" dirty="0">
                    <a:latin typeface="EYInterstate Light"/>
                  </a:rPr>
                  <a:t>ti</a:t>
                </a:r>
                <a:r>
                  <a:rPr lang="en-US" sz="850" b="0" i="0" spc="-17" baseline="0" dirty="0">
                    <a:latin typeface="EYInterstate Light"/>
                  </a:rPr>
                  <a:t>a</a:t>
                </a:r>
                <a:r>
                  <a:rPr lang="en-US" sz="850" b="0" i="0" spc="0" baseline="0" dirty="0">
                    <a:latin typeface="EYInterstate Light"/>
                  </a:rPr>
                  <a:t>l </a:t>
                </a:r>
              </a:p>
            </p:txBody>
          </p:sp>
          <p:sp>
            <p:nvSpPr>
              <p:cNvPr id="904" name="Rectangle 904"/>
              <p:cNvSpPr/>
              <p:nvPr/>
            </p:nvSpPr>
            <p:spPr>
              <a:xfrm>
                <a:off x="13121657" y="6351849"/>
                <a:ext cx="760496" cy="29858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850" b="0" i="0" spc="-29" baseline="0" dirty="0">
                    <a:latin typeface="EYInterstate Light"/>
                  </a:rPr>
                  <a:t>t</a:t>
                </a:r>
                <a:r>
                  <a:rPr lang="en-US" sz="850" b="0" i="0" spc="-17" baseline="0" dirty="0">
                    <a:latin typeface="EYInterstate Light"/>
                  </a:rPr>
                  <a:t>a</a:t>
                </a:r>
                <a:r>
                  <a:rPr lang="en-US" sz="850" b="0" i="0" spc="-40" baseline="0" dirty="0">
                    <a:latin typeface="EYInterstate Light"/>
                  </a:rPr>
                  <a:t>r</a:t>
                </a:r>
                <a:r>
                  <a:rPr lang="en-US" sz="850" b="0" i="0" spc="-17" baseline="0" dirty="0">
                    <a:latin typeface="EYInterstate Light"/>
                  </a:rPr>
                  <a:t>g</a:t>
                </a:r>
                <a:r>
                  <a:rPr lang="en-US" sz="850" b="0" i="0" spc="-23" baseline="0" dirty="0">
                    <a:latin typeface="EYInterstate Light"/>
                  </a:rPr>
                  <a:t>e</a:t>
                </a:r>
                <a:r>
                  <a:rPr lang="en-US" sz="850" b="0" i="0" spc="-22" baseline="0" dirty="0">
                    <a:latin typeface="EYInterstate Light"/>
                  </a:rPr>
                  <a:t>t</a:t>
                </a:r>
                <a:r>
                  <a:rPr lang="en-US" sz="850" b="0" i="0" spc="-27" baseline="0" dirty="0">
                    <a:latin typeface="EYInterstate Light"/>
                  </a:rPr>
                  <a:t>s</a:t>
                </a:r>
                <a:r>
                  <a:rPr lang="en-US" sz="850" b="0" i="0" spc="-17" baseline="0" dirty="0">
                    <a:latin typeface="EYInterstate Light"/>
                  </a:rPr>
                  <a:t>,</a:t>
                </a:r>
                <a:r>
                  <a:rPr lang="en-US" sz="850" b="0" i="0" spc="-16" baseline="0" dirty="0">
                    <a:latin typeface="EYInterstate Light"/>
                  </a:rPr>
                  <a:t> </a:t>
                </a:r>
                <a:r>
                  <a:rPr lang="en-US" sz="850" b="0" i="0" spc="-17" baseline="0" dirty="0">
                    <a:latin typeface="EYInterstate Light"/>
                  </a:rPr>
                  <a:t>bu</a:t>
                </a:r>
                <a:r>
                  <a:rPr lang="en-US" sz="850" b="0" i="0" spc="-34" baseline="0" dirty="0">
                    <a:latin typeface="EYInterstate Light"/>
                  </a:rPr>
                  <a:t>y</a:t>
                </a:r>
                <a:r>
                  <a:rPr lang="en-US" sz="850" b="0" i="0" spc="-16" baseline="0" dirty="0">
                    <a:latin typeface="EYInterstate Light"/>
                  </a:rPr>
                  <a:t>e</a:t>
                </a:r>
                <a:r>
                  <a:rPr lang="en-US" sz="850" b="0" i="0" spc="-33" baseline="0" dirty="0">
                    <a:latin typeface="EYInterstate Light"/>
                  </a:rPr>
                  <a:t>r</a:t>
                </a:r>
                <a:r>
                  <a:rPr lang="en-US" sz="850" b="0" i="0" spc="-27" baseline="0" dirty="0">
                    <a:latin typeface="EYInterstate Light"/>
                  </a:rPr>
                  <a:t>s</a:t>
                </a:r>
                <a:r>
                  <a:rPr lang="en-US" sz="850" b="0" i="0" spc="0" baseline="0" dirty="0">
                    <a:latin typeface="EYInterstate Light"/>
                  </a:rPr>
                  <a:t>, </a:t>
                </a:r>
              </a:p>
              <a:p>
                <a:pPr marL="149888">
                  <a:lnSpc>
                    <a:spcPts val="1020"/>
                  </a:lnSpc>
                </a:pPr>
                <a:r>
                  <a:rPr lang="en-US" sz="850" b="0" i="0" spc="0" baseline="0" dirty="0">
                    <a:latin typeface="EYInterstate Light"/>
                  </a:rPr>
                  <a:t>f</a:t>
                </a:r>
                <a:r>
                  <a:rPr lang="en-US" sz="850" b="0" i="0" spc="-17" baseline="0" dirty="0">
                    <a:latin typeface="EYInterstate Light"/>
                  </a:rPr>
                  <a:t>inanc</a:t>
                </a:r>
                <a:r>
                  <a:rPr lang="en-US" sz="850" b="0" i="0" spc="-16" baseline="0" dirty="0">
                    <a:latin typeface="EYInterstate Light"/>
                  </a:rPr>
                  <a:t>i</a:t>
                </a:r>
                <a:r>
                  <a:rPr lang="en-US" sz="850" b="0" i="0" spc="-17" baseline="0" dirty="0">
                    <a:latin typeface="EYInterstate Light"/>
                  </a:rPr>
                  <a:t>n</a:t>
                </a:r>
                <a:r>
                  <a:rPr lang="en-US" sz="850" b="0" i="0" spc="0" baseline="0" dirty="0">
                    <a:latin typeface="EYInterstate Light"/>
                  </a:rPr>
                  <a:t>g </a:t>
                </a:r>
              </a:p>
            </p:txBody>
          </p:sp>
          <p:sp>
            <p:nvSpPr>
              <p:cNvPr id="905" name="Rectangle 905"/>
              <p:cNvSpPr/>
              <p:nvPr/>
            </p:nvSpPr>
            <p:spPr>
              <a:xfrm>
                <a:off x="13226871" y="6610929"/>
                <a:ext cx="522089" cy="16904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850" b="0" i="0" spc="-17" baseline="0" dirty="0">
                    <a:latin typeface="EYInterstate Light"/>
                  </a:rPr>
                  <a:t>in</a:t>
                </a:r>
                <a:r>
                  <a:rPr lang="en-US" sz="850" b="0" i="0" spc="-25" baseline="0" dirty="0">
                    <a:latin typeface="EYInterstate Light"/>
                  </a:rPr>
                  <a:t>s</a:t>
                </a:r>
                <a:r>
                  <a:rPr lang="en-US" sz="850" b="0" i="0" spc="-17" baseline="0" dirty="0">
                    <a:latin typeface="EYInterstate Light"/>
                  </a:rPr>
                  <a:t>ti</a:t>
                </a:r>
                <a:r>
                  <a:rPr lang="en-US" sz="850" b="0" i="0" spc="-23" baseline="0" dirty="0">
                    <a:latin typeface="EYInterstate Light"/>
                  </a:rPr>
                  <a:t>t</a:t>
                </a:r>
                <a:r>
                  <a:rPr lang="en-US" sz="850" b="0" i="0" spc="-17" baseline="0" dirty="0">
                    <a:latin typeface="EYInterstate Light"/>
                  </a:rPr>
                  <a:t>u</a:t>
                </a:r>
                <a:r>
                  <a:rPr lang="en-US" sz="850" b="0" i="0" spc="-16" baseline="0" dirty="0">
                    <a:latin typeface="EYInterstate Light"/>
                  </a:rPr>
                  <a:t>t</a:t>
                </a:r>
                <a:r>
                  <a:rPr lang="en-US" sz="850" b="0" i="0" spc="-17" baseline="0" dirty="0">
                    <a:latin typeface="EYInterstate Light"/>
                  </a:rPr>
                  <a:t>i</a:t>
                </a:r>
                <a:r>
                  <a:rPr lang="en-US" sz="850" b="0" i="0" spc="-16" baseline="0" dirty="0">
                    <a:latin typeface="EYInterstate Light"/>
                  </a:rPr>
                  <a:t>o</a:t>
                </a:r>
                <a:r>
                  <a:rPr lang="en-US" sz="850" b="0" i="0" spc="-17" baseline="0" dirty="0">
                    <a:latin typeface="EYInterstate Light"/>
                  </a:rPr>
                  <a:t>n</a:t>
                </a:r>
                <a:r>
                  <a:rPr lang="en-US" sz="850" b="0" i="0" spc="0" baseline="0" dirty="0">
                    <a:latin typeface="EYInterstate Light"/>
                  </a:rPr>
                  <a:t>s</a:t>
                </a:r>
              </a:p>
            </p:txBody>
          </p:sp>
        </p:grpSp>
        <p:sp>
          <p:nvSpPr>
            <p:cNvPr id="852" name="Rectangle 902">
              <a:extLst>
                <a:ext uri="{FF2B5EF4-FFF2-40B4-BE49-F238E27FC236}">
                  <a16:creationId xmlns:a16="http://schemas.microsoft.com/office/drawing/2014/main" id="{2928ED75-99B0-49B3-A7D3-06B557988A50}"/>
                </a:ext>
              </a:extLst>
            </p:cNvPr>
            <p:cNvSpPr/>
            <p:nvPr/>
          </p:nvSpPr>
          <p:spPr>
            <a:xfrm>
              <a:off x="13408659" y="6449248"/>
              <a:ext cx="246151" cy="1987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000" b="0" i="0" spc="-39" baseline="0" dirty="0">
                  <a:latin typeface="EYInterstate"/>
                </a:rPr>
                <a:t>E</a:t>
              </a:r>
              <a:r>
                <a:rPr lang="en-US" sz="1000" b="0" i="0" spc="-20" baseline="0" dirty="0">
                  <a:latin typeface="EYInterstate"/>
                </a:rPr>
                <a:t>Y</a:t>
              </a:r>
              <a:r>
                <a:rPr lang="en-US" sz="1000" b="0" i="0" spc="-69" baseline="0" dirty="0">
                  <a:latin typeface="EYInterstate"/>
                </a:rPr>
                <a:t>’</a:t>
              </a:r>
              <a:r>
                <a:rPr lang="en-US" sz="1000" b="0" i="0" spc="0" baseline="0" dirty="0">
                  <a:latin typeface="EYInterstate"/>
                </a:rPr>
                <a:t>s</a:t>
              </a:r>
            </a:p>
          </p:txBody>
        </p:sp>
      </p:grpSp>
      <p:sp>
        <p:nvSpPr>
          <p:cNvPr id="886" name="Freeform 624">
            <a:extLst>
              <a:ext uri="{FF2B5EF4-FFF2-40B4-BE49-F238E27FC236}">
                <a16:creationId xmlns:a16="http://schemas.microsoft.com/office/drawing/2014/main" id="{BE9352B2-EEC8-493F-8EF1-DC2C823956CB}"/>
              </a:ext>
            </a:extLst>
          </p:cNvPr>
          <p:cNvSpPr/>
          <p:nvPr/>
        </p:nvSpPr>
        <p:spPr>
          <a:xfrm>
            <a:off x="9117254" y="7788005"/>
            <a:ext cx="2571472" cy="257391"/>
          </a:xfrm>
          <a:custGeom>
            <a:avLst/>
            <a:gdLst/>
            <a:ahLst/>
            <a:cxnLst/>
            <a:rect l="0" t="0" r="0" b="0"/>
            <a:pathLst>
              <a:path w="2337702" h="249263">
                <a:moveTo>
                  <a:pt x="0" y="249263"/>
                </a:moveTo>
                <a:lnTo>
                  <a:pt x="2337702" y="249263"/>
                </a:lnTo>
                <a:lnTo>
                  <a:pt x="2337702" y="0"/>
                </a:lnTo>
                <a:lnTo>
                  <a:pt x="0" y="0"/>
                </a:lnTo>
                <a:lnTo>
                  <a:pt x="0" y="24926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887" name="Freeform 624">
            <a:extLst>
              <a:ext uri="{FF2B5EF4-FFF2-40B4-BE49-F238E27FC236}">
                <a16:creationId xmlns:a16="http://schemas.microsoft.com/office/drawing/2014/main" id="{53A30D2B-1DAF-470D-A579-603B261E4D59}"/>
              </a:ext>
            </a:extLst>
          </p:cNvPr>
          <p:cNvSpPr/>
          <p:nvPr/>
        </p:nvSpPr>
        <p:spPr>
          <a:xfrm>
            <a:off x="9118347" y="8077858"/>
            <a:ext cx="2571472" cy="257391"/>
          </a:xfrm>
          <a:custGeom>
            <a:avLst/>
            <a:gdLst/>
            <a:ahLst/>
            <a:cxnLst/>
            <a:rect l="0" t="0" r="0" b="0"/>
            <a:pathLst>
              <a:path w="2337702" h="249263">
                <a:moveTo>
                  <a:pt x="0" y="249263"/>
                </a:moveTo>
                <a:lnTo>
                  <a:pt x="2337702" y="249263"/>
                </a:lnTo>
                <a:lnTo>
                  <a:pt x="2337702" y="0"/>
                </a:lnTo>
                <a:lnTo>
                  <a:pt x="0" y="0"/>
                </a:lnTo>
                <a:lnTo>
                  <a:pt x="0" y="24926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916" name="Freeform 624">
            <a:extLst>
              <a:ext uri="{FF2B5EF4-FFF2-40B4-BE49-F238E27FC236}">
                <a16:creationId xmlns:a16="http://schemas.microsoft.com/office/drawing/2014/main" id="{578C68B2-CACB-494C-BBB3-E245087ADECE}"/>
              </a:ext>
            </a:extLst>
          </p:cNvPr>
          <p:cNvSpPr/>
          <p:nvPr/>
        </p:nvSpPr>
        <p:spPr>
          <a:xfrm>
            <a:off x="9118820" y="8369779"/>
            <a:ext cx="2571472" cy="257391"/>
          </a:xfrm>
          <a:custGeom>
            <a:avLst/>
            <a:gdLst/>
            <a:ahLst/>
            <a:cxnLst/>
            <a:rect l="0" t="0" r="0" b="0"/>
            <a:pathLst>
              <a:path w="2337702" h="249263">
                <a:moveTo>
                  <a:pt x="0" y="249263"/>
                </a:moveTo>
                <a:lnTo>
                  <a:pt x="2337702" y="249263"/>
                </a:lnTo>
                <a:lnTo>
                  <a:pt x="2337702" y="0"/>
                </a:lnTo>
                <a:lnTo>
                  <a:pt x="0" y="0"/>
                </a:lnTo>
                <a:lnTo>
                  <a:pt x="0" y="24926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917" name="Freeform 624">
            <a:extLst>
              <a:ext uri="{FF2B5EF4-FFF2-40B4-BE49-F238E27FC236}">
                <a16:creationId xmlns:a16="http://schemas.microsoft.com/office/drawing/2014/main" id="{BB6059D1-366D-4293-A913-CB4F709EF9F5}"/>
              </a:ext>
            </a:extLst>
          </p:cNvPr>
          <p:cNvSpPr/>
          <p:nvPr/>
        </p:nvSpPr>
        <p:spPr>
          <a:xfrm>
            <a:off x="9119638" y="8654962"/>
            <a:ext cx="2571472" cy="257391"/>
          </a:xfrm>
          <a:custGeom>
            <a:avLst/>
            <a:gdLst/>
            <a:ahLst/>
            <a:cxnLst/>
            <a:rect l="0" t="0" r="0" b="0"/>
            <a:pathLst>
              <a:path w="2337702" h="249263">
                <a:moveTo>
                  <a:pt x="0" y="249263"/>
                </a:moveTo>
                <a:lnTo>
                  <a:pt x="2337702" y="249263"/>
                </a:lnTo>
                <a:lnTo>
                  <a:pt x="2337702" y="0"/>
                </a:lnTo>
                <a:lnTo>
                  <a:pt x="0" y="0"/>
                </a:lnTo>
                <a:lnTo>
                  <a:pt x="0" y="24926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921" name="Freeform 624">
            <a:extLst>
              <a:ext uri="{FF2B5EF4-FFF2-40B4-BE49-F238E27FC236}">
                <a16:creationId xmlns:a16="http://schemas.microsoft.com/office/drawing/2014/main" id="{B9F8D102-441E-4F0F-BBA3-B247F3F34EA9}"/>
              </a:ext>
            </a:extLst>
          </p:cNvPr>
          <p:cNvSpPr/>
          <p:nvPr/>
        </p:nvSpPr>
        <p:spPr>
          <a:xfrm>
            <a:off x="9120111" y="8946883"/>
            <a:ext cx="2571472" cy="257391"/>
          </a:xfrm>
          <a:custGeom>
            <a:avLst/>
            <a:gdLst/>
            <a:ahLst/>
            <a:cxnLst/>
            <a:rect l="0" t="0" r="0" b="0"/>
            <a:pathLst>
              <a:path w="2337702" h="249263">
                <a:moveTo>
                  <a:pt x="0" y="249263"/>
                </a:moveTo>
                <a:lnTo>
                  <a:pt x="2337702" y="249263"/>
                </a:lnTo>
                <a:lnTo>
                  <a:pt x="2337702" y="0"/>
                </a:lnTo>
                <a:lnTo>
                  <a:pt x="0" y="0"/>
                </a:lnTo>
                <a:lnTo>
                  <a:pt x="0" y="24926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922" name="Freeform 624">
            <a:extLst>
              <a:ext uri="{FF2B5EF4-FFF2-40B4-BE49-F238E27FC236}">
                <a16:creationId xmlns:a16="http://schemas.microsoft.com/office/drawing/2014/main" id="{EE04636D-72C6-425B-847F-93ACE9092FF3}"/>
              </a:ext>
            </a:extLst>
          </p:cNvPr>
          <p:cNvSpPr/>
          <p:nvPr/>
        </p:nvSpPr>
        <p:spPr>
          <a:xfrm>
            <a:off x="9114578" y="9249988"/>
            <a:ext cx="2571472" cy="257391"/>
          </a:xfrm>
          <a:custGeom>
            <a:avLst/>
            <a:gdLst/>
            <a:ahLst/>
            <a:cxnLst/>
            <a:rect l="0" t="0" r="0" b="0"/>
            <a:pathLst>
              <a:path w="2337702" h="249263">
                <a:moveTo>
                  <a:pt x="0" y="249263"/>
                </a:moveTo>
                <a:lnTo>
                  <a:pt x="2337702" y="249263"/>
                </a:lnTo>
                <a:lnTo>
                  <a:pt x="2337702" y="0"/>
                </a:lnTo>
                <a:lnTo>
                  <a:pt x="0" y="0"/>
                </a:lnTo>
                <a:lnTo>
                  <a:pt x="0" y="24926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925" name="Freeform 624">
            <a:extLst>
              <a:ext uri="{FF2B5EF4-FFF2-40B4-BE49-F238E27FC236}">
                <a16:creationId xmlns:a16="http://schemas.microsoft.com/office/drawing/2014/main" id="{CF3F0C6B-6A44-40D6-9593-B7382A878B80}"/>
              </a:ext>
            </a:extLst>
          </p:cNvPr>
          <p:cNvSpPr/>
          <p:nvPr/>
        </p:nvSpPr>
        <p:spPr>
          <a:xfrm>
            <a:off x="9118347" y="9547952"/>
            <a:ext cx="2571472" cy="257391"/>
          </a:xfrm>
          <a:custGeom>
            <a:avLst/>
            <a:gdLst/>
            <a:ahLst/>
            <a:cxnLst/>
            <a:rect l="0" t="0" r="0" b="0"/>
            <a:pathLst>
              <a:path w="2337702" h="249263">
                <a:moveTo>
                  <a:pt x="0" y="249263"/>
                </a:moveTo>
                <a:lnTo>
                  <a:pt x="2337702" y="249263"/>
                </a:lnTo>
                <a:lnTo>
                  <a:pt x="2337702" y="0"/>
                </a:lnTo>
                <a:lnTo>
                  <a:pt x="0" y="0"/>
                </a:lnTo>
                <a:lnTo>
                  <a:pt x="0" y="24926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926" name="Rectangle 916">
            <a:extLst>
              <a:ext uri="{FF2B5EF4-FFF2-40B4-BE49-F238E27FC236}">
                <a16:creationId xmlns:a16="http://schemas.microsoft.com/office/drawing/2014/main" id="{D9DEB0F7-489E-491B-B63A-7F03135FA6C0}"/>
              </a:ext>
            </a:extLst>
          </p:cNvPr>
          <p:cNvSpPr/>
          <p:nvPr/>
        </p:nvSpPr>
        <p:spPr>
          <a:xfrm>
            <a:off x="9177782" y="7828460"/>
            <a:ext cx="1247265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1000" spc="-19" dirty="0" err="1">
                <a:solidFill>
                  <a:srgbClr val="1A1A1A"/>
                </a:solidFill>
                <a:latin typeface="EYInterstate Light"/>
              </a:rPr>
              <a:t>Mergers</a:t>
            </a:r>
            <a:r>
              <a:rPr lang="ro-RO" sz="1000" spc="-19" dirty="0">
                <a:solidFill>
                  <a:srgbClr val="1A1A1A"/>
                </a:solidFill>
                <a:latin typeface="EYInterstate Light"/>
              </a:rPr>
              <a:t> &amp; </a:t>
            </a:r>
            <a:r>
              <a:rPr lang="ro-RO" sz="1000" spc="-19" dirty="0" err="1">
                <a:solidFill>
                  <a:srgbClr val="1A1A1A"/>
                </a:solidFill>
                <a:latin typeface="EYInterstate Light"/>
              </a:rPr>
              <a:t>Acquistions</a:t>
            </a:r>
            <a:endParaRPr lang="en-US" sz="1000" b="0" i="0" spc="0" baseline="0" dirty="0">
              <a:solidFill>
                <a:srgbClr val="1A1A1A"/>
              </a:solidFill>
              <a:latin typeface="EYInterstate Light"/>
            </a:endParaRPr>
          </a:p>
        </p:txBody>
      </p:sp>
      <p:sp>
        <p:nvSpPr>
          <p:cNvPr id="927" name="Rectangle 917">
            <a:extLst>
              <a:ext uri="{FF2B5EF4-FFF2-40B4-BE49-F238E27FC236}">
                <a16:creationId xmlns:a16="http://schemas.microsoft.com/office/drawing/2014/main" id="{360C1D7D-C281-43BC-A7C4-F76A3B63B962}"/>
              </a:ext>
            </a:extLst>
          </p:cNvPr>
          <p:cNvSpPr/>
          <p:nvPr/>
        </p:nvSpPr>
        <p:spPr>
          <a:xfrm>
            <a:off x="9173848" y="8150244"/>
            <a:ext cx="2326021" cy="17543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Capital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and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Debt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Advisory</a:t>
            </a:r>
            <a:endParaRPr lang="ro-RO" sz="10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endParaRPr lang="ro-RO" sz="5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endParaRPr lang="ro-RO" sz="4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r>
              <a:rPr lang="en-US" sz="1000" spc="-32" dirty="0">
                <a:solidFill>
                  <a:srgbClr val="1A1A1A"/>
                </a:solidFill>
                <a:latin typeface="EYInterstate Light"/>
              </a:rPr>
              <a:t>Valuation, Business Modelling &amp; Economics</a:t>
            </a:r>
            <a:endParaRPr lang="ro-RO" sz="10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r>
              <a:rPr lang="en-US" sz="400" spc="-32" dirty="0">
                <a:solidFill>
                  <a:srgbClr val="1A1A1A"/>
                </a:solidFill>
                <a:latin typeface="EYInterstate Light"/>
              </a:rPr>
              <a:t> </a:t>
            </a:r>
            <a:endParaRPr lang="ro-RO" sz="4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endParaRPr lang="ro-RO" sz="3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Transaction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Diligence</a:t>
            </a:r>
            <a:endParaRPr lang="ro-RO" sz="10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r>
              <a:rPr lang="ro-RO" sz="200" spc="-32" dirty="0">
                <a:solidFill>
                  <a:srgbClr val="1A1A1A"/>
                </a:solidFill>
                <a:latin typeface="EYInterstate Light"/>
              </a:rPr>
              <a:t>  </a:t>
            </a:r>
          </a:p>
          <a:p>
            <a:pPr marL="0"/>
            <a:endParaRPr lang="ro-RO" sz="2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endParaRPr lang="ro-RO" sz="6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Turnaround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&amp;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Restructuring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Strategy</a:t>
            </a:r>
            <a:endParaRPr lang="ro-RO" sz="10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endParaRPr lang="ro-RO" sz="2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endParaRPr lang="ro-RO" sz="7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International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Corporate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Tax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Advisory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</a:p>
          <a:p>
            <a:pPr marL="0"/>
            <a:endParaRPr lang="ro-RO" sz="4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endParaRPr lang="ro-RO" sz="5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Transaction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Tax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  <a:r>
              <a:rPr lang="ro-RO" sz="1000" spc="-32" dirty="0" err="1">
                <a:solidFill>
                  <a:srgbClr val="1A1A1A"/>
                </a:solidFill>
                <a:latin typeface="EYInterstate Light"/>
              </a:rPr>
              <a:t>Advisory</a:t>
            </a:r>
            <a:r>
              <a:rPr lang="ro-RO" sz="1000" spc="-32" dirty="0">
                <a:solidFill>
                  <a:srgbClr val="1A1A1A"/>
                </a:solidFill>
                <a:latin typeface="EYInterstate Light"/>
              </a:rPr>
              <a:t> </a:t>
            </a:r>
          </a:p>
          <a:p>
            <a:pPr marL="0"/>
            <a:endParaRPr lang="ro-RO" sz="400" spc="-32" dirty="0">
              <a:solidFill>
                <a:srgbClr val="1A1A1A"/>
              </a:solidFill>
              <a:latin typeface="EYInterstate Light"/>
            </a:endParaRPr>
          </a:p>
          <a:p>
            <a:pPr marL="0"/>
            <a:endParaRPr lang="ro-RO" sz="600" spc="-32" dirty="0">
              <a:solidFill>
                <a:srgbClr val="1A1A1A"/>
              </a:solidFill>
              <a:latin typeface="EYInterstate Light"/>
            </a:endParaRPr>
          </a:p>
        </p:txBody>
      </p:sp>
      <p:sp>
        <p:nvSpPr>
          <p:cNvPr id="928" name="Freeform 637">
            <a:extLst>
              <a:ext uri="{FF2B5EF4-FFF2-40B4-BE49-F238E27FC236}">
                <a16:creationId xmlns:a16="http://schemas.microsoft.com/office/drawing/2014/main" id="{BB4EDB51-F17F-4586-BF9C-BE16BE7936F6}"/>
              </a:ext>
            </a:extLst>
          </p:cNvPr>
          <p:cNvSpPr/>
          <p:nvPr/>
        </p:nvSpPr>
        <p:spPr>
          <a:xfrm>
            <a:off x="13972717" y="5968204"/>
            <a:ext cx="265506" cy="265214"/>
          </a:xfrm>
          <a:custGeom>
            <a:avLst/>
            <a:gdLst/>
            <a:ahLst/>
            <a:cxnLst/>
            <a:rect l="0" t="0" r="0" b="0"/>
            <a:pathLst>
              <a:path w="265506" h="265214">
                <a:moveTo>
                  <a:pt x="0" y="265214"/>
                </a:moveTo>
                <a:lnTo>
                  <a:pt x="265506" y="265214"/>
                </a:lnTo>
                <a:lnTo>
                  <a:pt x="265506" y="0"/>
                </a:lnTo>
                <a:lnTo>
                  <a:pt x="0" y="0"/>
                </a:lnTo>
                <a:lnTo>
                  <a:pt x="0" y="265214"/>
                </a:lnTo>
                <a:close/>
              </a:path>
            </a:pathLst>
          </a:custGeom>
          <a:solidFill>
            <a:srgbClr val="5D677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o-RO"/>
          </a:p>
        </p:txBody>
      </p:sp>
      <p:sp>
        <p:nvSpPr>
          <p:cNvPr id="929" name="Rectangle 918">
            <a:extLst>
              <a:ext uri="{FF2B5EF4-FFF2-40B4-BE49-F238E27FC236}">
                <a16:creationId xmlns:a16="http://schemas.microsoft.com/office/drawing/2014/main" id="{8E06E34D-647B-4F0D-B313-135B24F18DD3}"/>
              </a:ext>
            </a:extLst>
          </p:cNvPr>
          <p:cNvSpPr/>
          <p:nvPr/>
        </p:nvSpPr>
        <p:spPr>
          <a:xfrm>
            <a:off x="9338768" y="5908772"/>
            <a:ext cx="4871526" cy="3184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34372" algn="l"/>
                <a:tab pos="1868744" algn="l"/>
                <a:tab pos="2803759" algn="l"/>
                <a:tab pos="3737488" algn="l"/>
                <a:tab pos="4670581" algn="l"/>
              </a:tabLst>
            </a:pPr>
            <a:r>
              <a:rPr lang="en-US" sz="2069" b="0" i="0" spc="0" baseline="0" dirty="0">
                <a:solidFill>
                  <a:srgbClr val="1A1A1A"/>
                </a:solidFill>
                <a:latin typeface="EYInterstate-Regular"/>
              </a:rPr>
              <a:t>+	+	+	+	+	</a:t>
            </a:r>
            <a:r>
              <a:rPr lang="en-US" sz="2069" b="0" i="0" spc="0" baseline="0" dirty="0">
                <a:solidFill>
                  <a:schemeClr val="tx1"/>
                </a:solidFill>
                <a:latin typeface="EYInterstate-Regular"/>
              </a:rPr>
              <a:t>=</a:t>
            </a:r>
          </a:p>
        </p:txBody>
      </p:sp>
      <p:sp>
        <p:nvSpPr>
          <p:cNvPr id="885" name="Rectangle 916">
            <a:extLst>
              <a:ext uri="{FF2B5EF4-FFF2-40B4-BE49-F238E27FC236}">
                <a16:creationId xmlns:a16="http://schemas.microsoft.com/office/drawing/2014/main" id="{5534FD91-5AFA-4810-9EDD-4371BE39B5B9}"/>
              </a:ext>
            </a:extLst>
          </p:cNvPr>
          <p:cNvSpPr/>
          <p:nvPr/>
        </p:nvSpPr>
        <p:spPr>
          <a:xfrm>
            <a:off x="9182714" y="7548581"/>
            <a:ext cx="482248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000" spc="-19" dirty="0">
                <a:solidFill>
                  <a:srgbClr val="1A1A1A"/>
                </a:solidFill>
                <a:latin typeface="EYInterstate Light"/>
              </a:rPr>
              <a:t>Strategy</a:t>
            </a:r>
            <a:endParaRPr lang="en-US" sz="1000" b="0" i="0" spc="0" baseline="0" dirty="0">
              <a:solidFill>
                <a:srgbClr val="1A1A1A"/>
              </a:solidFill>
              <a:latin typeface="EYInterstate Light"/>
            </a:endParaRPr>
          </a:p>
        </p:txBody>
      </p:sp>
      <p:sp>
        <p:nvSpPr>
          <p:cNvPr id="902" name="Oval 901">
            <a:extLst>
              <a:ext uri="{FF2B5EF4-FFF2-40B4-BE49-F238E27FC236}">
                <a16:creationId xmlns:a16="http://schemas.microsoft.com/office/drawing/2014/main" id="{41A02B98-CF9C-4386-8919-0333B4574CB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685464" y="8878740"/>
            <a:ext cx="1143000" cy="11430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lIns="91440" tIns="0" rIns="0" bIns="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-60" dirty="0">
                <a:solidFill>
                  <a:srgbClr val="FFE51E"/>
                </a:solidFill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No. 1 Financial </a:t>
            </a:r>
            <a:br>
              <a:rPr lang="en-US" sz="1050" b="1" spc="-60" dirty="0">
                <a:solidFill>
                  <a:srgbClr val="FFE51E"/>
                </a:solidFill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1050" b="1" spc="-60" dirty="0">
                <a:solidFill>
                  <a:srgbClr val="FFE51E"/>
                </a:solidFill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Advisor by Deal Count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-60" normalizeH="0" baseline="0" noProof="0" dirty="0">
                <a:ln>
                  <a:noFill/>
                </a:ln>
                <a:solidFill>
                  <a:srgbClr val="808080">
                    <a:lumMod val="20000"/>
                    <a:lumOff val="80000"/>
                  </a:srgbClr>
                </a:solidFill>
                <a:effectLst/>
                <a:uLnTx/>
                <a:uFillTx/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2020</a:t>
            </a:r>
          </a:p>
        </p:txBody>
      </p:sp>
      <p:pic>
        <p:nvPicPr>
          <p:cNvPr id="8" name="Picture 6" descr="Infrastructure Research Internship (Spanish/Portuguese-Speaking)">
            <a:extLst>
              <a:ext uri="{FF2B5EF4-FFF2-40B4-BE49-F238E27FC236}">
                <a16:creationId xmlns:a16="http://schemas.microsoft.com/office/drawing/2014/main" id="{74FCB319-4D9B-4852-AD11-2111F50E3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632" y="8517636"/>
            <a:ext cx="1280160" cy="32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3" name="Oval 852">
            <a:extLst>
              <a:ext uri="{FF2B5EF4-FFF2-40B4-BE49-F238E27FC236}">
                <a16:creationId xmlns:a16="http://schemas.microsoft.com/office/drawing/2014/main" id="{F77A9985-7354-426F-A02C-A2D756E0E61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685464" y="7352028"/>
            <a:ext cx="1143000" cy="1143000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lIns="91440" tIns="0" rIns="0" bIns="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-60" dirty="0">
                <a:solidFill>
                  <a:srgbClr val="FFE51E"/>
                </a:solidFill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M&amp;A Financial Adviser of the Year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-60" normalizeH="0" baseline="0" noProof="0" dirty="0">
                <a:ln>
                  <a:noFill/>
                </a:ln>
                <a:solidFill>
                  <a:srgbClr val="808080">
                    <a:lumMod val="20000"/>
                    <a:lumOff val="80000"/>
                  </a:srgbClr>
                </a:solidFill>
                <a:effectLst/>
                <a:uLnTx/>
                <a:uFillTx/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2020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9E493F-323C-4F47-97A2-E679E2C6E9B8}"/>
              </a:ext>
            </a:extLst>
          </p:cNvPr>
          <p:cNvSpPr/>
          <p:nvPr/>
        </p:nvSpPr>
        <p:spPr>
          <a:xfrm>
            <a:off x="12256154" y="8878740"/>
            <a:ext cx="1143000" cy="1143000"/>
          </a:xfrm>
          <a:prstGeom prst="ellipse">
            <a:avLst/>
          </a:prstGeom>
          <a:noFill/>
          <a:ln>
            <a:solidFill>
              <a:srgbClr val="FFD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-60" dirty="0">
                <a:solidFill>
                  <a:srgbClr val="FFE51E"/>
                </a:solidFill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Global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-60" dirty="0">
                <a:solidFill>
                  <a:srgbClr val="FFE51E"/>
                </a:solidFill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Private Equity service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-60" dirty="0">
                <a:solidFill>
                  <a:srgbClr val="808080">
                    <a:lumMod val="20000"/>
                    <a:lumOff val="80000"/>
                  </a:srgbClr>
                </a:solidFill>
                <a:latin typeface="EYInterstate Light" panose="02000506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2019</a:t>
            </a:r>
            <a:endParaRPr lang="en-US" dirty="0"/>
          </a:p>
        </p:txBody>
      </p:sp>
      <p:pic>
        <p:nvPicPr>
          <p:cNvPr id="918" name="Picture 917">
            <a:extLst>
              <a:ext uri="{FF2B5EF4-FFF2-40B4-BE49-F238E27FC236}">
                <a16:creationId xmlns:a16="http://schemas.microsoft.com/office/drawing/2014/main" id="{F3F7D15E-C19C-457F-9DA1-BAAA2C12CED3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38998" r="22221" b="39163"/>
          <a:stretch/>
        </p:blipFill>
        <p:spPr>
          <a:xfrm>
            <a:off x="12256153" y="8520347"/>
            <a:ext cx="1114329" cy="318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E55D19-4BC4-498E-BF0A-E37E321ED5A3}"/>
              </a:ext>
            </a:extLst>
          </p:cNvPr>
          <p:cNvSpPr txBox="1"/>
          <p:nvPr/>
        </p:nvSpPr>
        <p:spPr>
          <a:xfrm>
            <a:off x="1635785" y="8873126"/>
            <a:ext cx="3415061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/>
            <a:r>
              <a:rPr lang="en-US" sz="800" dirty="0">
                <a:latin typeface="EYInterstate Light" panose="02000506000000020004" pitchFamily="2" charset="0"/>
              </a:rPr>
              <a:t>Since 2014, EY joined forces with Parthenon. Thus, we have combined our global reach and implementation experience with Parthenon’s strategy expertise to increase the added value offered to our customers</a:t>
            </a:r>
          </a:p>
        </p:txBody>
      </p:sp>
      <p:pic>
        <p:nvPicPr>
          <p:cNvPr id="9" name="Picture 6" descr="Ey-parthenon - Ey Parthenon | Full Size PNG Download | SeekPNG">
            <a:extLst>
              <a:ext uri="{FF2B5EF4-FFF2-40B4-BE49-F238E27FC236}">
                <a16:creationId xmlns:a16="http://schemas.microsoft.com/office/drawing/2014/main" id="{3A411EC8-C3D2-4E08-A876-EDFA23BA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" y="8908617"/>
            <a:ext cx="1005840" cy="3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1" name="Canvas 190">
            <a:extLst>
              <a:ext uri="{FF2B5EF4-FFF2-40B4-BE49-F238E27FC236}">
                <a16:creationId xmlns:a16="http://schemas.microsoft.com/office/drawing/2014/main" id="{DD360B2F-02D6-4BB3-BFC5-13AEB904BE5C}"/>
              </a:ext>
            </a:extLst>
          </p:cNvPr>
          <p:cNvGrpSpPr/>
          <p:nvPr/>
        </p:nvGrpSpPr>
        <p:grpSpPr>
          <a:xfrm>
            <a:off x="503164" y="5757199"/>
            <a:ext cx="2747645" cy="3659851"/>
            <a:chOff x="68580" y="117475"/>
            <a:chExt cx="2747645" cy="5019675"/>
          </a:xfrm>
        </p:grpSpPr>
        <p:sp>
          <p:nvSpPr>
            <p:cNvPr id="1259" name="Rectangle 191">
              <a:extLst>
                <a:ext uri="{FF2B5EF4-FFF2-40B4-BE49-F238E27FC236}">
                  <a16:creationId xmlns:a16="http://schemas.microsoft.com/office/drawing/2014/main" id="{31F4B920-02B8-44EA-B531-61360669D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5252" y="3074423"/>
              <a:ext cx="274320" cy="54863"/>
            </a:xfrm>
            <a:custGeom>
              <a:avLst/>
              <a:gdLst>
                <a:gd name="connsiteX0" fmla="*/ 0 w 419735"/>
                <a:gd name="connsiteY0" fmla="*/ 0 h 54864"/>
                <a:gd name="connsiteX1" fmla="*/ 419735 w 419735"/>
                <a:gd name="connsiteY1" fmla="*/ 0 h 54864"/>
                <a:gd name="connsiteX2" fmla="*/ 419735 w 419735"/>
                <a:gd name="connsiteY2" fmla="*/ 54864 h 54864"/>
                <a:gd name="connsiteX3" fmla="*/ 0 w 419735"/>
                <a:gd name="connsiteY3" fmla="*/ 54864 h 54864"/>
                <a:gd name="connsiteX4" fmla="*/ 0 w 419735"/>
                <a:gd name="connsiteY4" fmla="*/ 0 h 54864"/>
                <a:gd name="connsiteX0" fmla="*/ 38100 w 419735"/>
                <a:gd name="connsiteY0" fmla="*/ 0 h 54864"/>
                <a:gd name="connsiteX1" fmla="*/ 419735 w 419735"/>
                <a:gd name="connsiteY1" fmla="*/ 0 h 54864"/>
                <a:gd name="connsiteX2" fmla="*/ 419735 w 419735"/>
                <a:gd name="connsiteY2" fmla="*/ 54864 h 54864"/>
                <a:gd name="connsiteX3" fmla="*/ 0 w 419735"/>
                <a:gd name="connsiteY3" fmla="*/ 54864 h 54864"/>
                <a:gd name="connsiteX4" fmla="*/ 38100 w 419735"/>
                <a:gd name="connsiteY4" fmla="*/ 0 h 54864"/>
                <a:gd name="connsiteX0" fmla="*/ 59961 w 419735"/>
                <a:gd name="connsiteY0" fmla="*/ 0 h 54864"/>
                <a:gd name="connsiteX1" fmla="*/ 419735 w 419735"/>
                <a:gd name="connsiteY1" fmla="*/ 0 h 54864"/>
                <a:gd name="connsiteX2" fmla="*/ 419735 w 419735"/>
                <a:gd name="connsiteY2" fmla="*/ 54864 h 54864"/>
                <a:gd name="connsiteX3" fmla="*/ 0 w 419735"/>
                <a:gd name="connsiteY3" fmla="*/ 54864 h 54864"/>
                <a:gd name="connsiteX4" fmla="*/ 59961 w 419735"/>
                <a:gd name="connsiteY4" fmla="*/ 0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735" h="54864">
                  <a:moveTo>
                    <a:pt x="59961" y="0"/>
                  </a:moveTo>
                  <a:lnTo>
                    <a:pt x="419735" y="0"/>
                  </a:lnTo>
                  <a:lnTo>
                    <a:pt x="419735" y="54864"/>
                  </a:lnTo>
                  <a:lnTo>
                    <a:pt x="0" y="54864"/>
                  </a:lnTo>
                  <a:lnTo>
                    <a:pt x="59961" y="0"/>
                  </a:lnTo>
                  <a:close/>
                </a:path>
              </a:pathLst>
            </a:cu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9505D007-F74F-4283-B71C-B5813B837579}"/>
                </a:ext>
              </a:extLst>
            </p:cNvPr>
            <p:cNvSpPr/>
            <p:nvPr/>
          </p:nvSpPr>
          <p:spPr>
            <a:xfrm>
              <a:off x="640080" y="958850"/>
              <a:ext cx="2176145" cy="4178300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9ADC82CA-EDAB-4D6B-AD46-67171F2C7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172085"/>
              <a:ext cx="788670" cy="58420"/>
            </a:xfrm>
            <a:prstGeom prst="rect">
              <a:avLst/>
            </a:prstGeom>
            <a:solidFill>
              <a:srgbClr val="FAE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id="{1AC7E1F3-5303-4347-BD0F-F0A4BCAB6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331470"/>
              <a:ext cx="24765" cy="5905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id="{326DE95A-BBE5-4993-AB4E-074CDFCDE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490855"/>
              <a:ext cx="75565" cy="5905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7FEF23CC-86C9-432B-9593-79ABECB0A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659130"/>
              <a:ext cx="92075" cy="5016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4A9B1829-47FE-4BF8-B0C0-F1C6F4517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818515"/>
              <a:ext cx="377190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id="{35D43CAE-8E04-4EBB-9388-12DC0BC56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977900"/>
              <a:ext cx="310515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AE49A8F8-4E9E-4965-AABF-FD24E4709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1137285"/>
              <a:ext cx="310515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7A285E57-6035-4FF6-B3F8-814E11915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1296670"/>
              <a:ext cx="419735" cy="5905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5724FC5B-BC2A-4A3D-A58A-C59E85827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1469389"/>
              <a:ext cx="822960" cy="54864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8B827131-CD9D-40D6-9DE8-3A29AE023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1624330"/>
              <a:ext cx="58420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9521C035-62FD-4774-B2C6-AA858EB34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1783715"/>
              <a:ext cx="125730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8EEAB8DA-EEC9-499F-BA88-59DB2598C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1929776"/>
              <a:ext cx="1051560" cy="54864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F0154422-D06C-44F1-9B38-E31A2A14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2102485"/>
              <a:ext cx="377190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22D01AA2-E801-44BC-9210-0C8A596ED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2270125"/>
              <a:ext cx="797560" cy="5080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C31F5098-4900-482D-B3AE-139EFE9B7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2429510"/>
              <a:ext cx="217805" cy="5905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E2D0A7A1-D422-440B-8619-690EE50B2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2589530"/>
              <a:ext cx="151130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DC183C94-6C51-43C1-9DE2-C785F5C88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2748915"/>
              <a:ext cx="579120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110D8517-BCA9-446C-BDE9-FE102EE51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2920999"/>
              <a:ext cx="1188720" cy="54864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01" name="Rectangle 137">
              <a:extLst>
                <a:ext uri="{FF2B5EF4-FFF2-40B4-BE49-F238E27FC236}">
                  <a16:creationId xmlns:a16="http://schemas.microsoft.com/office/drawing/2014/main" id="{E42B5814-09BB-4B59-9B88-4AEC1AB60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3074035"/>
              <a:ext cx="1363980" cy="53304"/>
            </a:xfrm>
            <a:custGeom>
              <a:avLst/>
              <a:gdLst>
                <a:gd name="connsiteX0" fmla="*/ 0 w 2743200"/>
                <a:gd name="connsiteY0" fmla="*/ 0 h 50165"/>
                <a:gd name="connsiteX1" fmla="*/ 2743200 w 2743200"/>
                <a:gd name="connsiteY1" fmla="*/ 0 h 50165"/>
                <a:gd name="connsiteX2" fmla="*/ 2743200 w 2743200"/>
                <a:gd name="connsiteY2" fmla="*/ 50165 h 50165"/>
                <a:gd name="connsiteX3" fmla="*/ 0 w 2743200"/>
                <a:gd name="connsiteY3" fmla="*/ 50165 h 50165"/>
                <a:gd name="connsiteX4" fmla="*/ 0 w 2743200"/>
                <a:gd name="connsiteY4" fmla="*/ 0 h 50165"/>
                <a:gd name="connsiteX0" fmla="*/ 0 w 2743200"/>
                <a:gd name="connsiteY0" fmla="*/ 0 h 50165"/>
                <a:gd name="connsiteX1" fmla="*/ 2743200 w 2743200"/>
                <a:gd name="connsiteY1" fmla="*/ 0 h 50165"/>
                <a:gd name="connsiteX2" fmla="*/ 2712720 w 2743200"/>
                <a:gd name="connsiteY2" fmla="*/ 50165 h 50165"/>
                <a:gd name="connsiteX3" fmla="*/ 0 w 2743200"/>
                <a:gd name="connsiteY3" fmla="*/ 50165 h 50165"/>
                <a:gd name="connsiteX4" fmla="*/ 0 w 2743200"/>
                <a:gd name="connsiteY4" fmla="*/ 0 h 50165"/>
                <a:gd name="connsiteX0" fmla="*/ 0 w 2743200"/>
                <a:gd name="connsiteY0" fmla="*/ 0 h 50165"/>
                <a:gd name="connsiteX1" fmla="*/ 2743200 w 2743200"/>
                <a:gd name="connsiteY1" fmla="*/ 0 h 50165"/>
                <a:gd name="connsiteX2" fmla="*/ 2672049 w 2743200"/>
                <a:gd name="connsiteY2" fmla="*/ 45013 h 50165"/>
                <a:gd name="connsiteX3" fmla="*/ 0 w 2743200"/>
                <a:gd name="connsiteY3" fmla="*/ 50165 h 50165"/>
                <a:gd name="connsiteX4" fmla="*/ 0 w 2743200"/>
                <a:gd name="connsiteY4" fmla="*/ 0 h 50165"/>
                <a:gd name="connsiteX0" fmla="*/ 0 w 2743200"/>
                <a:gd name="connsiteY0" fmla="*/ 0 h 50165"/>
                <a:gd name="connsiteX1" fmla="*/ 2743200 w 2743200"/>
                <a:gd name="connsiteY1" fmla="*/ 0 h 50165"/>
                <a:gd name="connsiteX2" fmla="*/ 2700518 w 2743200"/>
                <a:gd name="connsiteY2" fmla="*/ 47589 h 50165"/>
                <a:gd name="connsiteX3" fmla="*/ 0 w 2743200"/>
                <a:gd name="connsiteY3" fmla="*/ 50165 h 50165"/>
                <a:gd name="connsiteX4" fmla="*/ 0 w 2743200"/>
                <a:gd name="connsiteY4" fmla="*/ 0 h 50165"/>
                <a:gd name="connsiteX0" fmla="*/ 0 w 2743200"/>
                <a:gd name="connsiteY0" fmla="*/ 0 h 51399"/>
                <a:gd name="connsiteX1" fmla="*/ 2743200 w 2743200"/>
                <a:gd name="connsiteY1" fmla="*/ 0 h 51399"/>
                <a:gd name="connsiteX2" fmla="*/ 2643368 w 2743200"/>
                <a:gd name="connsiteY2" fmla="*/ 51399 h 51399"/>
                <a:gd name="connsiteX3" fmla="*/ 0 w 2743200"/>
                <a:gd name="connsiteY3" fmla="*/ 50165 h 51399"/>
                <a:gd name="connsiteX4" fmla="*/ 0 w 2743200"/>
                <a:gd name="connsiteY4" fmla="*/ 0 h 51399"/>
                <a:gd name="connsiteX0" fmla="*/ 0 w 2727960"/>
                <a:gd name="connsiteY0" fmla="*/ 1905 h 53304"/>
                <a:gd name="connsiteX1" fmla="*/ 2727960 w 2727960"/>
                <a:gd name="connsiteY1" fmla="*/ 0 h 53304"/>
                <a:gd name="connsiteX2" fmla="*/ 2643368 w 2727960"/>
                <a:gd name="connsiteY2" fmla="*/ 53304 h 53304"/>
                <a:gd name="connsiteX3" fmla="*/ 0 w 2727960"/>
                <a:gd name="connsiteY3" fmla="*/ 52070 h 53304"/>
                <a:gd name="connsiteX4" fmla="*/ 0 w 2727960"/>
                <a:gd name="connsiteY4" fmla="*/ 1905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7960" h="53304">
                  <a:moveTo>
                    <a:pt x="0" y="1905"/>
                  </a:moveTo>
                  <a:lnTo>
                    <a:pt x="2727960" y="0"/>
                  </a:lnTo>
                  <a:lnTo>
                    <a:pt x="2643368" y="53304"/>
                  </a:lnTo>
                  <a:lnTo>
                    <a:pt x="0" y="5207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6BCFCFAA-938E-40EA-9C4A-24A88479B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3235325"/>
              <a:ext cx="595630" cy="5905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6F367628-0D06-48C3-9AF4-0706B19B5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3394710"/>
              <a:ext cx="251460" cy="5905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42C2183B-9E8C-4FEF-926F-512A047BF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3554730"/>
              <a:ext cx="217805" cy="58420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E96D4C5F-C5BF-4138-AC2B-7855A6C81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3721696"/>
              <a:ext cx="1097280" cy="54864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15FDA46D-C492-4D17-BF2B-093B00959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3881755"/>
              <a:ext cx="662940" cy="5905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D7FB23F0-DC84-4CFF-8583-90784B243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" y="4041140"/>
              <a:ext cx="92075" cy="59055"/>
            </a:xfrm>
            <a:prstGeom prst="rect">
              <a:avLst/>
            </a:prstGeom>
            <a:solidFill>
              <a:srgbClr val="5D6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1208" name="Line 144">
              <a:extLst>
                <a:ext uri="{FF2B5EF4-FFF2-40B4-BE49-F238E27FC236}">
                  <a16:creationId xmlns:a16="http://schemas.microsoft.com/office/drawing/2014/main" id="{CCC4FBA8-0DCC-46F5-99A8-56E552ECC3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2260" y="117475"/>
              <a:ext cx="0" cy="4028440"/>
            </a:xfrm>
            <a:prstGeom prst="line">
              <a:avLst/>
            </a:prstGeom>
            <a:noFill/>
            <a:ln w="8255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id="{BEADE286-62DA-40B4-B3B7-BF0B3CE68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955" y="120466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946D5F3B-3DFB-4680-B108-7A7FD8BCF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65" y="291101"/>
              <a:ext cx="5207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1CF8B236-AD7C-4297-AF9F-DCBDD8E8E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90" y="452391"/>
              <a:ext cx="5207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E21BFFFD-714D-436E-82FA-69EDA5CE7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" y="618035"/>
              <a:ext cx="5207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D2D9F98F-6F5F-4183-814B-ECF20B5B6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745" y="766261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DA5ED6EF-DF21-47A5-9632-1056EAE76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245" y="936261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id="{EAF3CF23-2402-473B-9DF5-10BF50AE0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43" y="1100426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6" name="Rectangle 1215">
              <a:extLst>
                <a:ext uri="{FF2B5EF4-FFF2-40B4-BE49-F238E27FC236}">
                  <a16:creationId xmlns:a16="http://schemas.microsoft.com/office/drawing/2014/main" id="{A7FA9844-6E2C-482D-81DB-8B9961D5C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313" y="1219799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27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DC811AC0-DADA-48E4-A413-D2E79F629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201" y="1414226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97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D25FE9BA-B126-4957-8C87-1F2511A7B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855" y="1571770"/>
              <a:ext cx="5207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7414C89B-5E7A-4DA6-9A0B-03AEAC9E1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164" y="1721215"/>
              <a:ext cx="5207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id="{BBC3AA2F-CF15-443B-9C92-28D218590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653" y="1874851"/>
              <a:ext cx="15494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115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id="{9C21CC55-EA2A-40E7-870A-BB975B0F1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79" y="2041165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2" name="Rectangle 1221">
              <a:extLst>
                <a:ext uri="{FF2B5EF4-FFF2-40B4-BE49-F238E27FC236}">
                  <a16:creationId xmlns:a16="http://schemas.microsoft.com/office/drawing/2014/main" id="{081CC642-CD65-43A6-9278-F43D64C47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448" y="2201629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51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453821AD-3A67-4939-9457-A30AD5011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818" y="2382567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EA6869F3-8694-4BFF-90BA-C3A2B5CD9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765" y="2560320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A695BC68-B50C-4A63-8E91-C6E08A230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545" y="2699701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37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A0F9D18A-DA27-40DA-95C7-8D3A58BA4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280" y="2856074"/>
              <a:ext cx="15494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137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CEB48783-539F-4CF6-99C4-B3A7DA9D1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3981" y="3026669"/>
              <a:ext cx="15494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329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F176223B-A3C6-45FA-8957-026235564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725" y="3193051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38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44813C37-DC69-42EA-AEC7-949405A45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" y="3345632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02733AB6-7BEB-45D9-8AB4-125617BF7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30" y="3515632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89F6F285-829C-467B-9148-9339868F1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206" y="3674981"/>
              <a:ext cx="15494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104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F1B070FE-B63A-44D6-8C47-505124369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590" y="3841296"/>
              <a:ext cx="1035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42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8D44F9F3-312F-4BB2-8D5F-3CB2EE949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" y="3998231"/>
              <a:ext cx="5207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4" name="Rectangle 1233">
              <a:extLst>
                <a:ext uri="{FF2B5EF4-FFF2-40B4-BE49-F238E27FC236}">
                  <a16:creationId xmlns:a16="http://schemas.microsoft.com/office/drawing/2014/main" id="{0A409AAB-0015-4886-A48B-67C0E0785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75" y="136525"/>
              <a:ext cx="12255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5" name="Rectangle 1234">
              <a:extLst>
                <a:ext uri="{FF2B5EF4-FFF2-40B4-BE49-F238E27FC236}">
                  <a16:creationId xmlns:a16="http://schemas.microsoft.com/office/drawing/2014/main" id="{277F847C-2A7A-4A58-A0EE-3FCC7D812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95" y="297815"/>
              <a:ext cx="10160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52670957-ED42-4D6F-AA71-E17660B50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" y="459105"/>
              <a:ext cx="14605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3327F050-5C4A-463C-9EBD-35A51E38E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50" y="621030"/>
              <a:ext cx="10668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AZ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21FBFCC4-7366-4D46-BCD4-0BD847DC0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20" y="782320"/>
              <a:ext cx="10541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BY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id="{2BD326E8-13A9-46A8-97AD-356BC4716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15" y="943610"/>
              <a:ext cx="11938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BG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DBCA2AE5-0972-4BB0-8CD6-607CB6591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85" y="1104900"/>
              <a:ext cx="11874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HR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28762207-E6EB-4735-A8C1-834ED54BB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90" y="1266190"/>
              <a:ext cx="10414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CY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40956E59-D831-488E-B4A3-EF3BCD283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95" y="1426210"/>
              <a:ext cx="10223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CZ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9D74065F-D8FB-444A-821F-EE0DB3AB0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35" y="1587500"/>
              <a:ext cx="9969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EE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4CA83360-6C12-4D26-882D-5A6D3E320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0" y="1748790"/>
              <a:ext cx="11430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8ED6D35C-2BA1-4387-AB36-6D3713EA2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1910715"/>
              <a:ext cx="11938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6" name="Rectangle 1245">
              <a:extLst>
                <a:ext uri="{FF2B5EF4-FFF2-40B4-BE49-F238E27FC236}">
                  <a16:creationId xmlns:a16="http://schemas.microsoft.com/office/drawing/2014/main" id="{602BC417-F8A2-453B-A91F-CCC885662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25" y="2072005"/>
              <a:ext cx="12890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HU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7" name="Rectangle 1246">
              <a:extLst>
                <a:ext uri="{FF2B5EF4-FFF2-40B4-BE49-F238E27FC236}">
                  <a16:creationId xmlns:a16="http://schemas.microsoft.com/office/drawing/2014/main" id="{F86DFE1B-86D5-4EFB-976B-6E00FF5CE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65" y="2233295"/>
              <a:ext cx="10096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KZ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8" name="Rectangle 1247">
              <a:extLst>
                <a:ext uri="{FF2B5EF4-FFF2-40B4-BE49-F238E27FC236}">
                  <a16:creationId xmlns:a16="http://schemas.microsoft.com/office/drawing/2014/main" id="{E0465DD2-2BFE-421A-B26D-0BB6DDB37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65" y="2394585"/>
              <a:ext cx="10096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LV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9" name="Rectangle 1248">
              <a:extLst>
                <a:ext uri="{FF2B5EF4-FFF2-40B4-BE49-F238E27FC236}">
                  <a16:creationId xmlns:a16="http://schemas.microsoft.com/office/drawing/2014/main" id="{8A633888-4CC3-472E-A7D8-5A78C3CFA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20" y="2555875"/>
              <a:ext cx="9271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LT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0" name="Rectangle 1249">
              <a:extLst>
                <a:ext uri="{FF2B5EF4-FFF2-40B4-BE49-F238E27FC236}">
                  <a16:creationId xmlns:a16="http://schemas.microsoft.com/office/drawing/2014/main" id="{628FE499-2138-40C0-832C-70F0D64C4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" y="2715895"/>
              <a:ext cx="13652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MT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1" name="Rectangle 1250">
              <a:extLst>
                <a:ext uri="{FF2B5EF4-FFF2-40B4-BE49-F238E27FC236}">
                  <a16:creationId xmlns:a16="http://schemas.microsoft.com/office/drawing/2014/main" id="{825FCF74-807D-40A6-838C-87EE0C76F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45" y="2877185"/>
              <a:ext cx="9525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2" name="Rectangle 1251">
              <a:extLst>
                <a:ext uri="{FF2B5EF4-FFF2-40B4-BE49-F238E27FC236}">
                  <a16:creationId xmlns:a16="http://schemas.microsoft.com/office/drawing/2014/main" id="{65DDF8C9-5618-49ED-8EF1-D87FE8489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80" y="3038475"/>
              <a:ext cx="12065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RU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3" name="Rectangle 1252">
              <a:extLst>
                <a:ext uri="{FF2B5EF4-FFF2-40B4-BE49-F238E27FC236}">
                  <a16:creationId xmlns:a16="http://schemas.microsoft.com/office/drawing/2014/main" id="{E110987C-93BB-4DD4-A930-D9EDF2B5B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95" y="3200400"/>
              <a:ext cx="10223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RS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4" name="Rectangle 1253">
              <a:extLst>
                <a:ext uri="{FF2B5EF4-FFF2-40B4-BE49-F238E27FC236}">
                  <a16:creationId xmlns:a16="http://schemas.microsoft.com/office/drawing/2014/main" id="{860E7D06-23E6-4E5D-B6D1-D6863F06B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35" y="3361690"/>
              <a:ext cx="9969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SK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301178CB-8467-43B6-8314-F56733F03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" y="3522980"/>
              <a:ext cx="7239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6" name="Rectangle 1255">
              <a:extLst>
                <a:ext uri="{FF2B5EF4-FFF2-40B4-BE49-F238E27FC236}">
                  <a16:creationId xmlns:a16="http://schemas.microsoft.com/office/drawing/2014/main" id="{D0D28C8D-CE69-46BE-AE57-FE690F25C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20" y="3684270"/>
              <a:ext cx="104775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7" name="Rectangle 1256">
              <a:extLst>
                <a:ext uri="{FF2B5EF4-FFF2-40B4-BE49-F238E27FC236}">
                  <a16:creationId xmlns:a16="http://schemas.microsoft.com/office/drawing/2014/main" id="{336F0B82-4C32-4B13-A231-37C8ADD08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70" y="3845560"/>
              <a:ext cx="12446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UA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8" name="Rectangle 1257">
              <a:extLst>
                <a:ext uri="{FF2B5EF4-FFF2-40B4-BE49-F238E27FC236}">
                  <a16:creationId xmlns:a16="http://schemas.microsoft.com/office/drawing/2014/main" id="{2CDE197B-D2FE-4A91-B5AC-838C384D5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4005580"/>
              <a:ext cx="113030" cy="23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UZ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60" name="Freeform 851">
              <a:extLst>
                <a:ext uri="{FF2B5EF4-FFF2-40B4-BE49-F238E27FC236}">
                  <a16:creationId xmlns:a16="http://schemas.microsoft.com/office/drawing/2014/main" id="{972DC102-124A-4859-9ACD-1F034D2C999C}"/>
                </a:ext>
              </a:extLst>
            </p:cNvPr>
            <p:cNvSpPr/>
            <p:nvPr/>
          </p:nvSpPr>
          <p:spPr>
            <a:xfrm>
              <a:off x="1640364" y="3042597"/>
              <a:ext cx="86398" cy="125996"/>
            </a:xfrm>
            <a:custGeom>
              <a:avLst/>
              <a:gdLst/>
              <a:ahLst/>
              <a:cxnLst/>
              <a:rect l="0" t="0" r="0" b="0"/>
              <a:pathLst>
                <a:path w="86398" h="125996">
                  <a:moveTo>
                    <a:pt x="0" y="125996"/>
                  </a:moveTo>
                  <a:lnTo>
                    <a:pt x="86398" y="0"/>
                  </a:lnTo>
                </a:path>
              </a:pathLst>
            </a:custGeom>
            <a:noFill/>
            <a:ln w="5080" cap="flat" cmpd="sng">
              <a:solidFill>
                <a:srgbClr val="5D6772">
                  <a:alpha val="100000"/>
                </a:srgbClr>
              </a:solidFill>
              <a:miter lim="508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61" name="Freeform 851">
              <a:extLst>
                <a:ext uri="{FF2B5EF4-FFF2-40B4-BE49-F238E27FC236}">
                  <a16:creationId xmlns:a16="http://schemas.microsoft.com/office/drawing/2014/main" id="{6F943B90-8212-4325-90E2-E0AE8186BE5E}"/>
                </a:ext>
              </a:extLst>
            </p:cNvPr>
            <p:cNvSpPr/>
            <p:nvPr/>
          </p:nvSpPr>
          <p:spPr>
            <a:xfrm>
              <a:off x="1604391" y="3039102"/>
              <a:ext cx="86398" cy="125996"/>
            </a:xfrm>
            <a:custGeom>
              <a:avLst/>
              <a:gdLst/>
              <a:ahLst/>
              <a:cxnLst/>
              <a:rect l="0" t="0" r="0" b="0"/>
              <a:pathLst>
                <a:path w="86398" h="125996">
                  <a:moveTo>
                    <a:pt x="0" y="125996"/>
                  </a:moveTo>
                  <a:lnTo>
                    <a:pt x="86398" y="0"/>
                  </a:lnTo>
                </a:path>
              </a:pathLst>
            </a:custGeom>
            <a:noFill/>
            <a:ln w="5080" cap="flat" cmpd="sng">
              <a:solidFill>
                <a:srgbClr val="5D6772">
                  <a:alpha val="100000"/>
                </a:srgbClr>
              </a:solidFill>
              <a:miter lim="508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42ba4cd3-9920-4d7e-8f59-281e59a5a5f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98f59c3c-0184-420d-88ca-af547903ff8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50c0e8f3-c5b8-44ad-91ac-15cac86aff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50c0e8f3-c5b8-44ad-91ac-15cac86aff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2F29D24B2974CAF508B51C82ACA7D" ma:contentTypeVersion="13" ma:contentTypeDescription="Create a new document." ma:contentTypeScope="" ma:versionID="18e7881870c67f47f663af57634cb38f">
  <xsd:schema xmlns:xsd="http://www.w3.org/2001/XMLSchema" xmlns:xs="http://www.w3.org/2001/XMLSchema" xmlns:p="http://schemas.microsoft.com/office/2006/metadata/properties" xmlns:ns3="51c7387a-06e9-4f29-a6ef-a8653e9e3ec5" xmlns:ns4="649c4804-ff55-4460-a7de-5412b0431053" targetNamespace="http://schemas.microsoft.com/office/2006/metadata/properties" ma:root="true" ma:fieldsID="56ac604bf4452fd0bee21aca73f6e1e9" ns3:_="" ns4:_="">
    <xsd:import namespace="51c7387a-06e9-4f29-a6ef-a8653e9e3ec5"/>
    <xsd:import namespace="649c4804-ff55-4460-a7de-5412b04310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7387a-06e9-4f29-a6ef-a8653e9e3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9c4804-ff55-4460-a7de-5412b043105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7D5594-7889-4108-AD4C-9A5D42952C22}">
  <ds:schemaRefs>
    <ds:schemaRef ds:uri="http://purl.org/dc/terms/"/>
    <ds:schemaRef ds:uri="http://schemas.microsoft.com/office/2006/documentManagement/types"/>
    <ds:schemaRef ds:uri="51c7387a-06e9-4f29-a6ef-a8653e9e3ec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49c4804-ff55-4460-a7de-5412b043105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773E113-00A9-4A69-A41D-3DF6C20F0F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c7387a-06e9-4f29-a6ef-a8653e9e3ec5"/>
    <ds:schemaRef ds:uri="649c4804-ff55-4460-a7de-5412b04310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F04D16-42C7-41CF-9070-4FB1411A5663}">
  <ds:schemaRefs>
    <ds:schemaRef ds:uri="http://schemas.microsoft.com/sharepoint/v3/contenttype/forms"/>
  </ds:schemaRefs>
</ds:datastoreItem>
</file>

<file path=docProps/CustomMKOP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KProdID">
    <vt:lpwstr>ZMOutlook</vt:lpwstr>
  </property>
  <property fmtid="{D5CDD505-2E9C-101B-9397-08002B2CF9AE}" pid="3" name="SizeBefore">
    <vt:lpwstr>16400009</vt:lpwstr>
  </property>
  <property fmtid="{D5CDD505-2E9C-101B-9397-08002B2CF9AE}" pid="4" name="OptimizationTime">
    <vt:lpwstr>20210413_1534</vt:lpwstr>
  </property>
</Properties>
</file>

<file path=docProps/app.xml><?xml version="1.0" encoding="utf-8"?>
<Properties xmlns="http://schemas.openxmlformats.org/officeDocument/2006/extended-properties" xmlns:vt="http://schemas.openxmlformats.org/officeDocument/2006/docPropsVTypes">
  <TotalTime>4943</TotalTime>
  <Words>1673</Words>
  <Application>Microsoft Office PowerPoint</Application>
  <PresentationFormat>Custom</PresentationFormat>
  <Paragraphs>435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EYInterstate-Light</vt:lpstr>
      <vt:lpstr>EYInterstate Light</vt:lpstr>
      <vt:lpstr>EYInterstate-Bold</vt:lpstr>
      <vt:lpstr>EYInterstate-Regular</vt:lpstr>
      <vt:lpstr>Calibri</vt:lpstr>
      <vt:lpstr>EYInterstate</vt:lpstr>
      <vt:lpstr>Wingdings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 SaT Trifold 2021</dc:title>
  <dc:creator>Ana Teusdea</dc:creator>
  <cp:lastModifiedBy>Tudor Tone</cp:lastModifiedBy>
  <cp:revision>70</cp:revision>
  <cp:lastPrinted>2021-04-06T13:40:14Z</cp:lastPrinted>
  <dcterms:modified xsi:type="dcterms:W3CDTF">2021-04-13T08:21:11Z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0x0101001F92F29D24B2974CAF508B51C82ACA7D</vt:lpwstr>
  </property>
</Properties>
</file>