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6"/>
  </p:notesMasterIdLst>
  <p:handoutMasterIdLst>
    <p:handoutMasterId r:id="rId17"/>
  </p:handoutMasterIdLst>
  <p:sldIdLst>
    <p:sldId id="296" r:id="rId2"/>
    <p:sldId id="259" r:id="rId3"/>
    <p:sldId id="285" r:id="rId4"/>
    <p:sldId id="260" r:id="rId5"/>
    <p:sldId id="302" r:id="rId6"/>
    <p:sldId id="303" r:id="rId7"/>
    <p:sldId id="305" r:id="rId8"/>
    <p:sldId id="306" r:id="rId9"/>
    <p:sldId id="307" r:id="rId10"/>
    <p:sldId id="308" r:id="rId11"/>
    <p:sldId id="309" r:id="rId12"/>
    <p:sldId id="311" r:id="rId13"/>
    <p:sldId id="310" r:id="rId14"/>
    <p:sldId id="288" r:id="rId15"/>
  </p:sldIdLst>
  <p:sldSz cx="9144000" cy="6858000" type="screen4x3"/>
  <p:notesSz cx="6794500" cy="9931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636463"/>
    <a:srgbClr val="E3001B"/>
    <a:srgbClr val="E31B32"/>
  </p:clrMru>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42" autoAdjust="0"/>
    <p:restoredTop sz="94647" autoAdjust="0"/>
  </p:normalViewPr>
  <p:slideViewPr>
    <p:cSldViewPr snapToGrid="0" snapToObjects="1">
      <p:cViewPr>
        <p:scale>
          <a:sx n="70" d="100"/>
          <a:sy n="70" d="100"/>
        </p:scale>
        <p:origin x="-1170" y="-83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83" d="100"/>
          <a:sy n="83" d="100"/>
        </p:scale>
        <p:origin x="-3822" y="-84"/>
      </p:cViewPr>
      <p:guideLst>
        <p:guide orient="horz" pos="3128"/>
        <p:guide pos="214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6570"/>
          </a:xfrm>
          <a:prstGeom prst="rect">
            <a:avLst/>
          </a:prstGeom>
        </p:spPr>
        <p:txBody>
          <a:bodyPr vert="horz" lIns="91440" tIns="45720" rIns="91440" bIns="45720" rtlCol="0"/>
          <a:lstStyle>
            <a:lvl1pPr algn="l">
              <a:defRPr sz="1200"/>
            </a:lvl1pPr>
          </a:lstStyle>
          <a:p>
            <a:endParaRPr lang="en-US"/>
          </a:p>
        </p:txBody>
      </p:sp>
      <p:sp>
        <p:nvSpPr>
          <p:cNvPr id="4" name="Footer Placeholder 3"/>
          <p:cNvSpPr>
            <a:spLocks noGrp="1"/>
          </p:cNvSpPr>
          <p:nvPr>
            <p:ph type="ftr" sz="quarter" idx="2"/>
          </p:nvPr>
        </p:nvSpPr>
        <p:spPr>
          <a:xfrm>
            <a:off x="0" y="9433106"/>
            <a:ext cx="2944283" cy="496570"/>
          </a:xfrm>
          <a:prstGeom prst="rect">
            <a:avLst/>
          </a:prstGeom>
        </p:spPr>
        <p:txBody>
          <a:bodyPr vert="horz" lIns="91440" tIns="45720" rIns="91440" bIns="45720" rtlCol="0" anchor="b"/>
          <a:lstStyle>
            <a:lvl1pPr algn="l">
              <a:defRPr sz="1200"/>
            </a:lvl1pP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657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48645" y="0"/>
            <a:ext cx="2944283" cy="496570"/>
          </a:xfrm>
          <a:prstGeom prst="rect">
            <a:avLst/>
          </a:prstGeom>
        </p:spPr>
        <p:txBody>
          <a:bodyPr vert="horz" lIns="91440" tIns="45720" rIns="91440" bIns="45720" rtlCol="0"/>
          <a:lstStyle>
            <a:lvl1pPr algn="r">
              <a:defRPr sz="1200"/>
            </a:lvl1pPr>
          </a:lstStyle>
          <a:p>
            <a:fld id="{9138B62F-114D-DB4F-BCCB-8D3DAB89209C}" type="datetimeFigureOut">
              <a:rPr lang="en-US" smtClean="0"/>
              <a:pPr/>
              <a:t>2/18/2015</a:t>
            </a:fld>
            <a:endParaRPr lang="en-US"/>
          </a:p>
        </p:txBody>
      </p:sp>
      <p:sp>
        <p:nvSpPr>
          <p:cNvPr id="4" name="Slide Image Placeholder 3"/>
          <p:cNvSpPr>
            <a:spLocks noGrp="1" noRot="1" noChangeAspect="1"/>
          </p:cNvSpPr>
          <p:nvPr>
            <p:ph type="sldImg" idx="2"/>
          </p:nvPr>
        </p:nvSpPr>
        <p:spPr>
          <a:xfrm>
            <a:off x="914400" y="744538"/>
            <a:ext cx="4965700" cy="37242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450" y="4717415"/>
            <a:ext cx="5435600" cy="446913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33106"/>
            <a:ext cx="2944283" cy="49657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48645" y="9433106"/>
            <a:ext cx="2944283" cy="496570"/>
          </a:xfrm>
          <a:prstGeom prst="rect">
            <a:avLst/>
          </a:prstGeom>
        </p:spPr>
        <p:txBody>
          <a:bodyPr vert="horz" lIns="91440" tIns="45720" rIns="91440" bIns="45720" rtlCol="0" anchor="b"/>
          <a:lstStyle>
            <a:lvl1pPr algn="r">
              <a:defRPr sz="1200"/>
            </a:lvl1pPr>
          </a:lstStyle>
          <a:p>
            <a:fld id="{9AEBA2AB-285F-E640-B3F3-A1E13B3118AC}" type="slidenum">
              <a:rPr lang="en-US" smtClean="0"/>
              <a:pPr/>
              <a:t>‹#›</a:t>
            </a:fld>
            <a:endParaRPr lang="en-US"/>
          </a:p>
        </p:txBody>
      </p:sp>
    </p:spTree>
    <p:extLst>
      <p:ext uri="{BB962C8B-B14F-4D97-AF65-F5344CB8AC3E}">
        <p14:creationId xmlns="" xmlns:p14="http://schemas.microsoft.com/office/powerpoint/2010/main" val="313011349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ed Cover">
    <p:bg>
      <p:bgRef idx="1001">
        <a:schemeClr val="bg2"/>
      </p:bgRef>
    </p:bg>
    <p:spTree>
      <p:nvGrpSpPr>
        <p:cNvPr id="1" name=""/>
        <p:cNvGrpSpPr/>
        <p:nvPr/>
      </p:nvGrpSpPr>
      <p:grpSpPr>
        <a:xfrm>
          <a:off x="0" y="0"/>
          <a:ext cx="0" cy="0"/>
          <a:chOff x="0" y="0"/>
          <a:chExt cx="0" cy="0"/>
        </a:xfrm>
      </p:grpSpPr>
      <p:sp>
        <p:nvSpPr>
          <p:cNvPr id="6" name="Title 1"/>
          <p:cNvSpPr>
            <a:spLocks noGrp="1"/>
          </p:cNvSpPr>
          <p:nvPr>
            <p:ph type="ctrTitle" hasCustomPrompt="1"/>
          </p:nvPr>
        </p:nvSpPr>
        <p:spPr>
          <a:xfrm>
            <a:off x="685716" y="3219507"/>
            <a:ext cx="7772400" cy="1470025"/>
          </a:xfrm>
        </p:spPr>
        <p:txBody>
          <a:bodyPr>
            <a:normAutofit/>
          </a:bodyPr>
          <a:lstStyle>
            <a:lvl1pPr>
              <a:defRPr sz="3500" b="1" cap="all">
                <a:solidFill>
                  <a:srgbClr val="FFFFFF"/>
                </a:solidFill>
                <a:effectLst/>
              </a:defRPr>
            </a:lvl1pPr>
          </a:lstStyle>
          <a:p>
            <a:r>
              <a:rPr lang="ro-RO" noProof="0" smtClean="0"/>
              <a:t>CLIC pentru titlul copertei roŞii</a:t>
            </a:r>
            <a:endParaRPr lang="ro-RO" noProof="0"/>
          </a:p>
        </p:txBody>
      </p:sp>
      <p:sp>
        <p:nvSpPr>
          <p:cNvPr id="7" name="Subtitle 2"/>
          <p:cNvSpPr>
            <a:spLocks noGrp="1"/>
          </p:cNvSpPr>
          <p:nvPr>
            <p:ph type="subTitle" idx="1" hasCustomPrompt="1"/>
          </p:nvPr>
        </p:nvSpPr>
        <p:spPr>
          <a:xfrm>
            <a:off x="685716" y="5022359"/>
            <a:ext cx="6400800" cy="1226122"/>
          </a:xfrm>
        </p:spPr>
        <p:txBody>
          <a:bodyPr>
            <a:normAutofit/>
          </a:bodyPr>
          <a:lstStyle>
            <a:lvl1pPr marL="0" indent="0" algn="l">
              <a:buNone/>
              <a:defRPr sz="3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o-RO" noProof="0" smtClean="0"/>
              <a:t>Clic pentru subtitlul copertei</a:t>
            </a:r>
            <a:endParaRPr lang="ro-RO" noProof="0"/>
          </a:p>
        </p:txBody>
      </p:sp>
      <p:pic>
        <p:nvPicPr>
          <p:cNvPr id="8" name="Picture 3" descr="W:\Marketing\Altele\Storience\Fisiere refacute\Refacute Alina\Logos\files\7 TZA Insolventa\print\on black_red_gray\CMYK\TZA_Insolventa_CMYK_white.jpg"/>
          <p:cNvPicPr>
            <a:picLocks noChangeAspect="1" noChangeArrowheads="1"/>
          </p:cNvPicPr>
          <p:nvPr userDrawn="1"/>
        </p:nvPicPr>
        <p:blipFill>
          <a:blip r:embed="rId2">
            <a:clrChange>
              <a:clrFrom>
                <a:srgbClr val="CE000C"/>
              </a:clrFrom>
              <a:clrTo>
                <a:srgbClr val="CE000C">
                  <a:alpha val="0"/>
                </a:srgbClr>
              </a:clrTo>
            </a:clrChange>
          </a:blip>
          <a:srcRect b="12287"/>
          <a:stretch>
            <a:fillRect/>
          </a:stretch>
        </p:blipFill>
        <p:spPr bwMode="auto">
          <a:xfrm>
            <a:off x="422027" y="223782"/>
            <a:ext cx="3302876" cy="871485"/>
          </a:xfrm>
          <a:prstGeom prst="rect">
            <a:avLst/>
          </a:prstGeom>
          <a:noFill/>
        </p:spPr>
      </p:pic>
    </p:spTree>
    <p:extLst>
      <p:ext uri="{BB962C8B-B14F-4D97-AF65-F5344CB8AC3E}">
        <p14:creationId xmlns="" xmlns:p14="http://schemas.microsoft.com/office/powerpoint/2010/main" val="3595859283"/>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744482"/>
            <a:ext cx="3008313" cy="690617"/>
          </a:xfrm>
        </p:spPr>
        <p:txBody>
          <a:bodyPr anchor="b">
            <a:noAutofit/>
          </a:bodyPr>
          <a:lstStyle>
            <a:lvl1pPr algn="l">
              <a:defRPr sz="2200" b="0">
                <a:solidFill>
                  <a:srgbClr val="E3001B"/>
                </a:solidFill>
              </a:defRPr>
            </a:lvl1pPr>
          </a:lstStyle>
          <a:p>
            <a:r>
              <a:rPr lang="ro-RO" noProof="0" dirty="0" smtClean="0"/>
              <a:t>Clic pentru titlul Content </a:t>
            </a:r>
            <a:r>
              <a:rPr lang="ro-RO" noProof="0" dirty="0" err="1" smtClean="0"/>
              <a:t>with</a:t>
            </a:r>
            <a:r>
              <a:rPr lang="ro-RO" noProof="0" dirty="0" smtClean="0"/>
              <a:t> </a:t>
            </a:r>
            <a:r>
              <a:rPr lang="ro-RO" noProof="0" dirty="0" err="1" smtClean="0"/>
              <a:t>Caption</a:t>
            </a:r>
            <a:endParaRPr lang="ro-RO" noProof="0" dirty="0"/>
          </a:p>
        </p:txBody>
      </p:sp>
      <p:sp>
        <p:nvSpPr>
          <p:cNvPr id="3" name="Content Placeholder 2"/>
          <p:cNvSpPr>
            <a:spLocks noGrp="1"/>
          </p:cNvSpPr>
          <p:nvPr>
            <p:ph idx="1" hasCustomPrompt="1"/>
          </p:nvPr>
        </p:nvSpPr>
        <p:spPr>
          <a:xfrm>
            <a:off x="3575050" y="273050"/>
            <a:ext cx="5111750" cy="5853113"/>
          </a:xfrm>
        </p:spPr>
        <p:txBody>
          <a:bodyPr/>
          <a:lstStyle>
            <a:lvl1pPr>
              <a:defRPr sz="2200" baseline="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o-RO" noProof="0" dirty="0" smtClean="0"/>
              <a:t>Clic pentru textul Content </a:t>
            </a:r>
            <a:r>
              <a:rPr lang="ro-RO" noProof="0" dirty="0" err="1" smtClean="0"/>
              <a:t>with</a:t>
            </a:r>
            <a:r>
              <a:rPr lang="ro-RO" noProof="0" dirty="0" smtClean="0"/>
              <a:t> </a:t>
            </a:r>
            <a:r>
              <a:rPr lang="ro-RO" noProof="0" dirty="0" err="1" smtClean="0"/>
              <a:t>Caption</a:t>
            </a:r>
            <a:endParaRPr lang="ro-RO" noProof="0" dirty="0" smtClean="0"/>
          </a:p>
          <a:p>
            <a:pPr lvl="1"/>
            <a:r>
              <a:rPr lang="ro-RO" noProof="0" dirty="0" smtClean="0"/>
              <a:t>Al doilea nivel</a:t>
            </a:r>
          </a:p>
          <a:p>
            <a:pPr lvl="2"/>
            <a:r>
              <a:rPr lang="ro-RO" noProof="0" dirty="0" smtClean="0"/>
              <a:t>Al treilea nivel</a:t>
            </a:r>
          </a:p>
          <a:p>
            <a:pPr lvl="3"/>
            <a:r>
              <a:rPr lang="ro-RO" noProof="0" dirty="0" smtClean="0"/>
              <a:t>Al patrulea nivel</a:t>
            </a:r>
          </a:p>
          <a:p>
            <a:pPr lvl="4"/>
            <a:r>
              <a:rPr lang="ro-RO" noProof="0" dirty="0" smtClean="0"/>
              <a:t>Al cincilea nivel</a:t>
            </a:r>
            <a:endParaRPr lang="ro-RO" noProof="0" dirty="0"/>
          </a:p>
        </p:txBody>
      </p:sp>
      <p:sp>
        <p:nvSpPr>
          <p:cNvPr id="4" name="Text Placeholder 3"/>
          <p:cNvSpPr>
            <a:spLocks noGrp="1"/>
          </p:cNvSpPr>
          <p:nvPr>
            <p:ph type="body" sz="half" idx="2" hasCustomPrompt="1"/>
          </p:nvPr>
        </p:nvSpPr>
        <p:spPr>
          <a:xfrm>
            <a:off x="457200" y="1435100"/>
            <a:ext cx="3008313" cy="4691063"/>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o-RO" noProof="0" dirty="0" smtClean="0"/>
              <a:t>Clic pentru legenda planşei</a:t>
            </a:r>
          </a:p>
        </p:txBody>
      </p:sp>
      <p:sp>
        <p:nvSpPr>
          <p:cNvPr id="5" name="Date Placeholder 4"/>
          <p:cNvSpPr>
            <a:spLocks noGrp="1"/>
          </p:cNvSpPr>
          <p:nvPr>
            <p:ph type="dt" sz="half" idx="10"/>
          </p:nvPr>
        </p:nvSpPr>
        <p:spPr/>
        <p:txBody>
          <a:bodyPr/>
          <a:lstStyle/>
          <a:p>
            <a:fld id="{5970B115-74AB-45FC-84DE-FF7153908B9A}" type="datetime1">
              <a:rPr lang="ro-RO" noProof="0" smtClean="0"/>
              <a:pPr/>
              <a:t>18.02.2015</a:t>
            </a:fld>
            <a:endParaRPr lang="ro-RO" noProof="0"/>
          </a:p>
        </p:txBody>
      </p:sp>
      <p:sp>
        <p:nvSpPr>
          <p:cNvPr id="6" name="Footer Placeholder 5"/>
          <p:cNvSpPr>
            <a:spLocks noGrp="1"/>
          </p:cNvSpPr>
          <p:nvPr>
            <p:ph type="ftr" sz="quarter" idx="11"/>
          </p:nvPr>
        </p:nvSpPr>
        <p:spPr/>
        <p:txBody>
          <a:bodyPr/>
          <a:lstStyle/>
          <a:p>
            <a:endParaRPr lang="ro-RO" noProof="0"/>
          </a:p>
        </p:txBody>
      </p:sp>
      <p:sp>
        <p:nvSpPr>
          <p:cNvPr id="7" name="Slide Number Placeholder 6"/>
          <p:cNvSpPr>
            <a:spLocks noGrp="1"/>
          </p:cNvSpPr>
          <p:nvPr>
            <p:ph type="sldNum" sz="quarter" idx="12"/>
          </p:nvPr>
        </p:nvSpPr>
        <p:spPr/>
        <p:txBody>
          <a:bodyPr/>
          <a:lstStyle/>
          <a:p>
            <a:fld id="{9CA5E8C1-7579-E04B-99FC-1E56A04DDA3D}" type="slidenum">
              <a:rPr lang="ro-RO" noProof="0" smtClean="0"/>
              <a:pPr/>
              <a:t>‹#›</a:t>
            </a:fld>
            <a:endParaRPr lang="ro-RO" noProof="0"/>
          </a:p>
        </p:txBody>
      </p:sp>
      <p:pic>
        <p:nvPicPr>
          <p:cNvPr id="8" name="Picture 7" descr="2_TZA_acronim_color.png"/>
          <p:cNvPicPr>
            <a:picLocks noChangeAspect="1"/>
          </p:cNvPicPr>
          <p:nvPr userDrawn="1"/>
        </p:nvPicPr>
        <p:blipFill>
          <a:blip r:embed="rId2">
            <a:extLst>
              <a:ext uri="{28A0092B-C50C-407E-A947-70E740481C1C}">
                <a14:useLocalDpi xmlns="" xmlns:a14="http://schemas.microsoft.com/office/drawing/2010/main" val="0"/>
              </a:ext>
            </a:extLst>
          </a:blip>
          <a:stretch>
            <a:fillRect/>
          </a:stretch>
        </p:blipFill>
        <p:spPr>
          <a:xfrm>
            <a:off x="457201" y="271529"/>
            <a:ext cx="506248" cy="351843"/>
          </a:xfrm>
          <a:prstGeom prst="rect">
            <a:avLst/>
          </a:prstGeom>
        </p:spPr>
      </p:pic>
    </p:spTree>
    <p:extLst>
      <p:ext uri="{BB962C8B-B14F-4D97-AF65-F5344CB8AC3E}">
        <p14:creationId xmlns="" xmlns:p14="http://schemas.microsoft.com/office/powerpoint/2010/main" val="33795497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792288" y="4800600"/>
            <a:ext cx="5486400" cy="566738"/>
          </a:xfrm>
        </p:spPr>
        <p:txBody>
          <a:bodyPr anchor="b">
            <a:normAutofit/>
          </a:bodyPr>
          <a:lstStyle>
            <a:lvl1pPr algn="l">
              <a:defRPr sz="2200" b="0" baseline="0">
                <a:solidFill>
                  <a:srgbClr val="E3001B"/>
                </a:solidFill>
              </a:defRPr>
            </a:lvl1pPr>
          </a:lstStyle>
          <a:p>
            <a:r>
              <a:rPr lang="ro-RO" noProof="0" dirty="0" smtClean="0"/>
              <a:t>Clic pentru titlul imaginii</a:t>
            </a:r>
            <a:endParaRPr lang="ro-RO" noProof="0" dirty="0"/>
          </a:p>
        </p:txBody>
      </p:sp>
      <p:sp>
        <p:nvSpPr>
          <p:cNvPr id="3" name="Picture Placeholder 2"/>
          <p:cNvSpPr>
            <a:spLocks noGrp="1"/>
          </p:cNvSpPr>
          <p:nvPr>
            <p:ph type="pic" idx="1" hasCustomPrompt="1"/>
          </p:nvPr>
        </p:nvSpPr>
        <p:spPr>
          <a:xfrm>
            <a:off x="1792288" y="612775"/>
            <a:ext cx="5486400" cy="4114800"/>
          </a:xfrm>
        </p:spPr>
        <p:txBody>
          <a:bodyPr>
            <a:normAutofit/>
          </a:bodyPr>
          <a:lstStyle>
            <a:lvl1pPr marL="0" indent="0">
              <a:buNone/>
              <a:defRPr sz="2500" baseline="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o-RO" noProof="0" dirty="0" smtClean="0"/>
              <a:t>Clic pe </a:t>
            </a:r>
            <a:r>
              <a:rPr lang="ro-RO" noProof="0" dirty="0" err="1" smtClean="0"/>
              <a:t>icon</a:t>
            </a:r>
            <a:r>
              <a:rPr lang="ro-RO" noProof="0" dirty="0" smtClean="0"/>
              <a:t> pentru a insera o imagine</a:t>
            </a:r>
            <a:endParaRPr lang="ro-RO" noProof="0" dirty="0"/>
          </a:p>
        </p:txBody>
      </p:sp>
      <p:sp>
        <p:nvSpPr>
          <p:cNvPr id="4" name="Text Placeholder 3"/>
          <p:cNvSpPr>
            <a:spLocks noGrp="1"/>
          </p:cNvSpPr>
          <p:nvPr>
            <p:ph type="body" sz="half" idx="2" hasCustomPrompt="1"/>
          </p:nvPr>
        </p:nvSpPr>
        <p:spPr>
          <a:xfrm>
            <a:off x="1792288" y="5367338"/>
            <a:ext cx="5486400" cy="804862"/>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o-RO" noProof="0" dirty="0" smtClean="0"/>
              <a:t>Clic pentru legenda imaginii</a:t>
            </a:r>
          </a:p>
        </p:txBody>
      </p:sp>
      <p:sp>
        <p:nvSpPr>
          <p:cNvPr id="5" name="Date Placeholder 4"/>
          <p:cNvSpPr>
            <a:spLocks noGrp="1"/>
          </p:cNvSpPr>
          <p:nvPr>
            <p:ph type="dt" sz="half" idx="10"/>
          </p:nvPr>
        </p:nvSpPr>
        <p:spPr/>
        <p:txBody>
          <a:bodyPr/>
          <a:lstStyle/>
          <a:p>
            <a:fld id="{9B1A9262-F073-474B-9929-2C16642D4BA0}" type="datetime1">
              <a:rPr lang="ro-RO" noProof="0" smtClean="0"/>
              <a:pPr/>
              <a:t>18.02.2015</a:t>
            </a:fld>
            <a:endParaRPr lang="ro-RO" noProof="0"/>
          </a:p>
        </p:txBody>
      </p:sp>
      <p:sp>
        <p:nvSpPr>
          <p:cNvPr id="6" name="Footer Placeholder 5"/>
          <p:cNvSpPr>
            <a:spLocks noGrp="1"/>
          </p:cNvSpPr>
          <p:nvPr>
            <p:ph type="ftr" sz="quarter" idx="11"/>
          </p:nvPr>
        </p:nvSpPr>
        <p:spPr/>
        <p:txBody>
          <a:bodyPr/>
          <a:lstStyle/>
          <a:p>
            <a:endParaRPr lang="ro-RO" noProof="0"/>
          </a:p>
        </p:txBody>
      </p:sp>
      <p:sp>
        <p:nvSpPr>
          <p:cNvPr id="7" name="Slide Number Placeholder 6"/>
          <p:cNvSpPr>
            <a:spLocks noGrp="1"/>
          </p:cNvSpPr>
          <p:nvPr>
            <p:ph type="sldNum" sz="quarter" idx="12"/>
          </p:nvPr>
        </p:nvSpPr>
        <p:spPr/>
        <p:txBody>
          <a:bodyPr/>
          <a:lstStyle/>
          <a:p>
            <a:fld id="{9CA5E8C1-7579-E04B-99FC-1E56A04DDA3D}" type="slidenum">
              <a:rPr lang="ro-RO" noProof="0" smtClean="0"/>
              <a:pPr/>
              <a:t>‹#›</a:t>
            </a:fld>
            <a:endParaRPr lang="ro-RO" noProof="0"/>
          </a:p>
        </p:txBody>
      </p:sp>
      <p:pic>
        <p:nvPicPr>
          <p:cNvPr id="8" name="Picture 7" descr="2_TZA_acronim_color.png"/>
          <p:cNvPicPr>
            <a:picLocks noChangeAspect="1"/>
          </p:cNvPicPr>
          <p:nvPr userDrawn="1"/>
        </p:nvPicPr>
        <p:blipFill>
          <a:blip r:embed="rId2">
            <a:extLst>
              <a:ext uri="{28A0092B-C50C-407E-A947-70E740481C1C}">
                <a14:useLocalDpi xmlns="" xmlns:a14="http://schemas.microsoft.com/office/drawing/2010/main" val="0"/>
              </a:ext>
            </a:extLst>
          </a:blip>
          <a:stretch>
            <a:fillRect/>
          </a:stretch>
        </p:blipFill>
        <p:spPr>
          <a:xfrm>
            <a:off x="457201" y="271529"/>
            <a:ext cx="506248" cy="351843"/>
          </a:xfrm>
          <a:prstGeom prst="rect">
            <a:avLst/>
          </a:prstGeom>
        </p:spPr>
      </p:pic>
    </p:spTree>
    <p:extLst>
      <p:ext uri="{BB962C8B-B14F-4D97-AF65-F5344CB8AC3E}">
        <p14:creationId xmlns="" xmlns:p14="http://schemas.microsoft.com/office/powerpoint/2010/main" val="4505184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hasCustomPrompt="1"/>
          </p:nvPr>
        </p:nvSpPr>
        <p:spPr>
          <a:xfrm>
            <a:off x="6629400" y="274638"/>
            <a:ext cx="1796393" cy="5851525"/>
          </a:xfrm>
        </p:spPr>
        <p:txBody>
          <a:bodyPr vert="eaVert"/>
          <a:lstStyle>
            <a:lvl1pPr>
              <a:defRPr>
                <a:solidFill>
                  <a:srgbClr val="E3001B"/>
                </a:solidFill>
              </a:defRPr>
            </a:lvl1pPr>
          </a:lstStyle>
          <a:p>
            <a:r>
              <a:rPr lang="ro-RO" noProof="0" dirty="0" smtClean="0"/>
              <a:t>Clic pentru titlul planşei</a:t>
            </a:r>
            <a:endParaRPr lang="ro-RO" noProof="0" dirty="0"/>
          </a:p>
        </p:txBody>
      </p:sp>
      <p:sp>
        <p:nvSpPr>
          <p:cNvPr id="3" name="Vertical Text Placeholder 2"/>
          <p:cNvSpPr>
            <a:spLocks noGrp="1"/>
          </p:cNvSpPr>
          <p:nvPr>
            <p:ph type="body" orient="vert" idx="1" hasCustomPrompt="1"/>
          </p:nvPr>
        </p:nvSpPr>
        <p:spPr>
          <a:xfrm>
            <a:off x="457200" y="274638"/>
            <a:ext cx="6019800" cy="5851525"/>
          </a:xfrm>
        </p:spPr>
        <p:txBody>
          <a:bodyPr vert="eaVert"/>
          <a:lstStyle>
            <a:lvl1pPr>
              <a:defRPr/>
            </a:lvl1pPr>
            <a:lvl2pPr>
              <a:defRPr sz="2000" baseline="0"/>
            </a:lvl2pPr>
            <a:lvl3pPr>
              <a:defRPr baseline="0"/>
            </a:lvl3pPr>
          </a:lstStyle>
          <a:p>
            <a:pPr lvl="0"/>
            <a:r>
              <a:rPr lang="ro-RO" noProof="0" dirty="0" smtClean="0"/>
              <a:t>Clic pentru textul planşei</a:t>
            </a:r>
          </a:p>
          <a:p>
            <a:pPr lvl="1"/>
            <a:r>
              <a:rPr lang="ro-RO" noProof="0" dirty="0" smtClean="0"/>
              <a:t>Al doilea nivel</a:t>
            </a:r>
          </a:p>
          <a:p>
            <a:pPr lvl="2"/>
            <a:r>
              <a:rPr lang="ro-RO" noProof="0" dirty="0" smtClean="0"/>
              <a:t>Al treilea nivel</a:t>
            </a:r>
          </a:p>
          <a:p>
            <a:pPr lvl="3"/>
            <a:r>
              <a:rPr lang="ro-RO" noProof="0" dirty="0" smtClean="0"/>
              <a:t>Al patrulea nivel</a:t>
            </a:r>
          </a:p>
          <a:p>
            <a:pPr lvl="4"/>
            <a:r>
              <a:rPr lang="ro-RO" noProof="0" dirty="0" smtClean="0"/>
              <a:t>Al cincilea nivel</a:t>
            </a:r>
            <a:endParaRPr lang="ro-RO" noProof="0" dirty="0"/>
          </a:p>
        </p:txBody>
      </p:sp>
      <p:sp>
        <p:nvSpPr>
          <p:cNvPr id="4" name="Date Placeholder 3"/>
          <p:cNvSpPr>
            <a:spLocks noGrp="1"/>
          </p:cNvSpPr>
          <p:nvPr>
            <p:ph type="dt" sz="half" idx="10"/>
          </p:nvPr>
        </p:nvSpPr>
        <p:spPr/>
        <p:txBody>
          <a:bodyPr/>
          <a:lstStyle/>
          <a:p>
            <a:fld id="{1F6C0941-F943-4D86-B18D-23495D745E81}" type="datetime1">
              <a:rPr lang="ro-RO" noProof="0" smtClean="0"/>
              <a:pPr/>
              <a:t>18.02.2015</a:t>
            </a:fld>
            <a:endParaRPr lang="ro-RO" noProof="0"/>
          </a:p>
        </p:txBody>
      </p:sp>
      <p:sp>
        <p:nvSpPr>
          <p:cNvPr id="5" name="Footer Placeholder 4"/>
          <p:cNvSpPr>
            <a:spLocks noGrp="1"/>
          </p:cNvSpPr>
          <p:nvPr>
            <p:ph type="ftr" sz="quarter" idx="11"/>
          </p:nvPr>
        </p:nvSpPr>
        <p:spPr/>
        <p:txBody>
          <a:bodyPr/>
          <a:lstStyle/>
          <a:p>
            <a:endParaRPr lang="ro-RO" noProof="0"/>
          </a:p>
        </p:txBody>
      </p:sp>
      <p:sp>
        <p:nvSpPr>
          <p:cNvPr id="6" name="Slide Number Placeholder 5"/>
          <p:cNvSpPr>
            <a:spLocks noGrp="1"/>
          </p:cNvSpPr>
          <p:nvPr>
            <p:ph type="sldNum" sz="quarter" idx="12"/>
          </p:nvPr>
        </p:nvSpPr>
        <p:spPr/>
        <p:txBody>
          <a:bodyPr/>
          <a:lstStyle/>
          <a:p>
            <a:fld id="{9CA5E8C1-7579-E04B-99FC-1E56A04DDA3D}" type="slidenum">
              <a:rPr lang="ro-RO" noProof="0" smtClean="0"/>
              <a:pPr/>
              <a:t>‹#›</a:t>
            </a:fld>
            <a:endParaRPr lang="ro-RO" noProof="0"/>
          </a:p>
        </p:txBody>
      </p:sp>
      <p:pic>
        <p:nvPicPr>
          <p:cNvPr id="7" name="Picture 6" descr="2_TZA_acronim_color.png"/>
          <p:cNvPicPr>
            <a:picLocks noChangeAspect="1"/>
          </p:cNvPicPr>
          <p:nvPr userDrawn="1"/>
        </p:nvPicPr>
        <p:blipFill>
          <a:blip r:embed="rId2">
            <a:extLst>
              <a:ext uri="{28A0092B-C50C-407E-A947-70E740481C1C}">
                <a14:useLocalDpi xmlns="" xmlns:a14="http://schemas.microsoft.com/office/drawing/2010/main" val="0"/>
              </a:ext>
            </a:extLst>
          </a:blip>
          <a:stretch>
            <a:fillRect/>
          </a:stretch>
        </p:blipFill>
        <p:spPr>
          <a:xfrm rot="5400000">
            <a:off x="8445068" y="351840"/>
            <a:ext cx="506248" cy="351843"/>
          </a:xfrm>
          <a:prstGeom prst="rect">
            <a:avLst/>
          </a:prstGeom>
        </p:spPr>
      </p:pic>
    </p:spTree>
    <p:extLst>
      <p:ext uri="{BB962C8B-B14F-4D97-AF65-F5344CB8AC3E}">
        <p14:creationId xmlns="" xmlns:p14="http://schemas.microsoft.com/office/powerpoint/2010/main" val="14923568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Table">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06F2A9D-F6E7-4FD0-840D-1B394239F1CE}" type="datetime1">
              <a:rPr lang="ro-RO" noProof="0" smtClean="0"/>
              <a:pPr/>
              <a:t>18.02.2015</a:t>
            </a:fld>
            <a:endParaRPr lang="ro-RO" noProof="0"/>
          </a:p>
        </p:txBody>
      </p:sp>
      <p:sp>
        <p:nvSpPr>
          <p:cNvPr id="5" name="Slide Number Placeholder 4"/>
          <p:cNvSpPr>
            <a:spLocks noGrp="1"/>
          </p:cNvSpPr>
          <p:nvPr>
            <p:ph type="sldNum" sz="quarter" idx="12"/>
          </p:nvPr>
        </p:nvSpPr>
        <p:spPr/>
        <p:txBody>
          <a:bodyPr/>
          <a:lstStyle/>
          <a:p>
            <a:fld id="{9CA5E8C1-7579-E04B-99FC-1E56A04DDA3D}" type="slidenum">
              <a:rPr lang="ro-RO" noProof="0" smtClean="0"/>
              <a:pPr/>
              <a:t>‹#›</a:t>
            </a:fld>
            <a:endParaRPr lang="ro-RO" noProof="0"/>
          </a:p>
        </p:txBody>
      </p:sp>
      <p:pic>
        <p:nvPicPr>
          <p:cNvPr id="6" name="Picture 5" descr="2_TZA_acronim_color.png"/>
          <p:cNvPicPr>
            <a:picLocks noChangeAspect="1"/>
          </p:cNvPicPr>
          <p:nvPr userDrawn="1"/>
        </p:nvPicPr>
        <p:blipFill>
          <a:blip r:embed="rId2">
            <a:extLst>
              <a:ext uri="{28A0092B-C50C-407E-A947-70E740481C1C}">
                <a14:useLocalDpi xmlns="" xmlns:a14="http://schemas.microsoft.com/office/drawing/2010/main" val="0"/>
              </a:ext>
            </a:extLst>
          </a:blip>
          <a:stretch>
            <a:fillRect/>
          </a:stretch>
        </p:blipFill>
        <p:spPr>
          <a:xfrm>
            <a:off x="457201" y="271529"/>
            <a:ext cx="506248" cy="351843"/>
          </a:xfrm>
          <a:prstGeom prst="rect">
            <a:avLst/>
          </a:prstGeom>
        </p:spPr>
      </p:pic>
      <p:sp>
        <p:nvSpPr>
          <p:cNvPr id="11" name="Table Placeholder 10"/>
          <p:cNvSpPr>
            <a:spLocks noGrp="1"/>
          </p:cNvSpPr>
          <p:nvPr>
            <p:ph type="tbl" sz="quarter" idx="13" hasCustomPrompt="1"/>
          </p:nvPr>
        </p:nvSpPr>
        <p:spPr>
          <a:xfrm>
            <a:off x="457200" y="1630363"/>
            <a:ext cx="8229600" cy="4505325"/>
          </a:xfrm>
        </p:spPr>
        <p:txBody>
          <a:bodyPr/>
          <a:lstStyle>
            <a:lvl1pPr marL="0" indent="0">
              <a:buNone/>
              <a:defRPr/>
            </a:lvl1pPr>
          </a:lstStyle>
          <a:p>
            <a:r>
              <a:rPr lang="ro-RO" noProof="0" dirty="0" smtClean="0"/>
              <a:t>Clic pe </a:t>
            </a:r>
            <a:r>
              <a:rPr lang="ro-RO" noProof="0" dirty="0" err="1" smtClean="0"/>
              <a:t>icon</a:t>
            </a:r>
            <a:r>
              <a:rPr lang="ro-RO" noProof="0" dirty="0" smtClean="0"/>
              <a:t> pentru a insera un tabel personalizat</a:t>
            </a:r>
            <a:endParaRPr lang="ro-RO" noProof="0" dirty="0"/>
          </a:p>
        </p:txBody>
      </p:sp>
      <p:sp>
        <p:nvSpPr>
          <p:cNvPr id="12" name="Footer Placeholder 4"/>
          <p:cNvSpPr>
            <a:spLocks noGrp="1"/>
          </p:cNvSpPr>
          <p:nvPr>
            <p:ph type="ftr" sz="quarter" idx="11"/>
          </p:nvPr>
        </p:nvSpPr>
        <p:spPr>
          <a:xfrm>
            <a:off x="1524000" y="6356350"/>
            <a:ext cx="6096000" cy="365125"/>
          </a:xfrm>
        </p:spPr>
        <p:txBody>
          <a:bodyPr/>
          <a:lstStyle/>
          <a:p>
            <a:endParaRPr lang="ro-RO" noProof="0"/>
          </a:p>
        </p:txBody>
      </p:sp>
      <p:sp>
        <p:nvSpPr>
          <p:cNvPr id="10" name="Title 1"/>
          <p:cNvSpPr>
            <a:spLocks noGrp="1"/>
          </p:cNvSpPr>
          <p:nvPr>
            <p:ph type="title" hasCustomPrompt="1"/>
          </p:nvPr>
        </p:nvSpPr>
        <p:spPr>
          <a:xfrm>
            <a:off x="457200" y="805792"/>
            <a:ext cx="8229600" cy="611845"/>
          </a:xfrm>
        </p:spPr>
        <p:txBody>
          <a:bodyPr anchor="t"/>
          <a:lstStyle>
            <a:lvl1pPr>
              <a:defRPr>
                <a:solidFill>
                  <a:srgbClr val="E3001B"/>
                </a:solidFill>
              </a:defRPr>
            </a:lvl1pPr>
          </a:lstStyle>
          <a:p>
            <a:r>
              <a:rPr lang="ro-RO" noProof="0" dirty="0" smtClean="0"/>
              <a:t>Clic pentru titlul </a:t>
            </a:r>
            <a:r>
              <a:rPr lang="ro-RO" noProof="0" dirty="0" err="1" smtClean="0"/>
              <a:t>Custom</a:t>
            </a:r>
            <a:r>
              <a:rPr lang="ro-RO" noProof="0" dirty="0" smtClean="0"/>
              <a:t> Table</a:t>
            </a:r>
            <a:endParaRPr lang="ro-RO" noProof="0" dirty="0"/>
          </a:p>
        </p:txBody>
      </p:sp>
    </p:spTree>
    <p:extLst>
      <p:ext uri="{BB962C8B-B14F-4D97-AF65-F5344CB8AC3E}">
        <p14:creationId xmlns="" xmlns:p14="http://schemas.microsoft.com/office/powerpoint/2010/main" val="25942072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Graphics">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9A2E2FC-0DAB-4390-9FAC-ECE15870C453}" type="datetime1">
              <a:rPr lang="ro-RO" noProof="0" smtClean="0"/>
              <a:pPr/>
              <a:t>18.02.2015</a:t>
            </a:fld>
            <a:endParaRPr lang="ro-RO" noProof="0"/>
          </a:p>
        </p:txBody>
      </p:sp>
      <p:sp>
        <p:nvSpPr>
          <p:cNvPr id="5" name="Slide Number Placeholder 4"/>
          <p:cNvSpPr>
            <a:spLocks noGrp="1"/>
          </p:cNvSpPr>
          <p:nvPr>
            <p:ph type="sldNum" sz="quarter" idx="12"/>
          </p:nvPr>
        </p:nvSpPr>
        <p:spPr/>
        <p:txBody>
          <a:bodyPr/>
          <a:lstStyle/>
          <a:p>
            <a:fld id="{9CA5E8C1-7579-E04B-99FC-1E56A04DDA3D}" type="slidenum">
              <a:rPr lang="ro-RO" noProof="0" smtClean="0"/>
              <a:pPr/>
              <a:t>‹#›</a:t>
            </a:fld>
            <a:endParaRPr lang="ro-RO" noProof="0"/>
          </a:p>
        </p:txBody>
      </p:sp>
      <p:pic>
        <p:nvPicPr>
          <p:cNvPr id="6" name="Picture 5" descr="2_TZA_acronim_color.png"/>
          <p:cNvPicPr>
            <a:picLocks noChangeAspect="1"/>
          </p:cNvPicPr>
          <p:nvPr userDrawn="1"/>
        </p:nvPicPr>
        <p:blipFill>
          <a:blip r:embed="rId2">
            <a:extLst>
              <a:ext uri="{28A0092B-C50C-407E-A947-70E740481C1C}">
                <a14:useLocalDpi xmlns="" xmlns:a14="http://schemas.microsoft.com/office/drawing/2010/main" val="0"/>
              </a:ext>
            </a:extLst>
          </a:blip>
          <a:stretch>
            <a:fillRect/>
          </a:stretch>
        </p:blipFill>
        <p:spPr>
          <a:xfrm>
            <a:off x="457201" y="271529"/>
            <a:ext cx="506248" cy="351843"/>
          </a:xfrm>
          <a:prstGeom prst="rect">
            <a:avLst/>
          </a:prstGeom>
        </p:spPr>
      </p:pic>
      <p:sp>
        <p:nvSpPr>
          <p:cNvPr id="12" name="Footer Placeholder 4"/>
          <p:cNvSpPr>
            <a:spLocks noGrp="1"/>
          </p:cNvSpPr>
          <p:nvPr>
            <p:ph type="ftr" sz="quarter" idx="11"/>
          </p:nvPr>
        </p:nvSpPr>
        <p:spPr>
          <a:xfrm>
            <a:off x="1524000" y="6356350"/>
            <a:ext cx="6096000" cy="365125"/>
          </a:xfrm>
        </p:spPr>
        <p:txBody>
          <a:bodyPr/>
          <a:lstStyle/>
          <a:p>
            <a:endParaRPr lang="ro-RO" noProof="0"/>
          </a:p>
        </p:txBody>
      </p:sp>
      <p:sp>
        <p:nvSpPr>
          <p:cNvPr id="10" name="Title 1"/>
          <p:cNvSpPr>
            <a:spLocks noGrp="1"/>
          </p:cNvSpPr>
          <p:nvPr>
            <p:ph type="title" hasCustomPrompt="1"/>
          </p:nvPr>
        </p:nvSpPr>
        <p:spPr>
          <a:xfrm>
            <a:off x="457200" y="805792"/>
            <a:ext cx="8229600" cy="611845"/>
          </a:xfrm>
        </p:spPr>
        <p:txBody>
          <a:bodyPr anchor="t"/>
          <a:lstStyle>
            <a:lvl1pPr>
              <a:defRPr>
                <a:solidFill>
                  <a:srgbClr val="E3001B"/>
                </a:solidFill>
              </a:defRPr>
            </a:lvl1pPr>
          </a:lstStyle>
          <a:p>
            <a:r>
              <a:rPr lang="ro-RO" noProof="0" dirty="0" smtClean="0"/>
              <a:t>Clic pentru titlul </a:t>
            </a:r>
            <a:r>
              <a:rPr lang="ro-RO" noProof="0" dirty="0" err="1" smtClean="0"/>
              <a:t>Custom</a:t>
            </a:r>
            <a:r>
              <a:rPr lang="ro-RO" noProof="0" dirty="0" smtClean="0"/>
              <a:t> </a:t>
            </a:r>
            <a:r>
              <a:rPr lang="ro-RO" noProof="0" dirty="0" err="1" smtClean="0"/>
              <a:t>Graphics</a:t>
            </a:r>
            <a:endParaRPr lang="ro-RO" noProof="0" dirty="0"/>
          </a:p>
        </p:txBody>
      </p:sp>
      <p:sp>
        <p:nvSpPr>
          <p:cNvPr id="4" name="Chart Placeholder 3"/>
          <p:cNvSpPr>
            <a:spLocks noGrp="1"/>
          </p:cNvSpPr>
          <p:nvPr>
            <p:ph type="chart" sz="quarter" idx="13" hasCustomPrompt="1"/>
          </p:nvPr>
        </p:nvSpPr>
        <p:spPr>
          <a:xfrm>
            <a:off x="1524000" y="1617663"/>
            <a:ext cx="6096000" cy="4532312"/>
          </a:xfrm>
        </p:spPr>
        <p:txBody>
          <a:bodyPr/>
          <a:lstStyle>
            <a:lvl1pPr marL="0" indent="0">
              <a:buNone/>
              <a:defRPr/>
            </a:lvl1pPr>
          </a:lstStyle>
          <a:p>
            <a:r>
              <a:rPr lang="ro-RO" noProof="0" dirty="0" smtClean="0"/>
              <a:t>Clic pe </a:t>
            </a:r>
            <a:r>
              <a:rPr lang="ro-RO" noProof="0" dirty="0" err="1" smtClean="0"/>
              <a:t>icon</a:t>
            </a:r>
            <a:r>
              <a:rPr lang="ro-RO" noProof="0" dirty="0" smtClean="0"/>
              <a:t> pentru a insera grafica personalizată</a:t>
            </a:r>
            <a:endParaRPr lang="ro-RO" noProof="0" dirty="0"/>
          </a:p>
        </p:txBody>
      </p:sp>
    </p:spTree>
    <p:extLst>
      <p:ext uri="{BB962C8B-B14F-4D97-AF65-F5344CB8AC3E}">
        <p14:creationId xmlns="" xmlns:p14="http://schemas.microsoft.com/office/powerpoint/2010/main" val="1015583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Red Closing">
    <p:bg>
      <p:bgRef idx="1001">
        <a:schemeClr val="bg2"/>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A304473-38EF-42D9-A1DD-D16EF6FD56B8}" type="datetime1">
              <a:rPr lang="ro-RO" smtClean="0"/>
              <a:pPr/>
              <a:t>18.02.2015</a:t>
            </a:fld>
            <a:endParaRPr lang="en-US" dirty="0"/>
          </a:p>
        </p:txBody>
      </p:sp>
      <p:sp>
        <p:nvSpPr>
          <p:cNvPr id="5" name="Slide Number Placeholder 4"/>
          <p:cNvSpPr>
            <a:spLocks noGrp="1"/>
          </p:cNvSpPr>
          <p:nvPr>
            <p:ph type="sldNum" sz="quarter" idx="12"/>
          </p:nvPr>
        </p:nvSpPr>
        <p:spPr/>
        <p:txBody>
          <a:bodyPr/>
          <a:lstStyle/>
          <a:p>
            <a:fld id="{9CA5E8C1-7579-E04B-99FC-1E56A04DDA3D}" type="slidenum">
              <a:rPr lang="en-US" smtClean="0"/>
              <a:pPr/>
              <a:t>‹#›</a:t>
            </a:fld>
            <a:endParaRPr lang="en-US" dirty="0"/>
          </a:p>
        </p:txBody>
      </p:sp>
      <p:sp>
        <p:nvSpPr>
          <p:cNvPr id="12" name="Footer Placeholder 4"/>
          <p:cNvSpPr>
            <a:spLocks noGrp="1"/>
          </p:cNvSpPr>
          <p:nvPr>
            <p:ph type="ftr" sz="quarter" idx="11"/>
          </p:nvPr>
        </p:nvSpPr>
        <p:spPr>
          <a:xfrm>
            <a:off x="1524000" y="6356350"/>
            <a:ext cx="6096000" cy="365125"/>
          </a:xfrm>
        </p:spPr>
        <p:txBody>
          <a:bodyPr/>
          <a:lstStyle/>
          <a:p>
            <a:endParaRPr lang="en-US"/>
          </a:p>
        </p:txBody>
      </p:sp>
      <p:sp>
        <p:nvSpPr>
          <p:cNvPr id="2" name="TextBox 1"/>
          <p:cNvSpPr txBox="1"/>
          <p:nvPr userDrawn="1"/>
        </p:nvSpPr>
        <p:spPr>
          <a:xfrm>
            <a:off x="494638" y="4109763"/>
            <a:ext cx="7874000" cy="1988237"/>
          </a:xfrm>
          <a:prstGeom prst="rect">
            <a:avLst/>
          </a:prstGeom>
          <a:noFill/>
        </p:spPr>
        <p:txBody>
          <a:bodyPr wrap="square" rtlCol="0">
            <a:spAutoFit/>
          </a:bodyPr>
          <a:lstStyle/>
          <a:p>
            <a:pPr>
              <a:lnSpc>
                <a:spcPct val="110000"/>
              </a:lnSpc>
            </a:pPr>
            <a:r>
              <a:rPr lang="ro-RO" sz="1600" noProof="0" dirty="0" smtClean="0"/>
              <a:t>Şoseaua Nicolae Titulescu nr. 4-8</a:t>
            </a:r>
          </a:p>
          <a:p>
            <a:pPr>
              <a:lnSpc>
                <a:spcPct val="110000"/>
              </a:lnSpc>
            </a:pPr>
            <a:r>
              <a:rPr lang="ro-RO" sz="1600" noProof="0" dirty="0" smtClean="0"/>
              <a:t>America </a:t>
            </a:r>
            <a:r>
              <a:rPr lang="ro-RO" sz="1600" noProof="0" dirty="0" err="1" smtClean="0"/>
              <a:t>House</a:t>
            </a:r>
            <a:r>
              <a:rPr lang="ro-RO" sz="1600" noProof="0" dirty="0" smtClean="0"/>
              <a:t>, Aripa de Vest, etaj 8</a:t>
            </a:r>
          </a:p>
          <a:p>
            <a:pPr>
              <a:lnSpc>
                <a:spcPct val="110000"/>
              </a:lnSpc>
            </a:pPr>
            <a:r>
              <a:rPr lang="ro-RO" sz="1600" noProof="0" dirty="0" smtClean="0"/>
              <a:t>Sector 1, 011141, Bucureşti, România</a:t>
            </a:r>
          </a:p>
          <a:p>
            <a:pPr>
              <a:lnSpc>
                <a:spcPct val="110000"/>
              </a:lnSpc>
            </a:pPr>
            <a:r>
              <a:rPr lang="ro-RO" sz="1600" noProof="0" dirty="0" smtClean="0"/>
              <a:t>T + 4 021 204 88 90</a:t>
            </a:r>
          </a:p>
          <a:p>
            <a:pPr>
              <a:lnSpc>
                <a:spcPct val="110000"/>
              </a:lnSpc>
            </a:pPr>
            <a:r>
              <a:rPr lang="ro-RO" sz="1600" noProof="0" dirty="0" smtClean="0"/>
              <a:t>F + 4 021 204 88 99</a:t>
            </a:r>
          </a:p>
          <a:p>
            <a:pPr>
              <a:lnSpc>
                <a:spcPct val="110000"/>
              </a:lnSpc>
            </a:pPr>
            <a:r>
              <a:rPr lang="ro-RO" sz="1600" noProof="0" dirty="0" smtClean="0"/>
              <a:t>E office@</a:t>
            </a:r>
            <a:r>
              <a:rPr lang="ro-RO" sz="1600" noProof="0" dirty="0" err="1" smtClean="0"/>
              <a:t>tuca.ro</a:t>
            </a:r>
            <a:endParaRPr lang="ro-RO" sz="1600" noProof="0" dirty="0" smtClean="0"/>
          </a:p>
          <a:p>
            <a:pPr marL="0" marR="0" indent="0" algn="l" defTabSz="457200" rtl="0" eaLnBrk="1" fontAlgn="auto" latinLnBrk="0" hangingPunct="1">
              <a:lnSpc>
                <a:spcPct val="110000"/>
              </a:lnSpc>
              <a:spcBef>
                <a:spcPts val="0"/>
              </a:spcBef>
              <a:spcAft>
                <a:spcPts val="0"/>
              </a:spcAft>
              <a:buClrTx/>
              <a:buSzTx/>
              <a:buFontTx/>
              <a:buNone/>
              <a:tabLst/>
              <a:defRPr/>
            </a:pPr>
            <a:r>
              <a:rPr lang="ro-RO" sz="1600" noProof="0" dirty="0" smtClean="0"/>
              <a:t>www.tuca.ro</a:t>
            </a:r>
          </a:p>
        </p:txBody>
      </p:sp>
      <p:pic>
        <p:nvPicPr>
          <p:cNvPr id="9" name="Picture 3" descr="W:\Marketing\Altele\Storience\Fisiere refacute\Refacute Alina\Logos\files\7 TZA Insolventa\print\on black_red_gray\CMYK\TZA_Insolventa_CMYK_white.jpg"/>
          <p:cNvPicPr>
            <a:picLocks noChangeAspect="1" noChangeArrowheads="1"/>
          </p:cNvPicPr>
          <p:nvPr userDrawn="1"/>
        </p:nvPicPr>
        <p:blipFill>
          <a:blip r:embed="rId2">
            <a:clrChange>
              <a:clrFrom>
                <a:srgbClr val="CE000C"/>
              </a:clrFrom>
              <a:clrTo>
                <a:srgbClr val="CE000C">
                  <a:alpha val="0"/>
                </a:srgbClr>
              </a:clrTo>
            </a:clrChange>
          </a:blip>
          <a:srcRect b="12287"/>
          <a:stretch>
            <a:fillRect/>
          </a:stretch>
        </p:blipFill>
        <p:spPr bwMode="auto">
          <a:xfrm>
            <a:off x="422027" y="223782"/>
            <a:ext cx="3084848" cy="813957"/>
          </a:xfrm>
          <a:prstGeom prst="rect">
            <a:avLst/>
          </a:prstGeom>
          <a:noFill/>
        </p:spPr>
      </p:pic>
      <p:sp>
        <p:nvSpPr>
          <p:cNvPr id="11" name="TextBox 10"/>
          <p:cNvSpPr txBox="1"/>
          <p:nvPr userDrawn="1"/>
        </p:nvSpPr>
        <p:spPr>
          <a:xfrm>
            <a:off x="536510" y="2341254"/>
            <a:ext cx="7921606" cy="904863"/>
          </a:xfrm>
          <a:prstGeom prst="rect">
            <a:avLst/>
          </a:prstGeom>
          <a:noFill/>
        </p:spPr>
        <p:txBody>
          <a:bodyPr wrap="square" rtlCol="0">
            <a:spAutoFit/>
          </a:bodyPr>
          <a:lstStyle/>
          <a:p>
            <a:pPr>
              <a:lnSpc>
                <a:spcPct val="110000"/>
              </a:lnSpc>
            </a:pPr>
            <a:r>
              <a:rPr lang="en-US" sz="1600" b="1" baseline="0" noProof="0" dirty="0" smtClean="0"/>
              <a:t>Dorin </a:t>
            </a:r>
            <a:r>
              <a:rPr lang="en-US" sz="1600" b="1" baseline="0" noProof="0" dirty="0" err="1" smtClean="0"/>
              <a:t>Petcu</a:t>
            </a:r>
            <a:r>
              <a:rPr lang="en-US" sz="1600" baseline="0" noProof="0" dirty="0" smtClean="0"/>
              <a:t>		</a:t>
            </a:r>
            <a:endParaRPr lang="en-US" sz="1600" b="1" baseline="0" noProof="0" dirty="0" smtClean="0"/>
          </a:p>
          <a:p>
            <a:pPr>
              <a:lnSpc>
                <a:spcPct val="110000"/>
              </a:lnSpc>
            </a:pPr>
            <a:r>
              <a:rPr lang="en-US" sz="1600" baseline="0" noProof="0" dirty="0" smtClean="0"/>
              <a:t>Partner				</a:t>
            </a:r>
          </a:p>
          <a:p>
            <a:pPr>
              <a:lnSpc>
                <a:spcPct val="110000"/>
              </a:lnSpc>
            </a:pPr>
            <a:r>
              <a:rPr lang="en-US" sz="1600" baseline="0" noProof="0" dirty="0" smtClean="0"/>
              <a:t>dorin.petcu@tzainsolventa.ro</a:t>
            </a:r>
            <a:endParaRPr lang="en-US" sz="1600" noProof="0" dirty="0" smtClean="0"/>
          </a:p>
        </p:txBody>
      </p:sp>
    </p:spTree>
    <p:extLst>
      <p:ext uri="{BB962C8B-B14F-4D97-AF65-F5344CB8AC3E}">
        <p14:creationId xmlns="" xmlns:p14="http://schemas.microsoft.com/office/powerpoint/2010/main" val="2026635247"/>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OC">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4824841-BB6D-41A0-9523-F08F09491F37}" type="datetime1">
              <a:rPr lang="ro-RO" noProof="0" smtClean="0"/>
              <a:pPr/>
              <a:t>18.02.2015</a:t>
            </a:fld>
            <a:endParaRPr lang="ro-RO" noProof="0"/>
          </a:p>
        </p:txBody>
      </p:sp>
      <p:sp>
        <p:nvSpPr>
          <p:cNvPr id="5" name="Slide Number Placeholder 4"/>
          <p:cNvSpPr>
            <a:spLocks noGrp="1"/>
          </p:cNvSpPr>
          <p:nvPr>
            <p:ph type="sldNum" sz="quarter" idx="12"/>
          </p:nvPr>
        </p:nvSpPr>
        <p:spPr/>
        <p:txBody>
          <a:bodyPr/>
          <a:lstStyle/>
          <a:p>
            <a:fld id="{9CA5E8C1-7579-E04B-99FC-1E56A04DDA3D}" type="slidenum">
              <a:rPr lang="ro-RO" noProof="0" smtClean="0"/>
              <a:pPr/>
              <a:t>‹#›</a:t>
            </a:fld>
            <a:endParaRPr lang="ro-RO" noProof="0"/>
          </a:p>
        </p:txBody>
      </p:sp>
      <p:pic>
        <p:nvPicPr>
          <p:cNvPr id="6" name="Picture 5" descr="2_TZA_acronim_color.png"/>
          <p:cNvPicPr>
            <a:picLocks noChangeAspect="1"/>
          </p:cNvPicPr>
          <p:nvPr userDrawn="1"/>
        </p:nvPicPr>
        <p:blipFill>
          <a:blip r:embed="rId2">
            <a:extLst>
              <a:ext uri="{28A0092B-C50C-407E-A947-70E740481C1C}">
                <a14:useLocalDpi xmlns="" xmlns:a14="http://schemas.microsoft.com/office/drawing/2010/main" val="0"/>
              </a:ext>
            </a:extLst>
          </a:blip>
          <a:stretch>
            <a:fillRect/>
          </a:stretch>
        </p:blipFill>
        <p:spPr>
          <a:xfrm>
            <a:off x="457201" y="271529"/>
            <a:ext cx="506248" cy="351843"/>
          </a:xfrm>
          <a:prstGeom prst="rect">
            <a:avLst/>
          </a:prstGeom>
        </p:spPr>
      </p:pic>
      <p:sp>
        <p:nvSpPr>
          <p:cNvPr id="7" name="Footer Placeholder 4"/>
          <p:cNvSpPr>
            <a:spLocks noGrp="1"/>
          </p:cNvSpPr>
          <p:nvPr>
            <p:ph type="ftr" sz="quarter" idx="11"/>
          </p:nvPr>
        </p:nvSpPr>
        <p:spPr>
          <a:xfrm>
            <a:off x="1524000" y="6356350"/>
            <a:ext cx="6096000" cy="365125"/>
          </a:xfrm>
        </p:spPr>
        <p:txBody>
          <a:bodyPr/>
          <a:lstStyle/>
          <a:p>
            <a:endParaRPr lang="ro-RO" noProof="0"/>
          </a:p>
        </p:txBody>
      </p:sp>
      <p:sp>
        <p:nvSpPr>
          <p:cNvPr id="8" name="Title 1"/>
          <p:cNvSpPr>
            <a:spLocks noGrp="1"/>
          </p:cNvSpPr>
          <p:nvPr>
            <p:ph type="title" hasCustomPrompt="1"/>
          </p:nvPr>
        </p:nvSpPr>
        <p:spPr>
          <a:xfrm>
            <a:off x="457200" y="805792"/>
            <a:ext cx="8229600" cy="611845"/>
          </a:xfrm>
        </p:spPr>
        <p:txBody>
          <a:bodyPr anchor="t">
            <a:noAutofit/>
          </a:bodyPr>
          <a:lstStyle>
            <a:lvl1pPr>
              <a:defRPr sz="3500" baseline="0">
                <a:solidFill>
                  <a:srgbClr val="E3001B"/>
                </a:solidFill>
              </a:defRPr>
            </a:lvl1pPr>
          </a:lstStyle>
          <a:p>
            <a:r>
              <a:rPr lang="ro-RO" noProof="0" dirty="0" smtClean="0"/>
              <a:t>Clic pentru titlul cuprinsului</a:t>
            </a:r>
            <a:endParaRPr lang="ro-RO" noProof="0" dirty="0"/>
          </a:p>
        </p:txBody>
      </p:sp>
      <p:sp>
        <p:nvSpPr>
          <p:cNvPr id="9" name="Content Placeholder 2"/>
          <p:cNvSpPr>
            <a:spLocks noGrp="1"/>
          </p:cNvSpPr>
          <p:nvPr>
            <p:ph idx="1" hasCustomPrompt="1"/>
          </p:nvPr>
        </p:nvSpPr>
        <p:spPr>
          <a:xfrm>
            <a:off x="457200" y="1600200"/>
            <a:ext cx="8229600" cy="4525963"/>
          </a:xfrm>
        </p:spPr>
        <p:txBody>
          <a:bodyPr/>
          <a:lstStyle>
            <a:lvl1pPr marL="370800" indent="-370800">
              <a:buFont typeface="+mj-lt"/>
              <a:buAutoNum type="arabicPeriod"/>
              <a:defRPr sz="2500"/>
            </a:lvl1pPr>
            <a:lvl2pPr marL="828000" indent="-457200">
              <a:spcBef>
                <a:spcPts val="672"/>
              </a:spcBef>
              <a:buSzPct val="100000"/>
              <a:buFont typeface="+mj-lt"/>
              <a:buAutoNum type="arabicPeriod"/>
              <a:defRPr sz="2200" baseline="0">
                <a:solidFill>
                  <a:schemeClr val="accent2"/>
                </a:solidFill>
              </a:defRPr>
            </a:lvl2pPr>
            <a:lvl3pPr marL="1371600" indent="-457200">
              <a:buFont typeface="+mj-lt"/>
              <a:buAutoNum type="arabicPeriod"/>
              <a:defRPr/>
            </a:lvl3pPr>
          </a:lstStyle>
          <a:p>
            <a:pPr lvl="0"/>
            <a:r>
              <a:rPr lang="ro-RO" noProof="0" dirty="0" smtClean="0"/>
              <a:t>Cuprins nivel 1 [Construiţi cuprinsul manual!]</a:t>
            </a:r>
          </a:p>
          <a:p>
            <a:pPr lvl="1"/>
            <a:r>
              <a:rPr lang="ro-RO" noProof="0" dirty="0" smtClean="0"/>
              <a:t>Cuprins nivel 2</a:t>
            </a:r>
          </a:p>
        </p:txBody>
      </p:sp>
    </p:spTree>
    <p:extLst>
      <p:ext uri="{BB962C8B-B14F-4D97-AF65-F5344CB8AC3E}">
        <p14:creationId xmlns="" xmlns:p14="http://schemas.microsoft.com/office/powerpoint/2010/main" val="8069052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ed Transi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normAutofit/>
          </a:bodyPr>
          <a:lstStyle>
            <a:lvl1pPr algn="l">
              <a:defRPr sz="3500" b="1" cap="all" baseline="0">
                <a:solidFill>
                  <a:schemeClr val="tx1"/>
                </a:solidFill>
              </a:defRPr>
            </a:lvl1pPr>
          </a:lstStyle>
          <a:p>
            <a:r>
              <a:rPr lang="ro-RO" noProof="0" dirty="0" smtClean="0"/>
              <a:t>Clic pentru titlul secţiunii roşii</a:t>
            </a:r>
            <a:endParaRPr lang="ro-RO" noProof="0" dirty="0"/>
          </a:p>
        </p:txBody>
      </p:sp>
      <p:sp>
        <p:nvSpPr>
          <p:cNvPr id="4" name="Date Placeholder 3"/>
          <p:cNvSpPr>
            <a:spLocks noGrp="1"/>
          </p:cNvSpPr>
          <p:nvPr>
            <p:ph type="dt" sz="half" idx="10"/>
          </p:nvPr>
        </p:nvSpPr>
        <p:spPr/>
        <p:txBody>
          <a:bodyPr/>
          <a:lstStyle/>
          <a:p>
            <a:fld id="{4B60DD42-8E3A-4458-AC09-700989BB1878}" type="datetime1">
              <a:rPr lang="ro-RO" smtClean="0"/>
              <a:pPr/>
              <a:t>18.02.2015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A5E8C1-7579-E04B-99FC-1E56A04DDA3D}" type="slidenum">
              <a:rPr lang="en-US" smtClean="0"/>
              <a:pPr/>
              <a:t>‹#›</a:t>
            </a:fld>
            <a:endParaRPr lang="en-US"/>
          </a:p>
        </p:txBody>
      </p:sp>
      <p:pic>
        <p:nvPicPr>
          <p:cNvPr id="8" name="Picture 7" descr="2_TZA_acronim_alb.png"/>
          <p:cNvPicPr>
            <a:picLocks noChangeAspect="1"/>
          </p:cNvPicPr>
          <p:nvPr userDrawn="1"/>
        </p:nvPicPr>
        <p:blipFill>
          <a:blip r:embed="rId2">
            <a:extLst>
              <a:ext uri="{28A0092B-C50C-407E-A947-70E740481C1C}">
                <a14:useLocalDpi xmlns="" xmlns:a14="http://schemas.microsoft.com/office/drawing/2010/main" val="0"/>
              </a:ext>
            </a:extLst>
          </a:blip>
          <a:stretch>
            <a:fillRect/>
          </a:stretch>
        </p:blipFill>
        <p:spPr>
          <a:xfrm>
            <a:off x="457200" y="275804"/>
            <a:ext cx="506249" cy="351843"/>
          </a:xfrm>
          <a:prstGeom prst="rect">
            <a:avLst/>
          </a:prstGeom>
        </p:spPr>
      </p:pic>
    </p:spTree>
    <p:extLst>
      <p:ext uri="{BB962C8B-B14F-4D97-AF65-F5344CB8AC3E}">
        <p14:creationId xmlns="" xmlns:p14="http://schemas.microsoft.com/office/powerpoint/2010/main" val="321295886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Standard 1 Colum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805792"/>
            <a:ext cx="8229600" cy="611845"/>
          </a:xfrm>
        </p:spPr>
        <p:txBody>
          <a:bodyPr anchor="t"/>
          <a:lstStyle>
            <a:lvl1pPr>
              <a:defRPr baseline="0">
                <a:solidFill>
                  <a:srgbClr val="E3001B"/>
                </a:solidFill>
              </a:defRPr>
            </a:lvl1pPr>
          </a:lstStyle>
          <a:p>
            <a:r>
              <a:rPr lang="ro-RO" noProof="0" dirty="0" smtClean="0"/>
              <a:t>Clic pentru titlul planşei standard</a:t>
            </a:r>
            <a:endParaRPr lang="ro-RO" noProof="0" dirty="0"/>
          </a:p>
        </p:txBody>
      </p:sp>
      <p:sp>
        <p:nvSpPr>
          <p:cNvPr id="3" name="Content Placeholder 2"/>
          <p:cNvSpPr>
            <a:spLocks noGrp="1"/>
          </p:cNvSpPr>
          <p:nvPr>
            <p:ph idx="1" hasCustomPrompt="1"/>
          </p:nvPr>
        </p:nvSpPr>
        <p:spPr/>
        <p:txBody>
          <a:bodyPr/>
          <a:lstStyle>
            <a:lvl1pPr>
              <a:defRPr baseline="0"/>
            </a:lvl1pPr>
            <a:lvl2pPr>
              <a:defRPr sz="2000"/>
            </a:lvl2pPr>
          </a:lstStyle>
          <a:p>
            <a:pPr lvl="0"/>
            <a:r>
              <a:rPr lang="ro-RO" noProof="0" dirty="0" smtClean="0"/>
              <a:t>Clic pentru textul planşei standard</a:t>
            </a:r>
          </a:p>
          <a:p>
            <a:pPr lvl="1"/>
            <a:r>
              <a:rPr lang="ro-RO" noProof="0" dirty="0" smtClean="0"/>
              <a:t>Nivelul al doilea</a:t>
            </a:r>
          </a:p>
          <a:p>
            <a:pPr lvl="2"/>
            <a:r>
              <a:rPr lang="ro-RO" noProof="0" dirty="0" smtClean="0"/>
              <a:t>Nivelul al treilea</a:t>
            </a:r>
          </a:p>
          <a:p>
            <a:pPr lvl="3"/>
            <a:r>
              <a:rPr lang="ro-RO" noProof="0" dirty="0" smtClean="0"/>
              <a:t>Nivelul al patrulea</a:t>
            </a:r>
          </a:p>
          <a:p>
            <a:pPr lvl="4"/>
            <a:r>
              <a:rPr lang="ro-RO" noProof="0" dirty="0" smtClean="0"/>
              <a:t>Nivelul al cincilea</a:t>
            </a:r>
            <a:endParaRPr lang="ro-RO" noProof="0" dirty="0"/>
          </a:p>
        </p:txBody>
      </p:sp>
      <p:sp>
        <p:nvSpPr>
          <p:cNvPr id="4" name="Date Placeholder 3"/>
          <p:cNvSpPr>
            <a:spLocks noGrp="1"/>
          </p:cNvSpPr>
          <p:nvPr>
            <p:ph type="dt" sz="half" idx="10"/>
          </p:nvPr>
        </p:nvSpPr>
        <p:spPr/>
        <p:txBody>
          <a:bodyPr/>
          <a:lstStyle/>
          <a:p>
            <a:fld id="{B0B29D01-58D7-4271-BAFE-06C5AFA27580}" type="datetime1">
              <a:rPr lang="ro-RO" noProof="0" smtClean="0"/>
              <a:pPr/>
              <a:t>18.02.2015</a:t>
            </a:fld>
            <a:endParaRPr lang="ro-RO" noProof="0"/>
          </a:p>
        </p:txBody>
      </p:sp>
      <p:sp>
        <p:nvSpPr>
          <p:cNvPr id="5" name="Footer Placeholder 4"/>
          <p:cNvSpPr>
            <a:spLocks noGrp="1"/>
          </p:cNvSpPr>
          <p:nvPr>
            <p:ph type="ftr" sz="quarter" idx="11"/>
          </p:nvPr>
        </p:nvSpPr>
        <p:spPr/>
        <p:txBody>
          <a:bodyPr/>
          <a:lstStyle/>
          <a:p>
            <a:endParaRPr lang="ro-RO" noProof="0"/>
          </a:p>
        </p:txBody>
      </p:sp>
      <p:sp>
        <p:nvSpPr>
          <p:cNvPr id="6" name="Slide Number Placeholder 5"/>
          <p:cNvSpPr>
            <a:spLocks noGrp="1"/>
          </p:cNvSpPr>
          <p:nvPr>
            <p:ph type="sldNum" sz="quarter" idx="12"/>
          </p:nvPr>
        </p:nvSpPr>
        <p:spPr/>
        <p:txBody>
          <a:bodyPr/>
          <a:lstStyle/>
          <a:p>
            <a:fld id="{9CA5E8C1-7579-E04B-99FC-1E56A04DDA3D}" type="slidenum">
              <a:rPr lang="ro-RO" noProof="0" smtClean="0"/>
              <a:pPr/>
              <a:t>‹#›</a:t>
            </a:fld>
            <a:endParaRPr lang="ro-RO" noProof="0"/>
          </a:p>
        </p:txBody>
      </p:sp>
      <p:pic>
        <p:nvPicPr>
          <p:cNvPr id="7" name="Picture 6" descr="2_TZA_acronim_color.png"/>
          <p:cNvPicPr>
            <a:picLocks noChangeAspect="1"/>
          </p:cNvPicPr>
          <p:nvPr userDrawn="1"/>
        </p:nvPicPr>
        <p:blipFill>
          <a:blip r:embed="rId2">
            <a:extLst>
              <a:ext uri="{28A0092B-C50C-407E-A947-70E740481C1C}">
                <a14:useLocalDpi xmlns="" xmlns:a14="http://schemas.microsoft.com/office/drawing/2010/main" val="0"/>
              </a:ext>
            </a:extLst>
          </a:blip>
          <a:stretch>
            <a:fillRect/>
          </a:stretch>
        </p:blipFill>
        <p:spPr>
          <a:xfrm>
            <a:off x="457201" y="271529"/>
            <a:ext cx="506248" cy="351843"/>
          </a:xfrm>
          <a:prstGeom prst="rect">
            <a:avLst/>
          </a:prstGeom>
        </p:spPr>
      </p:pic>
    </p:spTree>
    <p:extLst>
      <p:ext uri="{BB962C8B-B14F-4D97-AF65-F5344CB8AC3E}">
        <p14:creationId xmlns="" xmlns:p14="http://schemas.microsoft.com/office/powerpoint/2010/main" val="19654370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 Column with Footnotes">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DC149F6-2B9E-4740-925A-368C04E0755C}" type="datetime1">
              <a:rPr lang="ro-RO" noProof="0" smtClean="0"/>
              <a:pPr/>
              <a:t>18.02.2015</a:t>
            </a:fld>
            <a:endParaRPr lang="ro-RO" noProof="0"/>
          </a:p>
        </p:txBody>
      </p:sp>
      <p:sp>
        <p:nvSpPr>
          <p:cNvPr id="5" name="Slide Number Placeholder 4"/>
          <p:cNvSpPr>
            <a:spLocks noGrp="1"/>
          </p:cNvSpPr>
          <p:nvPr>
            <p:ph type="sldNum" sz="quarter" idx="12"/>
          </p:nvPr>
        </p:nvSpPr>
        <p:spPr/>
        <p:txBody>
          <a:bodyPr/>
          <a:lstStyle/>
          <a:p>
            <a:fld id="{9CA5E8C1-7579-E04B-99FC-1E56A04DDA3D}" type="slidenum">
              <a:rPr lang="ro-RO" noProof="0" smtClean="0"/>
              <a:pPr/>
              <a:t>‹#›</a:t>
            </a:fld>
            <a:endParaRPr lang="ro-RO" noProof="0"/>
          </a:p>
        </p:txBody>
      </p:sp>
      <p:sp>
        <p:nvSpPr>
          <p:cNvPr id="6" name="Title 1"/>
          <p:cNvSpPr>
            <a:spLocks noGrp="1"/>
          </p:cNvSpPr>
          <p:nvPr>
            <p:ph type="title" hasCustomPrompt="1"/>
          </p:nvPr>
        </p:nvSpPr>
        <p:spPr>
          <a:xfrm>
            <a:off x="457200" y="805792"/>
            <a:ext cx="8229600" cy="611845"/>
          </a:xfrm>
        </p:spPr>
        <p:txBody>
          <a:bodyPr anchor="t"/>
          <a:lstStyle>
            <a:lvl1pPr>
              <a:defRPr>
                <a:solidFill>
                  <a:srgbClr val="E3001B"/>
                </a:solidFill>
              </a:defRPr>
            </a:lvl1pPr>
          </a:lstStyle>
          <a:p>
            <a:r>
              <a:rPr lang="ro-RO" noProof="0" dirty="0" smtClean="0"/>
              <a:t>Clic pentru titlul planşei cu subsol</a:t>
            </a:r>
            <a:endParaRPr lang="ro-RO" noProof="0" dirty="0"/>
          </a:p>
        </p:txBody>
      </p:sp>
      <p:sp>
        <p:nvSpPr>
          <p:cNvPr id="7" name="Content Placeholder 2"/>
          <p:cNvSpPr>
            <a:spLocks noGrp="1"/>
          </p:cNvSpPr>
          <p:nvPr>
            <p:ph idx="1" hasCustomPrompt="1"/>
          </p:nvPr>
        </p:nvSpPr>
        <p:spPr>
          <a:xfrm>
            <a:off x="457200" y="1600200"/>
            <a:ext cx="8229600" cy="3773905"/>
          </a:xfrm>
        </p:spPr>
        <p:txBody>
          <a:bodyPr/>
          <a:lstStyle>
            <a:lvl1pPr>
              <a:defRPr baseline="0"/>
            </a:lvl1pPr>
            <a:lvl2pPr>
              <a:defRPr sz="2000"/>
            </a:lvl2pPr>
            <a:lvl3pPr>
              <a:defRPr baseline="0"/>
            </a:lvl3pPr>
            <a:lvl5pPr>
              <a:defRPr baseline="0"/>
            </a:lvl5pPr>
          </a:lstStyle>
          <a:p>
            <a:pPr lvl="0"/>
            <a:r>
              <a:rPr lang="ro-RO" noProof="0" dirty="0" smtClean="0"/>
              <a:t>Clic pentru textul planşei cu subsol</a:t>
            </a:r>
          </a:p>
          <a:p>
            <a:pPr lvl="1"/>
            <a:r>
              <a:rPr lang="ro-RO" noProof="0" dirty="0" smtClean="0"/>
              <a:t>Nivelul al doilea</a:t>
            </a:r>
          </a:p>
          <a:p>
            <a:pPr lvl="2"/>
            <a:r>
              <a:rPr lang="ro-RO" noProof="0" dirty="0" smtClean="0"/>
              <a:t>Nivelul al treilea</a:t>
            </a:r>
          </a:p>
          <a:p>
            <a:pPr lvl="3"/>
            <a:r>
              <a:rPr lang="ro-RO" noProof="0" dirty="0" smtClean="0"/>
              <a:t>Nivelul al patrulea</a:t>
            </a:r>
          </a:p>
          <a:p>
            <a:pPr lvl="4"/>
            <a:r>
              <a:rPr lang="ro-RO" noProof="0" dirty="0" smtClean="0"/>
              <a:t>Nivelul al cincilea</a:t>
            </a:r>
            <a:endParaRPr lang="ro-RO" noProof="0" dirty="0"/>
          </a:p>
        </p:txBody>
      </p:sp>
      <p:sp>
        <p:nvSpPr>
          <p:cNvPr id="8" name="Footer Placeholder 4"/>
          <p:cNvSpPr>
            <a:spLocks noGrp="1"/>
          </p:cNvSpPr>
          <p:nvPr>
            <p:ph type="ftr" sz="quarter" idx="11"/>
          </p:nvPr>
        </p:nvSpPr>
        <p:spPr>
          <a:xfrm>
            <a:off x="1524000" y="6356350"/>
            <a:ext cx="6096000" cy="365125"/>
          </a:xfrm>
        </p:spPr>
        <p:txBody>
          <a:bodyPr/>
          <a:lstStyle/>
          <a:p>
            <a:endParaRPr lang="ro-RO" noProof="0"/>
          </a:p>
        </p:txBody>
      </p:sp>
      <p:pic>
        <p:nvPicPr>
          <p:cNvPr id="9" name="Picture 8" descr="2_TZA_acronim_color.png"/>
          <p:cNvPicPr>
            <a:picLocks noChangeAspect="1"/>
          </p:cNvPicPr>
          <p:nvPr userDrawn="1"/>
        </p:nvPicPr>
        <p:blipFill>
          <a:blip r:embed="rId2">
            <a:extLst>
              <a:ext uri="{28A0092B-C50C-407E-A947-70E740481C1C}">
                <a14:useLocalDpi xmlns="" xmlns:a14="http://schemas.microsoft.com/office/drawing/2010/main" val="0"/>
              </a:ext>
            </a:extLst>
          </a:blip>
          <a:stretch>
            <a:fillRect/>
          </a:stretch>
        </p:blipFill>
        <p:spPr>
          <a:xfrm>
            <a:off x="457201" y="271529"/>
            <a:ext cx="506248" cy="351843"/>
          </a:xfrm>
          <a:prstGeom prst="rect">
            <a:avLst/>
          </a:prstGeom>
        </p:spPr>
      </p:pic>
      <p:cxnSp>
        <p:nvCxnSpPr>
          <p:cNvPr id="12" name="Straight Connector 11"/>
          <p:cNvCxnSpPr/>
          <p:nvPr userDrawn="1"/>
        </p:nvCxnSpPr>
        <p:spPr>
          <a:xfrm>
            <a:off x="457202" y="5467689"/>
            <a:ext cx="8279997" cy="36000"/>
          </a:xfrm>
          <a:prstGeom prst="line">
            <a:avLst/>
          </a:prstGeom>
          <a:ln>
            <a:solidFill>
              <a:schemeClr val="tx1">
                <a:lumMod val="50000"/>
                <a:lumOff val="50000"/>
              </a:schemeClr>
            </a:solidFill>
          </a:ln>
        </p:spPr>
        <p:style>
          <a:lnRef idx="1">
            <a:schemeClr val="accent2"/>
          </a:lnRef>
          <a:fillRef idx="0">
            <a:schemeClr val="accent2"/>
          </a:fillRef>
          <a:effectRef idx="0">
            <a:schemeClr val="accent2"/>
          </a:effectRef>
          <a:fontRef idx="minor">
            <a:schemeClr val="tx1"/>
          </a:fontRef>
        </p:style>
      </p:cxnSp>
      <p:sp>
        <p:nvSpPr>
          <p:cNvPr id="10" name="Content Placeholder 2"/>
          <p:cNvSpPr>
            <a:spLocks noGrp="1"/>
          </p:cNvSpPr>
          <p:nvPr>
            <p:ph idx="13" hasCustomPrompt="1"/>
          </p:nvPr>
        </p:nvSpPr>
        <p:spPr>
          <a:xfrm>
            <a:off x="457200" y="5503690"/>
            <a:ext cx="8229600" cy="752732"/>
          </a:xfrm>
        </p:spPr>
        <p:txBody>
          <a:bodyPr>
            <a:normAutofit/>
          </a:bodyPr>
          <a:lstStyle>
            <a:lvl1pPr marL="228600" indent="-228600">
              <a:buFont typeface="+mj-lt"/>
              <a:buAutoNum type="arabicParenR"/>
              <a:defRPr sz="1000" baseline="0">
                <a:solidFill>
                  <a:schemeClr val="tx1">
                    <a:lumMod val="50000"/>
                    <a:lumOff val="50000"/>
                  </a:schemeClr>
                </a:solidFill>
              </a:defRPr>
            </a:lvl1pPr>
          </a:lstStyle>
          <a:p>
            <a:pPr lvl="0"/>
            <a:r>
              <a:rPr lang="ro-RO" sz="1200" noProof="0" dirty="0" smtClean="0"/>
              <a:t>Clic pentru textul notelor de subsol. [Redactați notele manual! Marcaţi fiecare notă cu un număr </a:t>
            </a:r>
            <a:r>
              <a:rPr lang="ro-RO" sz="1200" noProof="0" dirty="0" err="1" smtClean="0"/>
              <a:t>superscript</a:t>
            </a:r>
            <a:r>
              <a:rPr lang="ro-RO" sz="1200" noProof="0" dirty="0" smtClean="0"/>
              <a:t> în textul din corpul planşei, apoi inseraţi conținutul notei în lista numerotată din subsol.</a:t>
            </a:r>
          </a:p>
          <a:p>
            <a:pPr lvl="0"/>
            <a:r>
              <a:rPr lang="ro-RO" sz="1200" noProof="0" dirty="0" smtClean="0"/>
              <a:t>Idem mai sus]</a:t>
            </a:r>
          </a:p>
        </p:txBody>
      </p:sp>
    </p:spTree>
    <p:extLst>
      <p:ext uri="{BB962C8B-B14F-4D97-AF65-F5344CB8AC3E}">
        <p14:creationId xmlns="" xmlns:p14="http://schemas.microsoft.com/office/powerpoint/2010/main" val="4577955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 Column">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57200" y="1600200"/>
            <a:ext cx="4038600" cy="4525963"/>
          </a:xfrm>
        </p:spPr>
        <p:txBody>
          <a:bodyPr/>
          <a:lstStyle>
            <a:lvl1pPr>
              <a:defRPr sz="2200"/>
            </a:lvl1pPr>
            <a:lvl2pPr>
              <a:defRPr sz="2000" baseline="0"/>
            </a:lvl2pPr>
            <a:lvl3pPr>
              <a:defRPr sz="1800"/>
            </a:lvl3pPr>
            <a:lvl4pPr>
              <a:defRPr sz="1600"/>
            </a:lvl4pPr>
            <a:lvl5pPr>
              <a:defRPr sz="1400"/>
            </a:lvl5pPr>
            <a:lvl6pPr>
              <a:defRPr sz="1800"/>
            </a:lvl6pPr>
            <a:lvl7pPr>
              <a:defRPr sz="1800"/>
            </a:lvl7pPr>
            <a:lvl8pPr>
              <a:defRPr sz="1800"/>
            </a:lvl8pPr>
            <a:lvl9pPr>
              <a:defRPr sz="1800"/>
            </a:lvl9pPr>
          </a:lstStyle>
          <a:p>
            <a:pPr lvl="0"/>
            <a:r>
              <a:rPr lang="ro-RO" noProof="0" dirty="0" smtClean="0"/>
              <a:t>Clic pentru textul planşei</a:t>
            </a:r>
          </a:p>
          <a:p>
            <a:pPr lvl="1"/>
            <a:r>
              <a:rPr lang="ro-RO" noProof="0" dirty="0" smtClean="0"/>
              <a:t>Al doilea nivel</a:t>
            </a:r>
          </a:p>
          <a:p>
            <a:pPr lvl="2"/>
            <a:r>
              <a:rPr lang="ro-RO" noProof="0" dirty="0" smtClean="0"/>
              <a:t>Al treilea nivel</a:t>
            </a:r>
          </a:p>
          <a:p>
            <a:pPr lvl="3"/>
            <a:r>
              <a:rPr lang="ro-RO" noProof="0" dirty="0" smtClean="0"/>
              <a:t>Al patrulea nivel</a:t>
            </a:r>
          </a:p>
          <a:p>
            <a:pPr lvl="4"/>
            <a:r>
              <a:rPr lang="ro-RO" noProof="0" dirty="0" smtClean="0"/>
              <a:t>Al cincilea nivel</a:t>
            </a:r>
            <a:endParaRPr lang="ro-RO" noProof="0" dirty="0"/>
          </a:p>
        </p:txBody>
      </p:sp>
      <p:sp>
        <p:nvSpPr>
          <p:cNvPr id="4" name="Content Placeholder 3"/>
          <p:cNvSpPr>
            <a:spLocks noGrp="1"/>
          </p:cNvSpPr>
          <p:nvPr>
            <p:ph sz="half" idx="2" hasCustomPrompt="1"/>
          </p:nvPr>
        </p:nvSpPr>
        <p:spPr>
          <a:xfrm>
            <a:off x="4648200" y="1600200"/>
            <a:ext cx="4038600" cy="4525963"/>
          </a:xfrm>
        </p:spPr>
        <p:txBody>
          <a:bodyPr/>
          <a:lstStyle>
            <a:lvl1pPr>
              <a:defRPr sz="2200"/>
            </a:lvl1pPr>
            <a:lvl2pPr>
              <a:defRPr sz="2000"/>
            </a:lvl2pPr>
            <a:lvl3pPr>
              <a:defRPr sz="1800"/>
            </a:lvl3pPr>
            <a:lvl4pPr>
              <a:defRPr sz="1600"/>
            </a:lvl4pPr>
            <a:lvl5pPr>
              <a:defRPr sz="1400"/>
            </a:lvl5pPr>
            <a:lvl6pPr>
              <a:defRPr sz="1800"/>
            </a:lvl6pPr>
            <a:lvl7pPr>
              <a:defRPr sz="1800"/>
            </a:lvl7pPr>
            <a:lvl8pPr>
              <a:defRPr sz="1800"/>
            </a:lvl8pPr>
            <a:lvl9pPr>
              <a:defRPr sz="1800"/>
            </a:lvl9pPr>
          </a:lstStyle>
          <a:p>
            <a:pPr lvl="0"/>
            <a:r>
              <a:rPr lang="ro-RO" noProof="0" dirty="0" smtClean="0"/>
              <a:t>Clic pentru textul planşei</a:t>
            </a:r>
          </a:p>
          <a:p>
            <a:pPr lvl="1"/>
            <a:r>
              <a:rPr lang="ro-RO" noProof="0" dirty="0" smtClean="0"/>
              <a:t>Al doilea nivel</a:t>
            </a:r>
          </a:p>
          <a:p>
            <a:pPr lvl="2"/>
            <a:r>
              <a:rPr lang="ro-RO" noProof="0" dirty="0" smtClean="0"/>
              <a:t>Al treilea nivel</a:t>
            </a:r>
          </a:p>
          <a:p>
            <a:pPr lvl="3"/>
            <a:r>
              <a:rPr lang="ro-RO" noProof="0" dirty="0" smtClean="0"/>
              <a:t>Al patrulea nivel</a:t>
            </a:r>
          </a:p>
          <a:p>
            <a:pPr lvl="4"/>
            <a:r>
              <a:rPr lang="ro-RO" noProof="0" dirty="0" smtClean="0"/>
              <a:t>Al cincilea nivel</a:t>
            </a:r>
            <a:endParaRPr lang="ro-RO" noProof="0" dirty="0"/>
          </a:p>
        </p:txBody>
      </p:sp>
      <p:sp>
        <p:nvSpPr>
          <p:cNvPr id="5" name="Date Placeholder 4"/>
          <p:cNvSpPr>
            <a:spLocks noGrp="1"/>
          </p:cNvSpPr>
          <p:nvPr>
            <p:ph type="dt" sz="half" idx="10"/>
          </p:nvPr>
        </p:nvSpPr>
        <p:spPr/>
        <p:txBody>
          <a:bodyPr/>
          <a:lstStyle/>
          <a:p>
            <a:fld id="{31A670D7-3CA6-48D0-84F9-83BB8575A1CA}" type="datetime1">
              <a:rPr lang="ro-RO" noProof="0" smtClean="0"/>
              <a:pPr/>
              <a:t>18.02.2015</a:t>
            </a:fld>
            <a:endParaRPr lang="ro-RO" noProof="0"/>
          </a:p>
        </p:txBody>
      </p:sp>
      <p:sp>
        <p:nvSpPr>
          <p:cNvPr id="6" name="Footer Placeholder 5"/>
          <p:cNvSpPr>
            <a:spLocks noGrp="1"/>
          </p:cNvSpPr>
          <p:nvPr>
            <p:ph type="ftr" sz="quarter" idx="11"/>
          </p:nvPr>
        </p:nvSpPr>
        <p:spPr/>
        <p:txBody>
          <a:bodyPr/>
          <a:lstStyle/>
          <a:p>
            <a:endParaRPr lang="ro-RO" noProof="0"/>
          </a:p>
        </p:txBody>
      </p:sp>
      <p:sp>
        <p:nvSpPr>
          <p:cNvPr id="7" name="Slide Number Placeholder 6"/>
          <p:cNvSpPr>
            <a:spLocks noGrp="1"/>
          </p:cNvSpPr>
          <p:nvPr>
            <p:ph type="sldNum" sz="quarter" idx="12"/>
          </p:nvPr>
        </p:nvSpPr>
        <p:spPr/>
        <p:txBody>
          <a:bodyPr/>
          <a:lstStyle/>
          <a:p>
            <a:fld id="{9CA5E8C1-7579-E04B-99FC-1E56A04DDA3D}" type="slidenum">
              <a:rPr lang="ro-RO" noProof="0" smtClean="0"/>
              <a:pPr/>
              <a:t>‹#›</a:t>
            </a:fld>
            <a:endParaRPr lang="ro-RO" noProof="0"/>
          </a:p>
        </p:txBody>
      </p:sp>
      <p:pic>
        <p:nvPicPr>
          <p:cNvPr id="8" name="Picture 7" descr="2_TZA_acronim_color.png"/>
          <p:cNvPicPr>
            <a:picLocks noChangeAspect="1"/>
          </p:cNvPicPr>
          <p:nvPr userDrawn="1"/>
        </p:nvPicPr>
        <p:blipFill>
          <a:blip r:embed="rId2">
            <a:extLst>
              <a:ext uri="{28A0092B-C50C-407E-A947-70E740481C1C}">
                <a14:useLocalDpi xmlns="" xmlns:a14="http://schemas.microsoft.com/office/drawing/2010/main" val="0"/>
              </a:ext>
            </a:extLst>
          </a:blip>
          <a:stretch>
            <a:fillRect/>
          </a:stretch>
        </p:blipFill>
        <p:spPr>
          <a:xfrm>
            <a:off x="457201" y="271529"/>
            <a:ext cx="506248" cy="351843"/>
          </a:xfrm>
          <a:prstGeom prst="rect">
            <a:avLst/>
          </a:prstGeom>
        </p:spPr>
      </p:pic>
      <p:sp>
        <p:nvSpPr>
          <p:cNvPr id="9" name="Title 1"/>
          <p:cNvSpPr>
            <a:spLocks noGrp="1"/>
          </p:cNvSpPr>
          <p:nvPr>
            <p:ph type="title" hasCustomPrompt="1"/>
          </p:nvPr>
        </p:nvSpPr>
        <p:spPr>
          <a:xfrm>
            <a:off x="457200" y="805792"/>
            <a:ext cx="8229600" cy="611845"/>
          </a:xfrm>
        </p:spPr>
        <p:txBody>
          <a:bodyPr anchor="t"/>
          <a:lstStyle>
            <a:lvl1pPr>
              <a:defRPr baseline="0">
                <a:solidFill>
                  <a:srgbClr val="E3001B"/>
                </a:solidFill>
              </a:defRPr>
            </a:lvl1pPr>
          </a:lstStyle>
          <a:p>
            <a:r>
              <a:rPr lang="ro-RO" noProof="0" smtClean="0"/>
              <a:t>Clic pentru titlul 2 Coloane</a:t>
            </a:r>
            <a:endParaRPr lang="ro-RO" noProof="0"/>
          </a:p>
        </p:txBody>
      </p:sp>
    </p:spTree>
    <p:extLst>
      <p:ext uri="{BB962C8B-B14F-4D97-AF65-F5344CB8AC3E}">
        <p14:creationId xmlns="" xmlns:p14="http://schemas.microsoft.com/office/powerpoint/2010/main" val="26823752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DE085C8-D96E-4058-8645-AEA258369FC6}" type="datetime1">
              <a:rPr lang="ro-RO" noProof="0" smtClean="0"/>
              <a:pPr/>
              <a:t>18.02.2015</a:t>
            </a:fld>
            <a:endParaRPr lang="ro-RO" noProof="0"/>
          </a:p>
        </p:txBody>
      </p:sp>
      <p:sp>
        <p:nvSpPr>
          <p:cNvPr id="4" name="Footer Placeholder 3"/>
          <p:cNvSpPr>
            <a:spLocks noGrp="1"/>
          </p:cNvSpPr>
          <p:nvPr>
            <p:ph type="ftr" sz="quarter" idx="11"/>
          </p:nvPr>
        </p:nvSpPr>
        <p:spPr/>
        <p:txBody>
          <a:bodyPr/>
          <a:lstStyle/>
          <a:p>
            <a:endParaRPr lang="ro-RO" noProof="0" dirty="0">
              <a:solidFill>
                <a:schemeClr val="bg1">
                  <a:lumMod val="50000"/>
                </a:schemeClr>
              </a:solidFill>
              <a:cs typeface="Trebuchet MS"/>
            </a:endParaRPr>
          </a:p>
        </p:txBody>
      </p:sp>
      <p:sp>
        <p:nvSpPr>
          <p:cNvPr id="5" name="Slide Number Placeholder 4"/>
          <p:cNvSpPr>
            <a:spLocks noGrp="1"/>
          </p:cNvSpPr>
          <p:nvPr>
            <p:ph type="sldNum" sz="quarter" idx="12"/>
          </p:nvPr>
        </p:nvSpPr>
        <p:spPr/>
        <p:txBody>
          <a:bodyPr/>
          <a:lstStyle/>
          <a:p>
            <a:fld id="{9CA5E8C1-7579-E04B-99FC-1E56A04DDA3D}" type="slidenum">
              <a:rPr lang="ro-RO" noProof="0" smtClean="0"/>
              <a:pPr/>
              <a:t>‹#›</a:t>
            </a:fld>
            <a:endParaRPr lang="ro-RO" noProof="0"/>
          </a:p>
        </p:txBody>
      </p:sp>
      <p:sp>
        <p:nvSpPr>
          <p:cNvPr id="9" name="Content Placeholder 8"/>
          <p:cNvSpPr>
            <a:spLocks noGrp="1"/>
          </p:cNvSpPr>
          <p:nvPr>
            <p:ph sz="quarter" idx="13" hasCustomPrompt="1"/>
          </p:nvPr>
        </p:nvSpPr>
        <p:spPr>
          <a:xfrm>
            <a:off x="457199" y="1630946"/>
            <a:ext cx="2565589" cy="4725403"/>
          </a:xfrm>
        </p:spPr>
        <p:txBody>
          <a:bodyPr/>
          <a:lstStyle>
            <a:lvl1pPr>
              <a:defRPr sz="2200" b="0"/>
            </a:lvl1pPr>
            <a:lvl2pPr>
              <a:defRPr sz="2000"/>
            </a:lvl2pPr>
            <a:lvl3pPr>
              <a:defRPr sz="1800"/>
            </a:lvl3pPr>
          </a:lstStyle>
          <a:p>
            <a:pPr lvl="0"/>
            <a:r>
              <a:rPr lang="ro-RO" noProof="0" dirty="0" smtClean="0"/>
              <a:t>Clic pentru textul planşei</a:t>
            </a:r>
          </a:p>
          <a:p>
            <a:pPr lvl="1"/>
            <a:r>
              <a:rPr lang="ro-RO" noProof="0" dirty="0" smtClean="0"/>
              <a:t>Nivel 2</a:t>
            </a:r>
          </a:p>
          <a:p>
            <a:pPr lvl="2"/>
            <a:r>
              <a:rPr lang="ro-RO" noProof="0" dirty="0" smtClean="0"/>
              <a:t>Nivel 3</a:t>
            </a:r>
          </a:p>
          <a:p>
            <a:pPr lvl="3"/>
            <a:r>
              <a:rPr lang="ro-RO" noProof="0" dirty="0" smtClean="0"/>
              <a:t>Nivel 4</a:t>
            </a:r>
          </a:p>
          <a:p>
            <a:pPr lvl="4"/>
            <a:r>
              <a:rPr lang="ro-RO" noProof="0" dirty="0" smtClean="0"/>
              <a:t>Nivel 5</a:t>
            </a:r>
            <a:endParaRPr lang="ro-RO" noProof="0" dirty="0"/>
          </a:p>
        </p:txBody>
      </p:sp>
      <p:sp>
        <p:nvSpPr>
          <p:cNvPr id="10" name="Content Placeholder 8"/>
          <p:cNvSpPr>
            <a:spLocks noGrp="1"/>
          </p:cNvSpPr>
          <p:nvPr>
            <p:ph sz="quarter" idx="14" hasCustomPrompt="1"/>
          </p:nvPr>
        </p:nvSpPr>
        <p:spPr>
          <a:xfrm>
            <a:off x="3289205" y="1630946"/>
            <a:ext cx="2565589" cy="4725403"/>
          </a:xfrm>
        </p:spPr>
        <p:txBody>
          <a:bodyPr/>
          <a:lstStyle>
            <a:lvl1pPr>
              <a:defRPr sz="2200" b="0"/>
            </a:lvl1pPr>
            <a:lvl2pPr>
              <a:defRPr sz="2000"/>
            </a:lvl2pPr>
            <a:lvl3pPr>
              <a:defRPr sz="1800"/>
            </a:lvl3pPr>
          </a:lstStyle>
          <a:p>
            <a:pPr lvl="0"/>
            <a:r>
              <a:rPr lang="ro-RO" noProof="0" dirty="0" smtClean="0"/>
              <a:t>Clic pentru textul planşei</a:t>
            </a:r>
          </a:p>
          <a:p>
            <a:pPr lvl="1"/>
            <a:r>
              <a:rPr lang="ro-RO" noProof="0" dirty="0" smtClean="0"/>
              <a:t>Nivel 2</a:t>
            </a:r>
          </a:p>
          <a:p>
            <a:pPr lvl="2"/>
            <a:r>
              <a:rPr lang="ro-RO" noProof="0" dirty="0" smtClean="0"/>
              <a:t>Nivel 3</a:t>
            </a:r>
          </a:p>
          <a:p>
            <a:pPr lvl="3"/>
            <a:r>
              <a:rPr lang="ro-RO" noProof="0" dirty="0" smtClean="0"/>
              <a:t>Nivel 4</a:t>
            </a:r>
          </a:p>
          <a:p>
            <a:pPr lvl="4"/>
            <a:r>
              <a:rPr lang="ro-RO" noProof="0" dirty="0" smtClean="0"/>
              <a:t>Nivel 5</a:t>
            </a:r>
            <a:endParaRPr lang="ro-RO" noProof="0" dirty="0"/>
          </a:p>
        </p:txBody>
      </p:sp>
      <p:sp>
        <p:nvSpPr>
          <p:cNvPr id="11" name="Content Placeholder 8"/>
          <p:cNvSpPr>
            <a:spLocks noGrp="1"/>
          </p:cNvSpPr>
          <p:nvPr>
            <p:ph sz="quarter" idx="15" hasCustomPrompt="1"/>
          </p:nvPr>
        </p:nvSpPr>
        <p:spPr>
          <a:xfrm>
            <a:off x="6121211" y="1630946"/>
            <a:ext cx="2565589" cy="4725403"/>
          </a:xfrm>
        </p:spPr>
        <p:txBody>
          <a:bodyPr/>
          <a:lstStyle>
            <a:lvl1pPr>
              <a:defRPr sz="2200" b="0"/>
            </a:lvl1pPr>
            <a:lvl2pPr>
              <a:defRPr sz="2000"/>
            </a:lvl2pPr>
            <a:lvl3pPr>
              <a:defRPr sz="1800"/>
            </a:lvl3pPr>
          </a:lstStyle>
          <a:p>
            <a:pPr lvl="0"/>
            <a:r>
              <a:rPr lang="ro-RO" noProof="0" dirty="0" smtClean="0"/>
              <a:t>Clic pentru textul planşei</a:t>
            </a:r>
          </a:p>
          <a:p>
            <a:pPr lvl="1"/>
            <a:r>
              <a:rPr lang="ro-RO" noProof="0" dirty="0" smtClean="0"/>
              <a:t>Nivel 2</a:t>
            </a:r>
          </a:p>
          <a:p>
            <a:pPr lvl="2"/>
            <a:r>
              <a:rPr lang="ro-RO" noProof="0" dirty="0" smtClean="0"/>
              <a:t>Nivel 3</a:t>
            </a:r>
          </a:p>
          <a:p>
            <a:pPr lvl="3"/>
            <a:r>
              <a:rPr lang="ro-RO" noProof="0" dirty="0" smtClean="0"/>
              <a:t>Nivel 4</a:t>
            </a:r>
          </a:p>
          <a:p>
            <a:pPr lvl="4"/>
            <a:r>
              <a:rPr lang="ro-RO" noProof="0" dirty="0" smtClean="0"/>
              <a:t>Nivel 5</a:t>
            </a:r>
            <a:endParaRPr lang="ro-RO" noProof="0" dirty="0"/>
          </a:p>
        </p:txBody>
      </p:sp>
      <p:pic>
        <p:nvPicPr>
          <p:cNvPr id="12" name="Picture 11" descr="2_TZA_acronim_color.png"/>
          <p:cNvPicPr>
            <a:picLocks noChangeAspect="1"/>
          </p:cNvPicPr>
          <p:nvPr userDrawn="1"/>
        </p:nvPicPr>
        <p:blipFill>
          <a:blip r:embed="rId2">
            <a:extLst>
              <a:ext uri="{28A0092B-C50C-407E-A947-70E740481C1C}">
                <a14:useLocalDpi xmlns="" xmlns:a14="http://schemas.microsoft.com/office/drawing/2010/main" val="0"/>
              </a:ext>
            </a:extLst>
          </a:blip>
          <a:stretch>
            <a:fillRect/>
          </a:stretch>
        </p:blipFill>
        <p:spPr>
          <a:xfrm>
            <a:off x="457201" y="271529"/>
            <a:ext cx="506248" cy="351843"/>
          </a:xfrm>
          <a:prstGeom prst="rect">
            <a:avLst/>
          </a:prstGeom>
        </p:spPr>
      </p:pic>
      <p:sp>
        <p:nvSpPr>
          <p:cNvPr id="13" name="Title 1"/>
          <p:cNvSpPr>
            <a:spLocks noGrp="1"/>
          </p:cNvSpPr>
          <p:nvPr>
            <p:ph type="title" hasCustomPrompt="1"/>
          </p:nvPr>
        </p:nvSpPr>
        <p:spPr>
          <a:xfrm>
            <a:off x="457200" y="805792"/>
            <a:ext cx="8229600" cy="611845"/>
          </a:xfrm>
        </p:spPr>
        <p:txBody>
          <a:bodyPr anchor="t">
            <a:normAutofit/>
          </a:bodyPr>
          <a:lstStyle>
            <a:lvl1pPr>
              <a:defRPr sz="2500">
                <a:solidFill>
                  <a:srgbClr val="E3001B"/>
                </a:solidFill>
              </a:defRPr>
            </a:lvl1pPr>
          </a:lstStyle>
          <a:p>
            <a:r>
              <a:rPr lang="ro-RO" noProof="0" dirty="0" smtClean="0"/>
              <a:t>Clic pentru titlul 3 Coloane</a:t>
            </a:r>
            <a:endParaRPr lang="ro-RO" noProof="0" dirty="0"/>
          </a:p>
        </p:txBody>
      </p:sp>
    </p:spTree>
    <p:extLst>
      <p:ext uri="{BB962C8B-B14F-4D97-AF65-F5344CB8AC3E}">
        <p14:creationId xmlns="" xmlns:p14="http://schemas.microsoft.com/office/powerpoint/2010/main" val="28946987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noProof="0" dirty="0" smtClean="0"/>
              <a:t>Clic pentru titlul părţii</a:t>
            </a:r>
          </a:p>
        </p:txBody>
      </p:sp>
      <p:sp>
        <p:nvSpPr>
          <p:cNvPr id="4" name="Content Placeholder 3"/>
          <p:cNvSpPr>
            <a:spLocks noGrp="1"/>
          </p:cNvSpPr>
          <p:nvPr>
            <p:ph sz="half" idx="2" hasCustomPrompt="1"/>
          </p:nvPr>
        </p:nvSpPr>
        <p:spPr>
          <a:xfrm>
            <a:off x="457200" y="2174875"/>
            <a:ext cx="4040188" cy="3951288"/>
          </a:xfrm>
        </p:spPr>
        <p:txBody>
          <a:bodyPr/>
          <a:lstStyle>
            <a:lvl1pPr>
              <a:defRPr sz="2200" baseline="0"/>
            </a:lvl1pPr>
            <a:lvl2pPr>
              <a:defRPr sz="2000"/>
            </a:lvl2pPr>
            <a:lvl3pPr>
              <a:defRPr sz="1800"/>
            </a:lvl3pPr>
            <a:lvl4pPr>
              <a:defRPr sz="1600"/>
            </a:lvl4pPr>
            <a:lvl5pPr>
              <a:defRPr sz="1400"/>
            </a:lvl5pPr>
            <a:lvl6pPr>
              <a:defRPr sz="1600"/>
            </a:lvl6pPr>
            <a:lvl7pPr>
              <a:defRPr sz="1600"/>
            </a:lvl7pPr>
            <a:lvl8pPr>
              <a:defRPr sz="1600"/>
            </a:lvl8pPr>
            <a:lvl9pPr>
              <a:defRPr sz="1600"/>
            </a:lvl9pPr>
          </a:lstStyle>
          <a:p>
            <a:pPr lvl="0"/>
            <a:r>
              <a:rPr lang="ro-RO" noProof="0" dirty="0" smtClean="0"/>
              <a:t>Clic pentru textul părţii</a:t>
            </a:r>
          </a:p>
          <a:p>
            <a:pPr lvl="1"/>
            <a:r>
              <a:rPr lang="ro-RO" noProof="0" dirty="0" smtClean="0"/>
              <a:t>Al doilea nivel</a:t>
            </a:r>
          </a:p>
          <a:p>
            <a:pPr lvl="2"/>
            <a:r>
              <a:rPr lang="ro-RO" noProof="0" dirty="0" smtClean="0"/>
              <a:t>Al treilea nivel</a:t>
            </a:r>
          </a:p>
          <a:p>
            <a:pPr lvl="3"/>
            <a:r>
              <a:rPr lang="ro-RO" noProof="0" dirty="0" smtClean="0"/>
              <a:t>Al patrulea nivel</a:t>
            </a:r>
          </a:p>
          <a:p>
            <a:pPr lvl="4"/>
            <a:r>
              <a:rPr lang="ro-RO" noProof="0" dirty="0" smtClean="0"/>
              <a:t>Al cincilea nivel</a:t>
            </a:r>
            <a:endParaRPr lang="ro-RO" noProof="0"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noProof="0" dirty="0" smtClean="0"/>
              <a:t>Clic pentru titlul părţii</a:t>
            </a:r>
          </a:p>
        </p:txBody>
      </p:sp>
      <p:sp>
        <p:nvSpPr>
          <p:cNvPr id="6" name="Content Placeholder 5"/>
          <p:cNvSpPr>
            <a:spLocks noGrp="1"/>
          </p:cNvSpPr>
          <p:nvPr>
            <p:ph sz="quarter" idx="4" hasCustomPrompt="1"/>
          </p:nvPr>
        </p:nvSpPr>
        <p:spPr>
          <a:xfrm>
            <a:off x="4645025" y="2174875"/>
            <a:ext cx="4041775" cy="3951288"/>
          </a:xfrm>
        </p:spPr>
        <p:txBody>
          <a:bodyPr/>
          <a:lstStyle>
            <a:lvl1pPr>
              <a:defRPr sz="2200" baseline="0"/>
            </a:lvl1pPr>
            <a:lvl2pPr>
              <a:defRPr sz="2000"/>
            </a:lvl2pPr>
            <a:lvl3pPr>
              <a:defRPr sz="1800"/>
            </a:lvl3pPr>
            <a:lvl4pPr>
              <a:defRPr sz="1600"/>
            </a:lvl4pPr>
            <a:lvl5pPr>
              <a:defRPr sz="1400"/>
            </a:lvl5pPr>
            <a:lvl6pPr>
              <a:defRPr sz="1600"/>
            </a:lvl6pPr>
            <a:lvl7pPr>
              <a:defRPr sz="1600"/>
            </a:lvl7pPr>
            <a:lvl8pPr>
              <a:defRPr sz="1600"/>
            </a:lvl8pPr>
            <a:lvl9pPr>
              <a:defRPr sz="1600"/>
            </a:lvl9pPr>
          </a:lstStyle>
          <a:p>
            <a:pPr lvl="0"/>
            <a:r>
              <a:rPr lang="ro-RO" noProof="0" dirty="0" smtClean="0"/>
              <a:t>Clic pentru textul părţii</a:t>
            </a:r>
          </a:p>
          <a:p>
            <a:pPr lvl="1"/>
            <a:r>
              <a:rPr lang="ro-RO" noProof="0" dirty="0" smtClean="0"/>
              <a:t>Al doilea nivel</a:t>
            </a:r>
          </a:p>
          <a:p>
            <a:pPr lvl="2"/>
            <a:r>
              <a:rPr lang="ro-RO" noProof="0" dirty="0" smtClean="0"/>
              <a:t>Al treilea nivel</a:t>
            </a:r>
          </a:p>
          <a:p>
            <a:pPr lvl="3"/>
            <a:r>
              <a:rPr lang="ro-RO" noProof="0" dirty="0" smtClean="0"/>
              <a:t>Al patrulea nivel</a:t>
            </a:r>
          </a:p>
          <a:p>
            <a:pPr lvl="4"/>
            <a:r>
              <a:rPr lang="ro-RO" noProof="0" dirty="0" smtClean="0"/>
              <a:t>Al cincilea nivel</a:t>
            </a:r>
            <a:endParaRPr lang="ro-RO" noProof="0" dirty="0"/>
          </a:p>
        </p:txBody>
      </p:sp>
      <p:sp>
        <p:nvSpPr>
          <p:cNvPr id="7" name="Date Placeholder 6"/>
          <p:cNvSpPr>
            <a:spLocks noGrp="1"/>
          </p:cNvSpPr>
          <p:nvPr>
            <p:ph type="dt" sz="half" idx="10"/>
          </p:nvPr>
        </p:nvSpPr>
        <p:spPr/>
        <p:txBody>
          <a:bodyPr/>
          <a:lstStyle/>
          <a:p>
            <a:fld id="{F096EC5B-E7B8-4C58-9539-D54371CA14EC}" type="datetime1">
              <a:rPr lang="ro-RO" noProof="0" smtClean="0"/>
              <a:pPr/>
              <a:t>18.02.2015</a:t>
            </a:fld>
            <a:endParaRPr lang="ro-RO" noProof="0"/>
          </a:p>
        </p:txBody>
      </p:sp>
      <p:sp>
        <p:nvSpPr>
          <p:cNvPr id="8" name="Footer Placeholder 7"/>
          <p:cNvSpPr>
            <a:spLocks noGrp="1"/>
          </p:cNvSpPr>
          <p:nvPr>
            <p:ph type="ftr" sz="quarter" idx="11"/>
          </p:nvPr>
        </p:nvSpPr>
        <p:spPr/>
        <p:txBody>
          <a:bodyPr/>
          <a:lstStyle/>
          <a:p>
            <a:endParaRPr lang="ro-RO" noProof="0"/>
          </a:p>
        </p:txBody>
      </p:sp>
      <p:sp>
        <p:nvSpPr>
          <p:cNvPr id="9" name="Slide Number Placeholder 8"/>
          <p:cNvSpPr>
            <a:spLocks noGrp="1"/>
          </p:cNvSpPr>
          <p:nvPr>
            <p:ph type="sldNum" sz="quarter" idx="12"/>
          </p:nvPr>
        </p:nvSpPr>
        <p:spPr/>
        <p:txBody>
          <a:bodyPr/>
          <a:lstStyle/>
          <a:p>
            <a:fld id="{9CA5E8C1-7579-E04B-99FC-1E56A04DDA3D}" type="slidenum">
              <a:rPr lang="ro-RO" noProof="0" smtClean="0"/>
              <a:pPr/>
              <a:t>‹#›</a:t>
            </a:fld>
            <a:endParaRPr lang="ro-RO" noProof="0"/>
          </a:p>
        </p:txBody>
      </p:sp>
      <p:pic>
        <p:nvPicPr>
          <p:cNvPr id="10" name="Picture 9" descr="2_TZA_acronim_color.png"/>
          <p:cNvPicPr>
            <a:picLocks noChangeAspect="1"/>
          </p:cNvPicPr>
          <p:nvPr userDrawn="1"/>
        </p:nvPicPr>
        <p:blipFill>
          <a:blip r:embed="rId2">
            <a:extLst>
              <a:ext uri="{28A0092B-C50C-407E-A947-70E740481C1C}">
                <a14:useLocalDpi xmlns="" xmlns:a14="http://schemas.microsoft.com/office/drawing/2010/main" val="0"/>
              </a:ext>
            </a:extLst>
          </a:blip>
          <a:stretch>
            <a:fillRect/>
          </a:stretch>
        </p:blipFill>
        <p:spPr>
          <a:xfrm>
            <a:off x="457201" y="271529"/>
            <a:ext cx="506248" cy="351843"/>
          </a:xfrm>
          <a:prstGeom prst="rect">
            <a:avLst/>
          </a:prstGeom>
        </p:spPr>
      </p:pic>
      <p:sp>
        <p:nvSpPr>
          <p:cNvPr id="11" name="Title 1"/>
          <p:cNvSpPr>
            <a:spLocks noGrp="1"/>
          </p:cNvSpPr>
          <p:nvPr>
            <p:ph type="title" hasCustomPrompt="1"/>
          </p:nvPr>
        </p:nvSpPr>
        <p:spPr>
          <a:xfrm>
            <a:off x="457200" y="805792"/>
            <a:ext cx="8229600" cy="611845"/>
          </a:xfrm>
        </p:spPr>
        <p:txBody>
          <a:bodyPr anchor="t">
            <a:normAutofit/>
          </a:bodyPr>
          <a:lstStyle>
            <a:lvl1pPr>
              <a:defRPr sz="2500">
                <a:solidFill>
                  <a:srgbClr val="E3001B"/>
                </a:solidFill>
              </a:defRPr>
            </a:lvl1pPr>
          </a:lstStyle>
          <a:p>
            <a:r>
              <a:rPr lang="ro-RO" noProof="0" dirty="0" smtClean="0"/>
              <a:t>Clic pentru titlul Comparaţie</a:t>
            </a:r>
            <a:endParaRPr lang="ro-RO" noProof="0" dirty="0"/>
          </a:p>
        </p:txBody>
      </p:sp>
    </p:spTree>
    <p:extLst>
      <p:ext uri="{BB962C8B-B14F-4D97-AF65-F5344CB8AC3E}">
        <p14:creationId xmlns="" xmlns:p14="http://schemas.microsoft.com/office/powerpoint/2010/main" val="42920664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95A7B9E-099B-49B0-A90C-DAAD5C7FC6C7}" type="datetime1">
              <a:rPr lang="ro-RO" noProof="0" smtClean="0"/>
              <a:pPr/>
              <a:t>18.02.2015</a:t>
            </a:fld>
            <a:endParaRPr lang="ro-RO" noProof="0"/>
          </a:p>
        </p:txBody>
      </p:sp>
      <p:sp>
        <p:nvSpPr>
          <p:cNvPr id="4" name="Footer Placeholder 3"/>
          <p:cNvSpPr>
            <a:spLocks noGrp="1"/>
          </p:cNvSpPr>
          <p:nvPr>
            <p:ph type="ftr" sz="quarter" idx="11"/>
          </p:nvPr>
        </p:nvSpPr>
        <p:spPr/>
        <p:txBody>
          <a:bodyPr/>
          <a:lstStyle/>
          <a:p>
            <a:endParaRPr lang="ro-RO" noProof="0"/>
          </a:p>
        </p:txBody>
      </p:sp>
      <p:sp>
        <p:nvSpPr>
          <p:cNvPr id="5" name="Slide Number Placeholder 4"/>
          <p:cNvSpPr>
            <a:spLocks noGrp="1"/>
          </p:cNvSpPr>
          <p:nvPr>
            <p:ph type="sldNum" sz="quarter" idx="12"/>
          </p:nvPr>
        </p:nvSpPr>
        <p:spPr/>
        <p:txBody>
          <a:bodyPr/>
          <a:lstStyle/>
          <a:p>
            <a:fld id="{9CA5E8C1-7579-E04B-99FC-1E56A04DDA3D}" type="slidenum">
              <a:rPr lang="ro-RO" noProof="0" smtClean="0"/>
              <a:pPr/>
              <a:t>‹#›</a:t>
            </a:fld>
            <a:endParaRPr lang="ro-RO" noProof="0"/>
          </a:p>
        </p:txBody>
      </p:sp>
      <p:pic>
        <p:nvPicPr>
          <p:cNvPr id="6" name="Picture 5" descr="2_TZA_acronim_color.png"/>
          <p:cNvPicPr>
            <a:picLocks noChangeAspect="1"/>
          </p:cNvPicPr>
          <p:nvPr userDrawn="1"/>
        </p:nvPicPr>
        <p:blipFill>
          <a:blip r:embed="rId2">
            <a:extLst>
              <a:ext uri="{28A0092B-C50C-407E-A947-70E740481C1C}">
                <a14:useLocalDpi xmlns="" xmlns:a14="http://schemas.microsoft.com/office/drawing/2010/main" val="0"/>
              </a:ext>
            </a:extLst>
          </a:blip>
          <a:stretch>
            <a:fillRect/>
          </a:stretch>
        </p:blipFill>
        <p:spPr>
          <a:xfrm>
            <a:off x="457201" y="271529"/>
            <a:ext cx="506248" cy="351843"/>
          </a:xfrm>
          <a:prstGeom prst="rect">
            <a:avLst/>
          </a:prstGeom>
        </p:spPr>
      </p:pic>
      <p:sp>
        <p:nvSpPr>
          <p:cNvPr id="7" name="Title 1"/>
          <p:cNvSpPr>
            <a:spLocks noGrp="1"/>
          </p:cNvSpPr>
          <p:nvPr>
            <p:ph type="title" hasCustomPrompt="1"/>
          </p:nvPr>
        </p:nvSpPr>
        <p:spPr>
          <a:xfrm>
            <a:off x="457200" y="805792"/>
            <a:ext cx="8229600" cy="611845"/>
          </a:xfrm>
        </p:spPr>
        <p:txBody>
          <a:bodyPr anchor="t"/>
          <a:lstStyle>
            <a:lvl1pPr>
              <a:defRPr>
                <a:solidFill>
                  <a:srgbClr val="E3001B"/>
                </a:solidFill>
              </a:defRPr>
            </a:lvl1pPr>
          </a:lstStyle>
          <a:p>
            <a:r>
              <a:rPr lang="ro-RO" noProof="0" dirty="0" smtClean="0"/>
              <a:t>Clic pentru titlul </a:t>
            </a:r>
            <a:r>
              <a:rPr lang="ro-RO" noProof="0" dirty="0" err="1" smtClean="0"/>
              <a:t>Title</a:t>
            </a:r>
            <a:r>
              <a:rPr lang="ro-RO" noProof="0" dirty="0" smtClean="0"/>
              <a:t> </a:t>
            </a:r>
            <a:r>
              <a:rPr lang="ro-RO" noProof="0" dirty="0" err="1" smtClean="0"/>
              <a:t>Only</a:t>
            </a:r>
            <a:endParaRPr lang="ro-RO" noProof="0" dirty="0"/>
          </a:p>
        </p:txBody>
      </p:sp>
    </p:spTree>
    <p:extLst>
      <p:ext uri="{BB962C8B-B14F-4D97-AF65-F5344CB8AC3E}">
        <p14:creationId xmlns="" xmlns:p14="http://schemas.microsoft.com/office/powerpoint/2010/main" val="37104502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ro-RO" noProof="0" dirty="0" smtClean="0"/>
              <a:t>Clic pentru titlul Master</a:t>
            </a:r>
            <a:endParaRPr lang="ro-RO" noProof="0"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o-RO" noProof="0" smtClean="0"/>
              <a:t>Clic pentru textul Master</a:t>
            </a:r>
          </a:p>
          <a:p>
            <a:pPr lvl="1"/>
            <a:r>
              <a:rPr lang="ro-RO" noProof="0" smtClean="0"/>
              <a:t>Al doilea nivel</a:t>
            </a:r>
          </a:p>
          <a:p>
            <a:pPr lvl="2"/>
            <a:r>
              <a:rPr lang="ro-RO" noProof="0" smtClean="0"/>
              <a:t>Al treilea nivel</a:t>
            </a:r>
          </a:p>
          <a:p>
            <a:pPr lvl="3"/>
            <a:r>
              <a:rPr lang="ro-RO" noProof="0" smtClean="0"/>
              <a:t>Al patrulea nivel</a:t>
            </a:r>
          </a:p>
          <a:p>
            <a:pPr lvl="4"/>
            <a:r>
              <a:rPr lang="ro-RO" noProof="0" smtClean="0"/>
              <a:t>Al cincilea nivel</a:t>
            </a:r>
            <a:endParaRPr lang="ro-RO" noProof="0"/>
          </a:p>
        </p:txBody>
      </p:sp>
      <p:sp>
        <p:nvSpPr>
          <p:cNvPr id="4" name="Date Placeholder 3"/>
          <p:cNvSpPr>
            <a:spLocks noGrp="1"/>
          </p:cNvSpPr>
          <p:nvPr>
            <p:ph type="dt" sz="half" idx="2"/>
          </p:nvPr>
        </p:nvSpPr>
        <p:spPr>
          <a:xfrm>
            <a:off x="457200" y="6356350"/>
            <a:ext cx="1066800" cy="365125"/>
          </a:xfrm>
          <a:prstGeom prst="rect">
            <a:avLst/>
          </a:prstGeom>
        </p:spPr>
        <p:txBody>
          <a:bodyPr vert="horz" lIns="91440" tIns="0" rIns="91440" bIns="0" rtlCol="0" anchor="t"/>
          <a:lstStyle>
            <a:lvl1pPr algn="l">
              <a:defRPr sz="700">
                <a:solidFill>
                  <a:schemeClr val="tx1">
                    <a:tint val="75000"/>
                  </a:schemeClr>
                </a:solidFill>
              </a:defRPr>
            </a:lvl1pPr>
          </a:lstStyle>
          <a:p>
            <a:fld id="{2663AC98-C7CE-4C8F-A0B5-048586A5708D}" type="datetime1">
              <a:rPr lang="ro-RO" noProof="0" smtClean="0"/>
              <a:pPr/>
              <a:t>18.02.2015</a:t>
            </a:fld>
            <a:endParaRPr lang="ro-RO" noProof="0"/>
          </a:p>
        </p:txBody>
      </p:sp>
      <p:sp>
        <p:nvSpPr>
          <p:cNvPr id="5" name="Footer Placeholder 4"/>
          <p:cNvSpPr>
            <a:spLocks noGrp="1"/>
          </p:cNvSpPr>
          <p:nvPr>
            <p:ph type="ftr" sz="quarter" idx="3"/>
          </p:nvPr>
        </p:nvSpPr>
        <p:spPr>
          <a:xfrm>
            <a:off x="1524000" y="6356350"/>
            <a:ext cx="6096000" cy="365125"/>
          </a:xfrm>
          <a:prstGeom prst="rect">
            <a:avLst/>
          </a:prstGeom>
        </p:spPr>
        <p:txBody>
          <a:bodyPr vert="horz" lIns="91440" tIns="0" rIns="91440" bIns="0" rtlCol="0" anchor="t"/>
          <a:lstStyle>
            <a:lvl1pPr algn="l">
              <a:defRPr sz="700">
                <a:solidFill>
                  <a:schemeClr val="tx1">
                    <a:tint val="75000"/>
                  </a:schemeClr>
                </a:solidFill>
              </a:defRPr>
            </a:lvl1pPr>
          </a:lstStyle>
          <a:p>
            <a:endParaRPr lang="ro-RO" noProof="0">
              <a:solidFill>
                <a:schemeClr val="bg1">
                  <a:lumMod val="50000"/>
                </a:schemeClr>
              </a:solidFill>
              <a:cs typeface="Trebuchet MS"/>
            </a:endParaRPr>
          </a:p>
        </p:txBody>
      </p:sp>
      <p:sp>
        <p:nvSpPr>
          <p:cNvPr id="6" name="Slide Number Placeholder 5"/>
          <p:cNvSpPr>
            <a:spLocks noGrp="1"/>
          </p:cNvSpPr>
          <p:nvPr>
            <p:ph type="sldNum" sz="quarter" idx="4"/>
          </p:nvPr>
        </p:nvSpPr>
        <p:spPr>
          <a:xfrm>
            <a:off x="7620000" y="6356350"/>
            <a:ext cx="1066800" cy="365125"/>
          </a:xfrm>
          <a:prstGeom prst="rect">
            <a:avLst/>
          </a:prstGeom>
        </p:spPr>
        <p:txBody>
          <a:bodyPr vert="horz" lIns="91440" tIns="0" rIns="91440" bIns="0" rtlCol="0" anchor="t"/>
          <a:lstStyle>
            <a:lvl1pPr algn="r">
              <a:defRPr sz="1200">
                <a:solidFill>
                  <a:schemeClr val="tx1">
                    <a:tint val="75000"/>
                  </a:schemeClr>
                </a:solidFill>
              </a:defRPr>
            </a:lvl1pPr>
          </a:lstStyle>
          <a:p>
            <a:fld id="{9CA5E8C1-7579-E04B-99FC-1E56A04DDA3D}" type="slidenum">
              <a:rPr lang="ro-RO" noProof="0" smtClean="0"/>
              <a:pPr/>
              <a:t>‹#›</a:t>
            </a:fld>
            <a:endParaRPr lang="ro-RO" noProof="0"/>
          </a:p>
        </p:txBody>
      </p:sp>
    </p:spTree>
    <p:extLst>
      <p:ext uri="{BB962C8B-B14F-4D97-AF65-F5344CB8AC3E}">
        <p14:creationId xmlns="" xmlns:p14="http://schemas.microsoft.com/office/powerpoint/2010/main" val="2960640252"/>
      </p:ext>
    </p:extLst>
  </p:cSld>
  <p:clrMap bg1="lt1" tx1="dk1" bg2="lt2" tx2="dk2" accent1="accent1" accent2="accent2" accent3="accent3" accent4="accent4" accent5="accent5" accent6="accent6" hlink="hlink" folHlink="folHlink"/>
  <p:sldLayoutIdLst>
    <p:sldLayoutId id="2147483671" r:id="rId1"/>
    <p:sldLayoutId id="2147483664" r:id="rId2"/>
    <p:sldLayoutId id="2147483676" r:id="rId3"/>
    <p:sldLayoutId id="2147483650" r:id="rId4"/>
    <p:sldLayoutId id="2147483669" r:id="rId5"/>
    <p:sldLayoutId id="2147483652" r:id="rId6"/>
    <p:sldLayoutId id="2147483665" r:id="rId7"/>
    <p:sldLayoutId id="2147483653" r:id="rId8"/>
    <p:sldLayoutId id="2147483654" r:id="rId9"/>
    <p:sldLayoutId id="2147483656" r:id="rId10"/>
    <p:sldLayoutId id="2147483657" r:id="rId11"/>
    <p:sldLayoutId id="2147483659" r:id="rId12"/>
    <p:sldLayoutId id="2147483667" r:id="rId13"/>
    <p:sldLayoutId id="2147483672" r:id="rId14"/>
    <p:sldLayoutId id="2147483674" r:id="rId15"/>
  </p:sldLayoutIdLst>
  <p:hf hdr="0" ftr="0" dt="0"/>
  <p:txStyles>
    <p:titleStyle>
      <a:lvl1pPr algn="l" defTabSz="457200" rtl="0" eaLnBrk="1" latinLnBrk="0" hangingPunct="1">
        <a:lnSpc>
          <a:spcPct val="100000"/>
        </a:lnSpc>
        <a:spcBef>
          <a:spcPct val="0"/>
        </a:spcBef>
        <a:buNone/>
        <a:defRPr sz="2500" kern="1200">
          <a:solidFill>
            <a:srgbClr val="E3001B"/>
          </a:solidFill>
          <a:latin typeface="+mj-lt"/>
          <a:ea typeface="+mj-ea"/>
          <a:cs typeface="+mj-cs"/>
        </a:defRPr>
      </a:lvl1pPr>
    </p:titleStyle>
    <p:bodyStyle>
      <a:lvl1pPr marL="342900" indent="-342900" algn="l" defTabSz="457200" rtl="0" eaLnBrk="1" latinLnBrk="0" hangingPunct="1">
        <a:spcBef>
          <a:spcPct val="20000"/>
        </a:spcBef>
        <a:buSzPct val="100000"/>
        <a:buFontTx/>
        <a:buBlip>
          <a:blip r:embed="rId17"/>
        </a:buBlip>
        <a:defRPr sz="2200" kern="1200">
          <a:solidFill>
            <a:schemeClr val="tx1"/>
          </a:solidFill>
          <a:latin typeface="+mn-lt"/>
          <a:ea typeface="+mn-ea"/>
          <a:cs typeface="+mn-cs"/>
        </a:defRPr>
      </a:lvl1pPr>
      <a:lvl2pPr marL="742950" indent="-285750" algn="l" defTabSz="457200" rtl="0" eaLnBrk="1" latinLnBrk="0" hangingPunct="1">
        <a:spcBef>
          <a:spcPct val="20000"/>
        </a:spcBef>
        <a:buSzPct val="100000"/>
        <a:buFontTx/>
        <a:buBlip>
          <a:blip r:embed="rId17"/>
        </a:buBlip>
        <a:defRPr sz="2200" kern="1200">
          <a:solidFill>
            <a:schemeClr val="tx1"/>
          </a:solidFill>
          <a:latin typeface="+mn-lt"/>
          <a:ea typeface="+mn-ea"/>
          <a:cs typeface="+mn-cs"/>
        </a:defRPr>
      </a:lvl2pPr>
      <a:lvl3pPr marL="1143000" indent="-228600" algn="l" defTabSz="457200" rtl="0" eaLnBrk="1" latinLnBrk="0" hangingPunct="1">
        <a:spcBef>
          <a:spcPct val="20000"/>
        </a:spcBef>
        <a:buSzPct val="100000"/>
        <a:buFontTx/>
        <a:buBlip>
          <a:blip r:embed="rId17"/>
        </a:buBlip>
        <a:defRPr sz="1800" kern="1200">
          <a:solidFill>
            <a:schemeClr val="tx1"/>
          </a:solidFill>
          <a:latin typeface="+mn-lt"/>
          <a:ea typeface="+mn-ea"/>
          <a:cs typeface="+mn-cs"/>
        </a:defRPr>
      </a:lvl3pPr>
      <a:lvl4pPr marL="1600200" indent="-228600" algn="l" defTabSz="457200" rtl="0" eaLnBrk="1" latinLnBrk="0" hangingPunct="1">
        <a:spcBef>
          <a:spcPct val="20000"/>
        </a:spcBef>
        <a:buSzPct val="100000"/>
        <a:buFontTx/>
        <a:buBlip>
          <a:blip r:embed="rId17"/>
        </a:buBlip>
        <a:defRPr sz="1600" kern="1200">
          <a:solidFill>
            <a:schemeClr val="tx1"/>
          </a:solidFill>
          <a:latin typeface="+mn-lt"/>
          <a:ea typeface="+mn-ea"/>
          <a:cs typeface="+mn-cs"/>
        </a:defRPr>
      </a:lvl4pPr>
      <a:lvl5pPr marL="2057400" indent="-228600" algn="l" defTabSz="457200" rtl="0" eaLnBrk="1" latinLnBrk="0" hangingPunct="1">
        <a:spcBef>
          <a:spcPct val="20000"/>
        </a:spcBef>
        <a:buSzPct val="100000"/>
        <a:buFontTx/>
        <a:buBlip>
          <a:blip r:embed="rId17"/>
        </a:buBlip>
        <a:defRPr sz="1400" kern="1200" baseline="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ro-RO" dirty="0" smtClean="0"/>
              <a:t>Reorganizarea judiciară, între mit ș</a:t>
            </a:r>
            <a:r>
              <a:rPr lang="ro-RO" dirty="0" smtClean="0"/>
              <a:t>i </a:t>
            </a:r>
            <a:r>
              <a:rPr lang="ro-RO" dirty="0" smtClean="0"/>
              <a:t>realitate</a:t>
            </a:r>
            <a:endParaRPr lang="ro-RO" dirty="0"/>
          </a:p>
        </p:txBody>
      </p:sp>
      <p:sp>
        <p:nvSpPr>
          <p:cNvPr id="5" name="Subtitle 4"/>
          <p:cNvSpPr>
            <a:spLocks noGrp="1"/>
          </p:cNvSpPr>
          <p:nvPr>
            <p:ph type="subTitle" idx="1"/>
          </p:nvPr>
        </p:nvSpPr>
        <p:spPr>
          <a:xfrm>
            <a:off x="685716" y="5022358"/>
            <a:ext cx="7772400" cy="1635116"/>
          </a:xfrm>
        </p:spPr>
        <p:txBody>
          <a:bodyPr>
            <a:noAutofit/>
          </a:bodyPr>
          <a:lstStyle/>
          <a:p>
            <a:pPr>
              <a:lnSpc>
                <a:spcPct val="120000"/>
              </a:lnSpc>
            </a:pPr>
            <a:r>
              <a:rPr lang="ro-RO" sz="1400" dirty="0" smtClean="0"/>
              <a:t>Data: </a:t>
            </a:r>
            <a:r>
              <a:rPr lang="en-US" sz="1400" dirty="0" smtClean="0"/>
              <a:t>19 </a:t>
            </a:r>
            <a:r>
              <a:rPr lang="en-US" sz="1400" dirty="0" err="1" smtClean="0"/>
              <a:t>februarie</a:t>
            </a:r>
            <a:r>
              <a:rPr lang="en-US" sz="1400" dirty="0" smtClean="0"/>
              <a:t> </a:t>
            </a:r>
            <a:r>
              <a:rPr lang="ro-RO" sz="1400" dirty="0" smtClean="0"/>
              <a:t>201</a:t>
            </a:r>
            <a:r>
              <a:rPr lang="en-US" sz="1400" dirty="0" smtClean="0"/>
              <a:t>5</a:t>
            </a:r>
            <a:endParaRPr lang="ro-RO" sz="1400" dirty="0" smtClean="0"/>
          </a:p>
          <a:p>
            <a:pPr>
              <a:lnSpc>
                <a:spcPct val="120000"/>
              </a:lnSpc>
            </a:pPr>
            <a:r>
              <a:rPr lang="ro-RO" sz="1400" dirty="0" smtClean="0"/>
              <a:t>Autor: </a:t>
            </a:r>
            <a:r>
              <a:rPr lang="en-US" sz="1400" dirty="0" smtClean="0"/>
              <a:t>Dorin </a:t>
            </a:r>
            <a:r>
              <a:rPr lang="en-US" sz="1400" dirty="0" err="1" smtClean="0"/>
              <a:t>Petcu</a:t>
            </a:r>
            <a:r>
              <a:rPr lang="en-US" sz="1400" dirty="0" smtClean="0"/>
              <a:t>, </a:t>
            </a:r>
            <a:r>
              <a:rPr lang="vi-VN" sz="1400" dirty="0" smtClean="0"/>
              <a:t>Partener al TZA Insolvență S.P.R.L</a:t>
            </a:r>
            <a:endParaRPr lang="ro-RO" sz="1400" dirty="0" smtClean="0"/>
          </a:p>
          <a:p>
            <a:endParaRPr lang="ro-RO" sz="1100" dirty="0" smtClean="0">
              <a:solidFill>
                <a:schemeClr val="bg1">
                  <a:lumMod val="50000"/>
                </a:schemeClr>
              </a:solidFill>
              <a:cs typeface="Trebuchet MS"/>
            </a:endParaRPr>
          </a:p>
          <a:p>
            <a:pPr>
              <a:spcBef>
                <a:spcPts val="0"/>
              </a:spcBef>
            </a:pPr>
            <a:r>
              <a:rPr lang="ro-RO" sz="1100" dirty="0" smtClean="0">
                <a:cs typeface="Trebuchet MS"/>
              </a:rPr>
              <a:t>Notă: Prezentul material este confidenţial, iar drepturile de proprietate intelectuală asupra acestuia aparţin TZA Insolvenţă SPRL. Folosirea sa, în tot sau în parte, de către orice persoană este permisă numai cu acordul scris al TZA Insolvenţă SPRL.</a:t>
            </a:r>
            <a:r>
              <a:rPr lang="en-US" sz="1100" dirty="0" smtClean="0">
                <a:cs typeface="Trebuchet MS"/>
              </a:rPr>
              <a:t> </a:t>
            </a:r>
            <a:r>
              <a:rPr lang="ro-RO" sz="1100" dirty="0" smtClean="0">
                <a:cs typeface="Trebuchet MS"/>
              </a:rPr>
              <a:t>Acest material are scop pur informativ şi</a:t>
            </a:r>
            <a:r>
              <a:rPr lang="vi-VN" sz="1100" dirty="0" smtClean="0">
                <a:cs typeface="Trebuchet MS"/>
              </a:rPr>
              <a:t> nu conţine consultaţii </a:t>
            </a:r>
            <a:r>
              <a:rPr lang="ro-RO" sz="1100" dirty="0" smtClean="0">
                <a:cs typeface="Trebuchet MS"/>
              </a:rPr>
              <a:t>în materia insolvenţei </a:t>
            </a:r>
            <a:r>
              <a:rPr lang="vi-VN" sz="1100" dirty="0" smtClean="0">
                <a:cs typeface="Trebuchet MS"/>
              </a:rPr>
              <a:t>sau de altă natură cu privire la aspectele pe care le semnalează</a:t>
            </a:r>
            <a:r>
              <a:rPr lang="ro-RO" sz="1100" dirty="0" smtClean="0">
                <a:cs typeface="Trebuchet MS"/>
              </a:rPr>
              <a:t>, care se vor solicita conform fiecărei probleme în parte</a:t>
            </a:r>
            <a:r>
              <a:rPr lang="vi-VN" sz="1100" dirty="0" smtClean="0">
                <a:cs typeface="Trebuchet MS"/>
              </a:rPr>
              <a:t>.</a:t>
            </a:r>
            <a:endParaRPr lang="ro-RO" sz="1100" dirty="0">
              <a:solidFill>
                <a:schemeClr val="tx1"/>
              </a:solidFill>
              <a:cs typeface="Trebuchet MS"/>
            </a:endParaRPr>
          </a:p>
        </p:txBody>
      </p:sp>
    </p:spTree>
    <p:extLst>
      <p:ext uri="{BB962C8B-B14F-4D97-AF65-F5344CB8AC3E}">
        <p14:creationId xmlns="" xmlns:p14="http://schemas.microsoft.com/office/powerpoint/2010/main" val="23246087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ro-RO" dirty="0" smtClean="0"/>
              <a:t>Ciclul de viață al planului de reorganizare (4)</a:t>
            </a:r>
            <a:endParaRPr lang="ro-RO" b="1" dirty="0"/>
          </a:p>
        </p:txBody>
      </p:sp>
      <p:sp>
        <p:nvSpPr>
          <p:cNvPr id="5" name="Content Placeholder 4"/>
          <p:cNvSpPr>
            <a:spLocks noGrp="1"/>
          </p:cNvSpPr>
          <p:nvPr>
            <p:ph idx="1"/>
          </p:nvPr>
        </p:nvSpPr>
        <p:spPr/>
        <p:txBody>
          <a:bodyPr>
            <a:normAutofit lnSpcReduction="10000"/>
          </a:bodyPr>
          <a:lstStyle/>
          <a:p>
            <a:r>
              <a:rPr lang="ro-RO" dirty="0" smtClean="0"/>
              <a:t>Confirmarea planului de </a:t>
            </a:r>
            <a:r>
              <a:rPr lang="ro-RO" dirty="0" smtClean="0"/>
              <a:t>reorganizare:</a:t>
            </a:r>
            <a:endParaRPr lang="ro-RO" dirty="0" smtClean="0"/>
          </a:p>
          <a:p>
            <a:pPr lvl="1"/>
            <a:r>
              <a:rPr lang="ro-RO" dirty="0" smtClean="0"/>
              <a:t>Judecătorul sindic certifică legalitatea deciziei adunării creditorilor de aprobare a planului de reorganizare, dar și viabilitatea acestuia în conformitate cu art. 133 din lege</a:t>
            </a:r>
          </a:p>
          <a:p>
            <a:pPr lvl="1"/>
            <a:r>
              <a:rPr lang="ro-RO" dirty="0" smtClean="0"/>
              <a:t>Opțiunea consultării unui specialist cu privire la posibilitatea realizării planului</a:t>
            </a:r>
          </a:p>
          <a:p>
            <a:r>
              <a:rPr lang="ro-RO" dirty="0" smtClean="0"/>
              <a:t>Modificarea </a:t>
            </a:r>
            <a:r>
              <a:rPr lang="ro-RO" dirty="0" smtClean="0"/>
              <a:t>planului:</a:t>
            </a:r>
            <a:endParaRPr lang="ro-RO" dirty="0" smtClean="0"/>
          </a:p>
          <a:p>
            <a:pPr lvl="1"/>
            <a:r>
              <a:rPr lang="ro-RO" dirty="0" smtClean="0"/>
              <a:t>Se poate modifica inclusiv durata, fără a depăși 4 ani</a:t>
            </a:r>
          </a:p>
          <a:p>
            <a:pPr lvl="1"/>
            <a:r>
              <a:rPr lang="ro-RO" dirty="0" smtClean="0"/>
              <a:t>Votarea modificării se face pe baza creanțelor în sold la data votului, în aceleași condiții ca și votarea planului de reorganizare</a:t>
            </a:r>
          </a:p>
          <a:p>
            <a:pPr lvl="1"/>
            <a:r>
              <a:rPr lang="ro-RO" dirty="0" smtClean="0"/>
              <a:t>Modificarea este supusă confirmării judecătorului sindic</a:t>
            </a:r>
          </a:p>
          <a:p>
            <a:pPr lvl="1"/>
            <a:r>
              <a:rPr lang="ro-RO" dirty="0" smtClean="0"/>
              <a:t>Nu se specifică ce poate fi modificat în afară de durată sau, cel puțin, ce nu poate fi modificat în </a:t>
            </a:r>
            <a:r>
              <a:rPr lang="ro-RO" dirty="0" err="1" smtClean="0"/>
              <a:t>nicio</a:t>
            </a:r>
            <a:r>
              <a:rPr lang="ro-RO" dirty="0" smtClean="0"/>
              <a:t> circumstanță</a:t>
            </a:r>
          </a:p>
          <a:p>
            <a:pPr lvl="2"/>
            <a:endParaRPr lang="en-US" dirty="0" smtClean="0"/>
          </a:p>
          <a:p>
            <a:pPr lvl="1"/>
            <a:endParaRPr lang="ro-RO" dirty="0"/>
          </a:p>
        </p:txBody>
      </p:sp>
      <p:sp>
        <p:nvSpPr>
          <p:cNvPr id="6" name="Slide Number Placeholder 5"/>
          <p:cNvSpPr>
            <a:spLocks noGrp="1"/>
          </p:cNvSpPr>
          <p:nvPr>
            <p:ph type="sldNum" sz="quarter" idx="12"/>
          </p:nvPr>
        </p:nvSpPr>
        <p:spPr/>
        <p:txBody>
          <a:bodyPr/>
          <a:lstStyle/>
          <a:p>
            <a:fld id="{9CA5E8C1-7579-E04B-99FC-1E56A04DDA3D}" type="slidenum">
              <a:rPr lang="ro-RO" noProof="0" smtClean="0"/>
              <a:pPr/>
              <a:t>10</a:t>
            </a:fld>
            <a:endParaRPr lang="ro-RO" noProof="0"/>
          </a:p>
        </p:txBody>
      </p:sp>
    </p:spTree>
    <p:extLst>
      <p:ext uri="{BB962C8B-B14F-4D97-AF65-F5344CB8AC3E}">
        <p14:creationId xmlns="" xmlns:p14="http://schemas.microsoft.com/office/powerpoint/2010/main" val="761612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ro-RO" dirty="0" smtClean="0"/>
              <a:t>Ciclul de viață al planului de reorganizare (5)</a:t>
            </a:r>
            <a:endParaRPr lang="ro-RO" b="1" dirty="0"/>
          </a:p>
        </p:txBody>
      </p:sp>
      <p:sp>
        <p:nvSpPr>
          <p:cNvPr id="5" name="Content Placeholder 4"/>
          <p:cNvSpPr>
            <a:spLocks noGrp="1"/>
          </p:cNvSpPr>
          <p:nvPr>
            <p:ph idx="1"/>
          </p:nvPr>
        </p:nvSpPr>
        <p:spPr/>
        <p:txBody>
          <a:bodyPr>
            <a:normAutofit/>
          </a:bodyPr>
          <a:lstStyle/>
          <a:p>
            <a:r>
              <a:rPr lang="ro-RO" dirty="0" smtClean="0"/>
              <a:t>Executarea planului de </a:t>
            </a:r>
            <a:r>
              <a:rPr lang="ro-RO" dirty="0" smtClean="0"/>
              <a:t>reorganizare:</a:t>
            </a:r>
            <a:endParaRPr lang="ro-RO" dirty="0" smtClean="0"/>
          </a:p>
          <a:p>
            <a:pPr lvl="1"/>
            <a:r>
              <a:rPr lang="ro-RO" dirty="0" smtClean="0"/>
              <a:t>Tratamentul creanțelor curente</a:t>
            </a:r>
          </a:p>
          <a:p>
            <a:pPr lvl="1"/>
            <a:r>
              <a:rPr lang="ro-RO" dirty="0" smtClean="0"/>
              <a:t>Nu este clarificat tratamentul impactului fiscal al aprobării planului</a:t>
            </a:r>
          </a:p>
          <a:p>
            <a:pPr lvl="1"/>
            <a:r>
              <a:rPr lang="ro-RO" dirty="0" smtClean="0"/>
              <a:t>Restaurarea creanțelor din tabloul definitiv în situația trecerii la </a:t>
            </a:r>
            <a:r>
              <a:rPr lang="ro-RO" dirty="0" smtClean="0"/>
              <a:t>faliment</a:t>
            </a:r>
            <a:endParaRPr lang="ro-RO" dirty="0" smtClean="0"/>
          </a:p>
          <a:p>
            <a:r>
              <a:rPr lang="ro-RO" dirty="0" smtClean="0"/>
              <a:t>Închiderea procedurii de </a:t>
            </a:r>
            <a:r>
              <a:rPr lang="ro-RO" dirty="0" smtClean="0"/>
              <a:t>reorganizare:</a:t>
            </a:r>
            <a:endParaRPr lang="ro-RO" dirty="0" smtClean="0"/>
          </a:p>
          <a:p>
            <a:pPr lvl="1"/>
            <a:r>
              <a:rPr lang="ro-RO" dirty="0" smtClean="0"/>
              <a:t>Plata integrală a creanțelor prevăzute în programul de plăți și a creanțelor curente</a:t>
            </a:r>
          </a:p>
          <a:p>
            <a:pPr lvl="1"/>
            <a:r>
              <a:rPr lang="ro-RO" dirty="0" smtClean="0"/>
              <a:t>Intrarea în faliment</a:t>
            </a:r>
            <a:endParaRPr lang="ro-RO" dirty="0"/>
          </a:p>
        </p:txBody>
      </p:sp>
      <p:sp>
        <p:nvSpPr>
          <p:cNvPr id="6" name="Slide Number Placeholder 5"/>
          <p:cNvSpPr>
            <a:spLocks noGrp="1"/>
          </p:cNvSpPr>
          <p:nvPr>
            <p:ph type="sldNum" sz="quarter" idx="12"/>
          </p:nvPr>
        </p:nvSpPr>
        <p:spPr/>
        <p:txBody>
          <a:bodyPr/>
          <a:lstStyle/>
          <a:p>
            <a:fld id="{9CA5E8C1-7579-E04B-99FC-1E56A04DDA3D}" type="slidenum">
              <a:rPr lang="ro-RO" noProof="0" smtClean="0"/>
              <a:pPr/>
              <a:t>11</a:t>
            </a:fld>
            <a:endParaRPr lang="ro-RO" noProof="0"/>
          </a:p>
        </p:txBody>
      </p:sp>
    </p:spTree>
    <p:extLst>
      <p:ext uri="{BB962C8B-B14F-4D97-AF65-F5344CB8AC3E}">
        <p14:creationId xmlns="" xmlns:p14="http://schemas.microsoft.com/office/powerpoint/2010/main" val="761612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smtClean="0"/>
              <a:t>Concluzii</a:t>
            </a:r>
            <a:endParaRPr lang="en-US" dirty="0" smtClean="0"/>
          </a:p>
        </p:txBody>
      </p:sp>
      <p:sp>
        <p:nvSpPr>
          <p:cNvPr id="3" name="Slide Number Placeholder 2"/>
          <p:cNvSpPr>
            <a:spLocks noGrp="1"/>
          </p:cNvSpPr>
          <p:nvPr>
            <p:ph type="sldNum" sz="quarter" idx="12"/>
          </p:nvPr>
        </p:nvSpPr>
        <p:spPr/>
        <p:txBody>
          <a:bodyPr/>
          <a:lstStyle/>
          <a:p>
            <a:fld id="{9CA5E8C1-7579-E04B-99FC-1E56A04DDA3D}" type="slidenum">
              <a:rPr lang="en-US" smtClean="0"/>
              <a:pPr/>
              <a:t>12</a:t>
            </a:fld>
            <a:endParaRPr lang="en-US"/>
          </a:p>
        </p:txBody>
      </p:sp>
    </p:spTree>
    <p:extLst>
      <p:ext uri="{BB962C8B-B14F-4D97-AF65-F5344CB8AC3E}">
        <p14:creationId xmlns="" xmlns:p14="http://schemas.microsoft.com/office/powerpoint/2010/main" val="3465392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Concluzii</a:t>
            </a:r>
            <a:endParaRPr lang="en-US" dirty="0"/>
          </a:p>
        </p:txBody>
      </p:sp>
      <p:sp>
        <p:nvSpPr>
          <p:cNvPr id="3" name="Content Placeholder 2"/>
          <p:cNvSpPr>
            <a:spLocks noGrp="1"/>
          </p:cNvSpPr>
          <p:nvPr>
            <p:ph idx="1"/>
          </p:nvPr>
        </p:nvSpPr>
        <p:spPr/>
        <p:txBody>
          <a:bodyPr>
            <a:normAutofit lnSpcReduction="10000"/>
          </a:bodyPr>
          <a:lstStyle/>
          <a:p>
            <a:r>
              <a:rPr lang="ro-RO" dirty="0" smtClean="0"/>
              <a:t>Restructurarea este o etapă firească în viața unei companii</a:t>
            </a:r>
          </a:p>
          <a:p>
            <a:r>
              <a:rPr lang="ro-RO" dirty="0" smtClean="0"/>
              <a:t>Restructurarea amiabilă reprezintă acordul părților</a:t>
            </a:r>
          </a:p>
          <a:p>
            <a:r>
              <a:rPr lang="ro-RO" dirty="0" smtClean="0"/>
              <a:t>Reorganizarea judiciară sub protecția legii insolvenței este un instrument de protecție al debitorului și de satisfacere a creanțelor creditorilor împotriva acestuia într-o procedură </a:t>
            </a:r>
            <a:r>
              <a:rPr lang="ro-RO" dirty="0" err="1" smtClean="0"/>
              <a:t>concursuală</a:t>
            </a:r>
            <a:endParaRPr lang="ro-RO" dirty="0" smtClean="0"/>
          </a:p>
          <a:p>
            <a:r>
              <a:rPr lang="ro-RO" dirty="0" smtClean="0"/>
              <a:t>Transparența procedurii prin obligația publicării actelor de procedură și reglementarea mai clară a comunicărilor între participanții la procedură</a:t>
            </a:r>
          </a:p>
          <a:p>
            <a:r>
              <a:rPr lang="ro-RO" dirty="0" smtClean="0"/>
              <a:t>Un plus de echilibru între drepturile și obligațiile participanților la procedură</a:t>
            </a:r>
          </a:p>
          <a:p>
            <a:r>
              <a:rPr lang="ro-RO" dirty="0" smtClean="0"/>
              <a:t>Rămân aspecte care vor fi clarificate doar prin practica viitoare a instanțelor de judecată</a:t>
            </a:r>
          </a:p>
          <a:p>
            <a:endParaRPr lang="en-US" dirty="0"/>
          </a:p>
        </p:txBody>
      </p:sp>
      <p:sp>
        <p:nvSpPr>
          <p:cNvPr id="4" name="Slide Number Placeholder 3"/>
          <p:cNvSpPr>
            <a:spLocks noGrp="1"/>
          </p:cNvSpPr>
          <p:nvPr>
            <p:ph type="sldNum" sz="quarter" idx="12"/>
          </p:nvPr>
        </p:nvSpPr>
        <p:spPr/>
        <p:txBody>
          <a:bodyPr/>
          <a:lstStyle/>
          <a:p>
            <a:fld id="{9CA5E8C1-7579-E04B-99FC-1E56A04DDA3D}" type="slidenum">
              <a:rPr lang="ro-RO" noProof="0" smtClean="0"/>
              <a:pPr/>
              <a:t>13</a:t>
            </a:fld>
            <a:endParaRPr lang="ro-RO" noProof="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5"/>
          <p:cNvSpPr txBox="1">
            <a:spLocks/>
          </p:cNvSpPr>
          <p:nvPr/>
        </p:nvSpPr>
        <p:spPr>
          <a:xfrm>
            <a:off x="537584" y="1489056"/>
            <a:ext cx="8229600" cy="611845"/>
          </a:xfrm>
          <a:prstGeom prst="rect">
            <a:avLst/>
          </a:prstGeom>
        </p:spPr>
        <p:txBody>
          <a:bodyPr vert="horz" lIns="91440" tIns="45720" rIns="91440" bIns="45720" rtlCol="0" anchor="t">
            <a:normAutofit fontScale="97500" lnSpcReduction="10000"/>
          </a:body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ro-RO" sz="3600" b="0" i="0" u="none" strike="noStrike" kern="1200" cap="none" spc="0" normalizeH="0" baseline="0" noProof="0" dirty="0" smtClean="0">
                <a:ln>
                  <a:noFill/>
                </a:ln>
                <a:effectLst/>
                <a:uLnTx/>
                <a:uFillTx/>
                <a:latin typeface="Trebuchet MS"/>
                <a:ea typeface="+mj-ea"/>
                <a:cs typeface="+mj-cs"/>
              </a:rPr>
              <a:t>Vă mulţumim!</a:t>
            </a:r>
            <a:endParaRPr kumimoji="0" lang="en-US" sz="3600" b="0" i="0" u="none" strike="noStrike" kern="1200" cap="none" spc="0" normalizeH="0" baseline="0" noProof="0" dirty="0">
              <a:ln>
                <a:noFill/>
              </a:ln>
              <a:effectLst/>
              <a:uLnTx/>
              <a:uFillTx/>
              <a:latin typeface="Trebuchet MS"/>
              <a:ea typeface="+mj-ea"/>
              <a:cs typeface="+mj-cs"/>
            </a:endParaRPr>
          </a:p>
        </p:txBody>
      </p:sp>
      <p:sp>
        <p:nvSpPr>
          <p:cNvPr id="3" name="Slide Number Placeholder 2"/>
          <p:cNvSpPr>
            <a:spLocks noGrp="1"/>
          </p:cNvSpPr>
          <p:nvPr>
            <p:ph type="sldNum" sz="quarter" idx="12"/>
          </p:nvPr>
        </p:nvSpPr>
        <p:spPr/>
        <p:txBody>
          <a:bodyPr/>
          <a:lstStyle/>
          <a:p>
            <a:fld id="{9CA5E8C1-7579-E04B-99FC-1E56A04DDA3D}" type="slidenum">
              <a:rPr lang="en-US" smtClean="0"/>
              <a:pPr/>
              <a:t>14</a:t>
            </a:fld>
            <a:endParaRPr lang="en-US" dirty="0"/>
          </a:p>
        </p:txBody>
      </p:sp>
    </p:spTree>
    <p:extLst>
      <p:ext uri="{BB962C8B-B14F-4D97-AF65-F5344CB8AC3E}">
        <p14:creationId xmlns="" xmlns:p14="http://schemas.microsoft.com/office/powerpoint/2010/main" val="19917855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ro-RO" dirty="0" smtClean="0"/>
              <a:t>Cuprins</a:t>
            </a:r>
            <a:endParaRPr lang="ro-RO" dirty="0"/>
          </a:p>
        </p:txBody>
      </p:sp>
      <p:sp>
        <p:nvSpPr>
          <p:cNvPr id="5" name="Content Placeholder 4"/>
          <p:cNvSpPr>
            <a:spLocks noGrp="1"/>
          </p:cNvSpPr>
          <p:nvPr>
            <p:ph idx="1"/>
          </p:nvPr>
        </p:nvSpPr>
        <p:spPr/>
        <p:txBody>
          <a:bodyPr>
            <a:normAutofit/>
          </a:bodyPr>
          <a:lstStyle/>
          <a:p>
            <a:r>
              <a:rPr lang="ro-RO" dirty="0" smtClean="0"/>
              <a:t>Scurtă prezentare a conceptului de reorganizare</a:t>
            </a:r>
          </a:p>
          <a:p>
            <a:r>
              <a:rPr lang="ro-RO" dirty="0" smtClean="0"/>
              <a:t>Ciclul de viață al planului de reorganizare</a:t>
            </a:r>
          </a:p>
          <a:p>
            <a:pPr lvl="1"/>
            <a:r>
              <a:rPr lang="ro-RO" dirty="0" smtClean="0"/>
              <a:t>Întocmire</a:t>
            </a:r>
          </a:p>
          <a:p>
            <a:pPr lvl="1"/>
            <a:r>
              <a:rPr lang="ro-RO" dirty="0" smtClean="0"/>
              <a:t>Aprobare</a:t>
            </a:r>
          </a:p>
          <a:p>
            <a:pPr lvl="1"/>
            <a:r>
              <a:rPr lang="ro-RO" dirty="0" smtClean="0"/>
              <a:t>Confirmare</a:t>
            </a:r>
          </a:p>
          <a:p>
            <a:pPr lvl="1"/>
            <a:r>
              <a:rPr lang="ro-RO" dirty="0" smtClean="0"/>
              <a:t>Executare și Închidere</a:t>
            </a:r>
          </a:p>
          <a:p>
            <a:r>
              <a:rPr lang="ro-RO" dirty="0" smtClean="0"/>
              <a:t>Concluzii</a:t>
            </a:r>
          </a:p>
        </p:txBody>
      </p:sp>
      <p:sp>
        <p:nvSpPr>
          <p:cNvPr id="6" name="Slide Number Placeholder 5"/>
          <p:cNvSpPr>
            <a:spLocks noGrp="1"/>
          </p:cNvSpPr>
          <p:nvPr>
            <p:ph type="sldNum" sz="quarter" idx="12"/>
          </p:nvPr>
        </p:nvSpPr>
        <p:spPr/>
        <p:txBody>
          <a:bodyPr/>
          <a:lstStyle/>
          <a:p>
            <a:fld id="{9CA5E8C1-7579-E04B-99FC-1E56A04DDA3D}" type="slidenum">
              <a:rPr lang="ro-RO" noProof="0" smtClean="0"/>
              <a:pPr/>
              <a:t>2</a:t>
            </a:fld>
            <a:endParaRPr lang="ro-RO" noProof="0"/>
          </a:p>
        </p:txBody>
      </p:sp>
    </p:spTree>
    <p:extLst>
      <p:ext uri="{BB962C8B-B14F-4D97-AF65-F5344CB8AC3E}">
        <p14:creationId xmlns="" xmlns:p14="http://schemas.microsoft.com/office/powerpoint/2010/main" val="36861447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ro-RO" dirty="0" smtClean="0"/>
              <a:t>Scurtă Prezentare a conceptului de reorganizare</a:t>
            </a:r>
            <a:endParaRPr lang="ro-RO" dirty="0"/>
          </a:p>
        </p:txBody>
      </p:sp>
      <p:sp>
        <p:nvSpPr>
          <p:cNvPr id="3" name="Slide Number Placeholder 2"/>
          <p:cNvSpPr>
            <a:spLocks noGrp="1"/>
          </p:cNvSpPr>
          <p:nvPr>
            <p:ph type="sldNum" sz="quarter" idx="12"/>
          </p:nvPr>
        </p:nvSpPr>
        <p:spPr/>
        <p:txBody>
          <a:bodyPr/>
          <a:lstStyle/>
          <a:p>
            <a:fld id="{9CA5E8C1-7579-E04B-99FC-1E56A04DDA3D}" type="slidenum">
              <a:rPr lang="en-US" smtClean="0"/>
              <a:pPr/>
              <a:t>3</a:t>
            </a:fld>
            <a:endParaRPr lang="en-US"/>
          </a:p>
        </p:txBody>
      </p:sp>
    </p:spTree>
    <p:extLst>
      <p:ext uri="{BB962C8B-B14F-4D97-AF65-F5344CB8AC3E}">
        <p14:creationId xmlns="" xmlns:p14="http://schemas.microsoft.com/office/powerpoint/2010/main" val="3465392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err="1" smtClean="0"/>
              <a:t>Scurt</a:t>
            </a:r>
            <a:r>
              <a:rPr lang="ro-RO" dirty="0" smtClean="0"/>
              <a:t>ă</a:t>
            </a:r>
            <a:r>
              <a:rPr lang="en-US" dirty="0" smtClean="0"/>
              <a:t> </a:t>
            </a:r>
            <a:r>
              <a:rPr lang="en-US" dirty="0" err="1" smtClean="0"/>
              <a:t>prezentare</a:t>
            </a:r>
            <a:r>
              <a:rPr lang="en-US" dirty="0" smtClean="0"/>
              <a:t> a </a:t>
            </a:r>
            <a:r>
              <a:rPr lang="en-US" dirty="0" err="1" smtClean="0"/>
              <a:t>conceptului</a:t>
            </a:r>
            <a:r>
              <a:rPr lang="en-US" dirty="0" smtClean="0"/>
              <a:t> de </a:t>
            </a:r>
            <a:r>
              <a:rPr lang="en-US" dirty="0" err="1" smtClean="0"/>
              <a:t>reorganizare</a:t>
            </a:r>
            <a:r>
              <a:rPr lang="ro-RO" dirty="0" smtClean="0"/>
              <a:t> (1)</a:t>
            </a:r>
            <a:endParaRPr lang="ro-RO" dirty="0"/>
          </a:p>
        </p:txBody>
      </p:sp>
      <p:sp>
        <p:nvSpPr>
          <p:cNvPr id="5" name="Content Placeholder 4"/>
          <p:cNvSpPr>
            <a:spLocks noGrp="1"/>
          </p:cNvSpPr>
          <p:nvPr>
            <p:ph idx="1"/>
          </p:nvPr>
        </p:nvSpPr>
        <p:spPr/>
        <p:txBody>
          <a:bodyPr>
            <a:normAutofit/>
          </a:bodyPr>
          <a:lstStyle/>
          <a:p>
            <a:r>
              <a:rPr lang="ro-RO" dirty="0" smtClean="0"/>
              <a:t>Ce este restructurarea?</a:t>
            </a:r>
          </a:p>
          <a:p>
            <a:pPr lvl="1"/>
            <a:r>
              <a:rPr lang="ro-RO" dirty="0" smtClean="0"/>
              <a:t>Un proces de remediere</a:t>
            </a:r>
          </a:p>
          <a:p>
            <a:pPr lvl="1"/>
            <a:r>
              <a:rPr lang="ro-RO" dirty="0" smtClean="0"/>
              <a:t>Acțiunea de a schimba structura unui lucru organizat, de a organiza pe baze noi</a:t>
            </a:r>
          </a:p>
          <a:p>
            <a:pPr lvl="1"/>
            <a:r>
              <a:rPr lang="ro-RO" dirty="0" smtClean="0"/>
              <a:t>Un proces de sine stătător, o etapă firească în viața unui agent economic</a:t>
            </a:r>
          </a:p>
          <a:p>
            <a:r>
              <a:rPr lang="ro-RO" dirty="0" smtClean="0"/>
              <a:t>Tipuri de restructurare</a:t>
            </a:r>
          </a:p>
          <a:p>
            <a:pPr lvl="1"/>
            <a:r>
              <a:rPr lang="ro-RO" dirty="0" smtClean="0"/>
              <a:t>Operațională – modificarea structurală internă a agentului economic</a:t>
            </a:r>
          </a:p>
          <a:p>
            <a:pPr lvl="1"/>
            <a:r>
              <a:rPr lang="ro-RO" dirty="0" smtClean="0"/>
              <a:t>Financiară – schimbarea structurii de finanțare a activității</a:t>
            </a:r>
          </a:p>
          <a:p>
            <a:pPr lvl="1"/>
            <a:r>
              <a:rPr lang="ro-RO" dirty="0" smtClean="0"/>
              <a:t>Corporativă – schimbarea structurii acționariatului și de capital </a:t>
            </a:r>
          </a:p>
          <a:p>
            <a:pPr lvl="1">
              <a:buNone/>
            </a:pPr>
            <a:endParaRPr lang="ro-RO" dirty="0"/>
          </a:p>
        </p:txBody>
      </p:sp>
      <p:sp>
        <p:nvSpPr>
          <p:cNvPr id="6" name="Slide Number Placeholder 5"/>
          <p:cNvSpPr>
            <a:spLocks noGrp="1"/>
          </p:cNvSpPr>
          <p:nvPr>
            <p:ph type="sldNum" sz="quarter" idx="12"/>
          </p:nvPr>
        </p:nvSpPr>
        <p:spPr/>
        <p:txBody>
          <a:bodyPr/>
          <a:lstStyle/>
          <a:p>
            <a:fld id="{9CA5E8C1-7579-E04B-99FC-1E56A04DDA3D}" type="slidenum">
              <a:rPr lang="ro-RO" noProof="0" smtClean="0"/>
              <a:pPr/>
              <a:t>4</a:t>
            </a:fld>
            <a:endParaRPr lang="ro-RO" noProof="0"/>
          </a:p>
        </p:txBody>
      </p:sp>
    </p:spTree>
    <p:extLst>
      <p:ext uri="{BB962C8B-B14F-4D97-AF65-F5344CB8AC3E}">
        <p14:creationId xmlns="" xmlns:p14="http://schemas.microsoft.com/office/powerpoint/2010/main" val="761612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err="1" smtClean="0"/>
              <a:t>Scurt</a:t>
            </a:r>
            <a:r>
              <a:rPr lang="ro-RO" dirty="0" smtClean="0"/>
              <a:t>ă</a:t>
            </a:r>
            <a:r>
              <a:rPr lang="en-US" dirty="0" smtClean="0"/>
              <a:t> </a:t>
            </a:r>
            <a:r>
              <a:rPr lang="en-US" dirty="0" err="1" smtClean="0"/>
              <a:t>prezentare</a:t>
            </a:r>
            <a:r>
              <a:rPr lang="en-US" dirty="0" smtClean="0"/>
              <a:t> a </a:t>
            </a:r>
            <a:r>
              <a:rPr lang="en-US" dirty="0" err="1" smtClean="0"/>
              <a:t>conceptului</a:t>
            </a:r>
            <a:r>
              <a:rPr lang="en-US" dirty="0" smtClean="0"/>
              <a:t> de </a:t>
            </a:r>
            <a:r>
              <a:rPr lang="en-US" dirty="0" err="1" smtClean="0"/>
              <a:t>reorganizare</a:t>
            </a:r>
            <a:r>
              <a:rPr lang="ro-RO" dirty="0" smtClean="0"/>
              <a:t> (2)</a:t>
            </a:r>
            <a:endParaRPr lang="ro-RO" dirty="0"/>
          </a:p>
        </p:txBody>
      </p:sp>
      <p:sp>
        <p:nvSpPr>
          <p:cNvPr id="5" name="Content Placeholder 4"/>
          <p:cNvSpPr>
            <a:spLocks noGrp="1"/>
          </p:cNvSpPr>
          <p:nvPr>
            <p:ph idx="1"/>
          </p:nvPr>
        </p:nvSpPr>
        <p:spPr/>
        <p:txBody>
          <a:bodyPr>
            <a:normAutofit lnSpcReduction="10000"/>
          </a:bodyPr>
          <a:lstStyle/>
          <a:p>
            <a:r>
              <a:rPr lang="ro-RO" dirty="0" smtClean="0"/>
              <a:t>Când este necesară reorganizarea judiciară?</a:t>
            </a:r>
          </a:p>
          <a:p>
            <a:pPr lvl="1"/>
            <a:r>
              <a:rPr lang="ro-RO" dirty="0" smtClean="0"/>
              <a:t>Restructurarea financiară este imperativă</a:t>
            </a:r>
          </a:p>
          <a:p>
            <a:pPr lvl="1"/>
            <a:r>
              <a:rPr lang="ro-RO" dirty="0" smtClean="0"/>
              <a:t>Acordul amiabil al creditorilor nu este posibil</a:t>
            </a:r>
          </a:p>
          <a:p>
            <a:r>
              <a:rPr lang="ro-RO" dirty="0" smtClean="0"/>
              <a:t>Reorganizarea judiciară:</a:t>
            </a:r>
          </a:p>
          <a:p>
            <a:pPr lvl="1"/>
            <a:r>
              <a:rPr lang="ro-RO" dirty="0" smtClean="0"/>
              <a:t>Procedura </a:t>
            </a:r>
            <a:r>
              <a:rPr lang="ro-RO" dirty="0" smtClean="0"/>
              <a:t>ce se aplică debitorului în insolvență în vederea achitării datoriilor acestuia conform programului de plată al creanțelor</a:t>
            </a:r>
          </a:p>
          <a:p>
            <a:r>
              <a:rPr lang="ro-RO" dirty="0" smtClean="0"/>
              <a:t>Planul de reorganizare:</a:t>
            </a:r>
          </a:p>
          <a:p>
            <a:pPr lvl="1"/>
            <a:r>
              <a:rPr lang="ro-RO" dirty="0" smtClean="0"/>
              <a:t>Restructurarea operațională și/sau financiară a debitorului</a:t>
            </a:r>
          </a:p>
          <a:p>
            <a:pPr lvl="1"/>
            <a:r>
              <a:rPr lang="ro-RO" dirty="0" smtClean="0"/>
              <a:t>Restructurarea corporativă prin modificarea structurii de capital social</a:t>
            </a:r>
          </a:p>
          <a:p>
            <a:pPr lvl="1"/>
            <a:r>
              <a:rPr lang="ro-RO" dirty="0" smtClean="0"/>
              <a:t>Restrângerea activității prin lichidarea parțială sau totală a activului din averea debitorului</a:t>
            </a:r>
          </a:p>
        </p:txBody>
      </p:sp>
      <p:sp>
        <p:nvSpPr>
          <p:cNvPr id="6" name="Slide Number Placeholder 5"/>
          <p:cNvSpPr>
            <a:spLocks noGrp="1"/>
          </p:cNvSpPr>
          <p:nvPr>
            <p:ph type="sldNum" sz="quarter" idx="12"/>
          </p:nvPr>
        </p:nvSpPr>
        <p:spPr/>
        <p:txBody>
          <a:bodyPr/>
          <a:lstStyle/>
          <a:p>
            <a:fld id="{9CA5E8C1-7579-E04B-99FC-1E56A04DDA3D}" type="slidenum">
              <a:rPr lang="ro-RO" noProof="0" smtClean="0"/>
              <a:pPr/>
              <a:t>5</a:t>
            </a:fld>
            <a:endParaRPr lang="ro-RO" noProof="0"/>
          </a:p>
        </p:txBody>
      </p:sp>
    </p:spTree>
    <p:extLst>
      <p:ext uri="{BB962C8B-B14F-4D97-AF65-F5344CB8AC3E}">
        <p14:creationId xmlns="" xmlns:p14="http://schemas.microsoft.com/office/powerpoint/2010/main" val="761612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ro-RO" dirty="0" smtClean="0"/>
              <a:t>Ciclul de viață al planului de reorganizare</a:t>
            </a:r>
          </a:p>
        </p:txBody>
      </p:sp>
      <p:sp>
        <p:nvSpPr>
          <p:cNvPr id="3" name="Slide Number Placeholder 2"/>
          <p:cNvSpPr>
            <a:spLocks noGrp="1"/>
          </p:cNvSpPr>
          <p:nvPr>
            <p:ph type="sldNum" sz="quarter" idx="12"/>
          </p:nvPr>
        </p:nvSpPr>
        <p:spPr/>
        <p:txBody>
          <a:bodyPr/>
          <a:lstStyle/>
          <a:p>
            <a:fld id="{9CA5E8C1-7579-E04B-99FC-1E56A04DDA3D}" type="slidenum">
              <a:rPr lang="en-US" smtClean="0"/>
              <a:pPr/>
              <a:t>6</a:t>
            </a:fld>
            <a:endParaRPr lang="en-US"/>
          </a:p>
        </p:txBody>
      </p:sp>
    </p:spTree>
    <p:extLst>
      <p:ext uri="{BB962C8B-B14F-4D97-AF65-F5344CB8AC3E}">
        <p14:creationId xmlns="" xmlns:p14="http://schemas.microsoft.com/office/powerpoint/2010/main" val="3465392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ro-RO" dirty="0" smtClean="0"/>
              <a:t>Ciclul de viață al planului de reorganizare (1)</a:t>
            </a:r>
            <a:endParaRPr lang="ro-RO" dirty="0"/>
          </a:p>
        </p:txBody>
      </p:sp>
      <p:sp>
        <p:nvSpPr>
          <p:cNvPr id="5" name="Content Placeholder 4"/>
          <p:cNvSpPr>
            <a:spLocks noGrp="1"/>
          </p:cNvSpPr>
          <p:nvPr>
            <p:ph idx="1"/>
          </p:nvPr>
        </p:nvSpPr>
        <p:spPr/>
        <p:txBody>
          <a:bodyPr>
            <a:normAutofit lnSpcReduction="10000"/>
          </a:bodyPr>
          <a:lstStyle/>
          <a:p>
            <a:r>
              <a:rPr lang="ro-RO" dirty="0" smtClean="0"/>
              <a:t>Întocmirea planului de </a:t>
            </a:r>
            <a:r>
              <a:rPr lang="ro-RO" dirty="0" smtClean="0"/>
              <a:t>reorganizare:</a:t>
            </a:r>
            <a:endParaRPr lang="ro-RO" dirty="0" smtClean="0"/>
          </a:p>
          <a:p>
            <a:pPr lvl="1"/>
            <a:r>
              <a:rPr lang="ro-RO" dirty="0" smtClean="0"/>
              <a:t>Debitorul care contestă starea de insolvență își păstrează dreptul de a depune un plan de reorganizare</a:t>
            </a:r>
          </a:p>
          <a:p>
            <a:pPr lvl="1"/>
            <a:r>
              <a:rPr lang="ro-RO" dirty="0" smtClean="0"/>
              <a:t>Contingentarea perioadei de observație la 12 luni</a:t>
            </a:r>
          </a:p>
          <a:p>
            <a:pPr lvl="1"/>
            <a:r>
              <a:rPr lang="ro-RO" dirty="0" smtClean="0"/>
              <a:t>Termenul limită de depunere este de 30 de zile de la data publicării tabloului definitiv de creanțe </a:t>
            </a:r>
            <a:r>
              <a:rPr lang="ro-RO" dirty="0" smtClean="0"/>
              <a:t>în </a:t>
            </a:r>
            <a:r>
              <a:rPr lang="ro-RO" dirty="0" smtClean="0"/>
              <a:t>Buletinul Procedurilor de Insolvență</a:t>
            </a:r>
          </a:p>
          <a:p>
            <a:pPr lvl="1"/>
            <a:r>
              <a:rPr lang="ro-RO" dirty="0" smtClean="0"/>
              <a:t>Obligația debitorului/administratorului judiciar de a furniza informațiile și documentele necesare redactării unui plan de reorganizare </a:t>
            </a:r>
            <a:r>
              <a:rPr lang="ro-RO" dirty="0" smtClean="0"/>
              <a:t>creditorului/creditorilor care </a:t>
            </a:r>
            <a:r>
              <a:rPr lang="ro-RO" dirty="0" smtClean="0"/>
              <a:t>dețin cel puțin 20% din creanțe</a:t>
            </a:r>
          </a:p>
          <a:p>
            <a:pPr lvl="1"/>
            <a:r>
              <a:rPr lang="ro-RO" dirty="0" smtClean="0"/>
              <a:t>Conținutul planului: prevederile noii legi rămân generale și orientative, atât ca structură, cât și din perspectiva măsurilor propuse prin plan</a:t>
            </a:r>
            <a:endParaRPr lang="ro-RO" dirty="0"/>
          </a:p>
        </p:txBody>
      </p:sp>
      <p:sp>
        <p:nvSpPr>
          <p:cNvPr id="6" name="Slide Number Placeholder 5"/>
          <p:cNvSpPr>
            <a:spLocks noGrp="1"/>
          </p:cNvSpPr>
          <p:nvPr>
            <p:ph type="sldNum" sz="quarter" idx="12"/>
          </p:nvPr>
        </p:nvSpPr>
        <p:spPr/>
        <p:txBody>
          <a:bodyPr/>
          <a:lstStyle/>
          <a:p>
            <a:fld id="{9CA5E8C1-7579-E04B-99FC-1E56A04DDA3D}" type="slidenum">
              <a:rPr lang="ro-RO" noProof="0" smtClean="0"/>
              <a:pPr/>
              <a:t>7</a:t>
            </a:fld>
            <a:endParaRPr lang="ro-RO" noProof="0"/>
          </a:p>
        </p:txBody>
      </p:sp>
    </p:spTree>
    <p:extLst>
      <p:ext uri="{BB962C8B-B14F-4D97-AF65-F5344CB8AC3E}">
        <p14:creationId xmlns="" xmlns:p14="http://schemas.microsoft.com/office/powerpoint/2010/main" val="761612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ro-RO" dirty="0" smtClean="0"/>
              <a:t>Ciclul de viață al planului de reorganizare (2)</a:t>
            </a:r>
            <a:endParaRPr lang="ro-RO" dirty="0"/>
          </a:p>
        </p:txBody>
      </p:sp>
      <p:sp>
        <p:nvSpPr>
          <p:cNvPr id="5" name="Content Placeholder 4"/>
          <p:cNvSpPr>
            <a:spLocks noGrp="1"/>
          </p:cNvSpPr>
          <p:nvPr>
            <p:ph idx="1"/>
          </p:nvPr>
        </p:nvSpPr>
        <p:spPr/>
        <p:txBody>
          <a:bodyPr>
            <a:normAutofit fontScale="92500"/>
          </a:bodyPr>
          <a:lstStyle/>
          <a:p>
            <a:r>
              <a:rPr lang="ro-RO" dirty="0" smtClean="0"/>
              <a:t>Ce nu prevede </a:t>
            </a:r>
            <a:r>
              <a:rPr lang="ro-RO" dirty="0" smtClean="0"/>
              <a:t>Legea </a:t>
            </a:r>
            <a:r>
              <a:rPr lang="ro-RO" dirty="0" smtClean="0"/>
              <a:t>85/2014 în ceea ce privește elemente obligatorii care sa fie prezentate prin planul de reorganizare (art. 133)</a:t>
            </a:r>
          </a:p>
          <a:p>
            <a:pPr lvl="1"/>
            <a:r>
              <a:rPr lang="ro-RO" dirty="0" smtClean="0"/>
              <a:t>Analiza financiară pe tipuri și/sau grupe de activități economice</a:t>
            </a:r>
          </a:p>
          <a:p>
            <a:pPr lvl="1"/>
            <a:r>
              <a:rPr lang="ro-RO" dirty="0" smtClean="0"/>
              <a:t>Segmentarea și analizarea costurilor ca directe și indirecte, respectiv fixe și variabile</a:t>
            </a:r>
          </a:p>
          <a:p>
            <a:pPr lvl="1"/>
            <a:r>
              <a:rPr lang="ro-RO" dirty="0" smtClean="0"/>
              <a:t>Determinarea și analiza </a:t>
            </a:r>
            <a:r>
              <a:rPr lang="ro-RO" dirty="0" err="1" smtClean="0"/>
              <a:t>senzitivității</a:t>
            </a:r>
            <a:r>
              <a:rPr lang="ro-RO" dirty="0" smtClean="0"/>
              <a:t> pragului de rentabilitate și a fluxurilor de numerar (inclusiv clarificarea ipotezelor de calcul)</a:t>
            </a:r>
          </a:p>
          <a:p>
            <a:pPr lvl="1"/>
            <a:r>
              <a:rPr lang="ro-RO" dirty="0" smtClean="0"/>
              <a:t>Analiza impactului fiscal al remiterii de datorie, pentru creanțele care vor fi plătite parțial prin programul de plăți sau nu vor fi plătite deloc</a:t>
            </a:r>
          </a:p>
          <a:p>
            <a:pPr lvl="1"/>
            <a:r>
              <a:rPr lang="ro-RO" dirty="0" smtClean="0"/>
              <a:t>Aspectul fezabilității planului de reorganizare rămâne un element de oportunitate, lăsat la latitudinea creditorilor prin vot</a:t>
            </a:r>
            <a:endParaRPr lang="ro-RO" dirty="0"/>
          </a:p>
        </p:txBody>
      </p:sp>
      <p:sp>
        <p:nvSpPr>
          <p:cNvPr id="6" name="Slide Number Placeholder 5"/>
          <p:cNvSpPr>
            <a:spLocks noGrp="1"/>
          </p:cNvSpPr>
          <p:nvPr>
            <p:ph type="sldNum" sz="quarter" idx="12"/>
          </p:nvPr>
        </p:nvSpPr>
        <p:spPr/>
        <p:txBody>
          <a:bodyPr/>
          <a:lstStyle/>
          <a:p>
            <a:fld id="{9CA5E8C1-7579-E04B-99FC-1E56A04DDA3D}" type="slidenum">
              <a:rPr lang="ro-RO" noProof="0" smtClean="0"/>
              <a:pPr/>
              <a:t>8</a:t>
            </a:fld>
            <a:endParaRPr lang="ro-RO" noProof="0"/>
          </a:p>
        </p:txBody>
      </p:sp>
    </p:spTree>
    <p:extLst>
      <p:ext uri="{BB962C8B-B14F-4D97-AF65-F5344CB8AC3E}">
        <p14:creationId xmlns="" xmlns:p14="http://schemas.microsoft.com/office/powerpoint/2010/main" val="761612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ro-RO" dirty="0" smtClean="0"/>
              <a:t>Ciclul de viață al planului de reorganizare (3)</a:t>
            </a:r>
            <a:endParaRPr lang="ro-RO" b="1" dirty="0"/>
          </a:p>
        </p:txBody>
      </p:sp>
      <p:sp>
        <p:nvSpPr>
          <p:cNvPr id="5" name="Content Placeholder 4"/>
          <p:cNvSpPr>
            <a:spLocks noGrp="1"/>
          </p:cNvSpPr>
          <p:nvPr>
            <p:ph idx="1"/>
          </p:nvPr>
        </p:nvSpPr>
        <p:spPr/>
        <p:txBody>
          <a:bodyPr>
            <a:normAutofit/>
          </a:bodyPr>
          <a:lstStyle/>
          <a:p>
            <a:r>
              <a:rPr lang="ro-RO" dirty="0" smtClean="0"/>
              <a:t>Aprobarea planului de </a:t>
            </a:r>
            <a:r>
              <a:rPr lang="ro-RO" dirty="0" smtClean="0"/>
              <a:t>reorganizare:</a:t>
            </a:r>
            <a:endParaRPr lang="ro-RO" dirty="0" smtClean="0"/>
          </a:p>
          <a:p>
            <a:pPr lvl="1"/>
            <a:r>
              <a:rPr lang="ro-RO" dirty="0" smtClean="0"/>
              <a:t>Planul de reorganizare se comunică electronic debitorului și comitetului creditorilor și se depune, împreună cu anexe, la grefa tribunalului și la registrul unde este înregistrat debitorul</a:t>
            </a:r>
          </a:p>
          <a:p>
            <a:pPr lvl="1"/>
            <a:r>
              <a:rPr lang="ro-RO" dirty="0" smtClean="0"/>
              <a:t>Categoria creditorilor indispensabili:</a:t>
            </a:r>
          </a:p>
          <a:p>
            <a:pPr lvl="2"/>
            <a:r>
              <a:rPr lang="ro-RO" dirty="0" smtClean="0"/>
              <a:t>Nuanțarea definiției în sensul ca aceștia nu pot fi înlocuiți în aceleași condiții financiare</a:t>
            </a:r>
          </a:p>
          <a:p>
            <a:pPr lvl="2"/>
            <a:r>
              <a:rPr lang="ro-RO" dirty="0" smtClean="0"/>
              <a:t>Confirmarea listei depuse de debitor (art.67 </a:t>
            </a:r>
            <a:r>
              <a:rPr lang="ro-RO" dirty="0" smtClean="0"/>
              <a:t>alin.1</a:t>
            </a:r>
            <a:r>
              <a:rPr lang="ro-RO" dirty="0" smtClean="0"/>
              <a:t>) se face de administratorul judiciar prin raport (art.97)</a:t>
            </a:r>
          </a:p>
          <a:p>
            <a:pPr lvl="1"/>
            <a:r>
              <a:rPr lang="ro-RO" dirty="0" smtClean="0"/>
              <a:t>Votul este cu majoritatea din voturile exprimate pe categorii de creditori</a:t>
            </a:r>
          </a:p>
          <a:p>
            <a:pPr lvl="1"/>
            <a:r>
              <a:rPr lang="ro-RO" dirty="0" smtClean="0"/>
              <a:t>Introducerea pragului minim al creanțelor care acceptă planul de reorganizare, respectiv 30% din totalul creanțelor</a:t>
            </a:r>
            <a:endParaRPr lang="ro-RO" dirty="0"/>
          </a:p>
        </p:txBody>
      </p:sp>
      <p:sp>
        <p:nvSpPr>
          <p:cNvPr id="6" name="Slide Number Placeholder 5"/>
          <p:cNvSpPr>
            <a:spLocks noGrp="1"/>
          </p:cNvSpPr>
          <p:nvPr>
            <p:ph type="sldNum" sz="quarter" idx="12"/>
          </p:nvPr>
        </p:nvSpPr>
        <p:spPr/>
        <p:txBody>
          <a:bodyPr/>
          <a:lstStyle/>
          <a:p>
            <a:fld id="{9CA5E8C1-7579-E04B-99FC-1E56A04DDA3D}" type="slidenum">
              <a:rPr lang="ro-RO" noProof="0" smtClean="0"/>
              <a:pPr/>
              <a:t>9</a:t>
            </a:fld>
            <a:endParaRPr lang="ro-RO" noProof="0"/>
          </a:p>
        </p:txBody>
      </p:sp>
    </p:spTree>
    <p:extLst>
      <p:ext uri="{BB962C8B-B14F-4D97-AF65-F5344CB8AC3E}">
        <p14:creationId xmlns="" xmlns:p14="http://schemas.microsoft.com/office/powerpoint/2010/main" val="76161288"/>
      </p:ext>
    </p:extLst>
  </p:cSld>
  <p:clrMapOvr>
    <a:masterClrMapping/>
  </p:clrMapOvr>
  <p:timing>
    <p:tnLst>
      <p:par>
        <p:cTn id="1" dur="indefinite" restart="never" nodeType="tmRoot"/>
      </p:par>
    </p:tnLst>
  </p:timing>
</p:sld>
</file>

<file path=ppt/theme/theme1.xml><?xml version="1.0" encoding="utf-8"?>
<a:theme xmlns:a="http://schemas.openxmlformats.org/drawingml/2006/main" name="Public Events-PowerPoint-TZA Insolventa-rosu-r">
  <a:themeElements>
    <a:clrScheme name="TZA ok">
      <a:dk1>
        <a:sysClr val="windowText" lastClr="000000"/>
      </a:dk1>
      <a:lt1>
        <a:sysClr val="window" lastClr="FFFFFF"/>
      </a:lt1>
      <a:dk2>
        <a:srgbClr val="E3001B"/>
      </a:dk2>
      <a:lt2>
        <a:srgbClr val="D7D8D6"/>
      </a:lt2>
      <a:accent1>
        <a:srgbClr val="E3001B"/>
      </a:accent1>
      <a:accent2>
        <a:srgbClr val="636463"/>
      </a:accent2>
      <a:accent3>
        <a:srgbClr val="9E0F1D"/>
      </a:accent3>
      <a:accent4>
        <a:srgbClr val="D63E32"/>
      </a:accent4>
      <a:accent5>
        <a:srgbClr val="E4793C"/>
      </a:accent5>
      <a:accent6>
        <a:srgbClr val="3498A6"/>
      </a:accent6>
      <a:hlink>
        <a:srgbClr val="E3001B"/>
      </a:hlink>
      <a:folHlink>
        <a:srgbClr val="777877"/>
      </a:folHlink>
    </a:clrScheme>
    <a:fontScheme name="Revolution">
      <a:majorFont>
        <a:latin typeface="Trebuchet MS"/>
        <a:ea typeface=""/>
        <a:cs typeface=""/>
        <a:font script="Jpan" typeface="ＭＳ ゴシック"/>
      </a:majorFont>
      <a:minorFont>
        <a:latin typeface="Trebuchet MS"/>
        <a:ea typeface=""/>
        <a:cs typeface=""/>
        <a:font script="Jpan" typeface="ＭＳ 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Public Events-PowerPoint-TZA Insolventa-rosu-r</Template>
  <TotalTime>355</TotalTime>
  <Words>894</Words>
  <Application>Microsoft Office PowerPoint</Application>
  <PresentationFormat>On-screen Show (4:3)</PresentationFormat>
  <Paragraphs>95</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Public Events-PowerPoint-TZA Insolventa-rosu-r</vt:lpstr>
      <vt:lpstr>Reorganizarea judiciară, între mit și realitate</vt:lpstr>
      <vt:lpstr>Cuprins</vt:lpstr>
      <vt:lpstr>Scurtă Prezentare a conceptului de reorganizare</vt:lpstr>
      <vt:lpstr>Scurtă prezentare a conceptului de reorganizare (1)</vt:lpstr>
      <vt:lpstr>Scurtă prezentare a conceptului de reorganizare (2)</vt:lpstr>
      <vt:lpstr>Ciclul de viață al planului de reorganizare</vt:lpstr>
      <vt:lpstr>Ciclul de viață al planului de reorganizare (1)</vt:lpstr>
      <vt:lpstr>Ciclul de viață al planului de reorganizare (2)</vt:lpstr>
      <vt:lpstr>Ciclul de viață al planului de reorganizare (3)</vt:lpstr>
      <vt:lpstr>Ciclul de viață al planului de reorganizare (4)</vt:lpstr>
      <vt:lpstr>Ciclul de viață al planului de reorganizare (5)</vt:lpstr>
      <vt:lpstr>Concluzii</vt:lpstr>
      <vt:lpstr>Concluzii</vt:lpstr>
      <vt:lpstr>Slide 14</vt:lpstr>
    </vt:vector>
  </TitlesOfParts>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Reorganizarea judiciară, între mit și realitate</dc:title>
  <dc:creator>Florentina CHIRU</dc:creator>
  <cp:lastModifiedBy>Florentina CHIRU</cp:lastModifiedBy>
  <cp:revision>39</cp:revision>
  <dcterms:created xsi:type="dcterms:W3CDTF">2015-02-12T15:14:35Z</dcterms:created>
  <dcterms:modified xsi:type="dcterms:W3CDTF">2015-02-18T12:58:05Z</dcterms:modified>
</cp:coreProperties>
</file>