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40" r:id="rId5"/>
  </p:sldMasterIdLst>
  <p:notesMasterIdLst>
    <p:notesMasterId r:id="rId24"/>
  </p:notesMasterIdLst>
  <p:handoutMasterIdLst>
    <p:handoutMasterId r:id="rId25"/>
  </p:handoutMasterIdLst>
  <p:sldIdLst>
    <p:sldId id="1418" r:id="rId6"/>
    <p:sldId id="1468" r:id="rId7"/>
    <p:sldId id="1486" r:id="rId8"/>
    <p:sldId id="1481" r:id="rId9"/>
    <p:sldId id="1482" r:id="rId10"/>
    <p:sldId id="1483" r:id="rId11"/>
    <p:sldId id="1485" r:id="rId12"/>
    <p:sldId id="1487" r:id="rId13"/>
    <p:sldId id="1484" r:id="rId14"/>
    <p:sldId id="1490" r:id="rId15"/>
    <p:sldId id="1488" r:id="rId16"/>
    <p:sldId id="1489" r:id="rId17"/>
    <p:sldId id="1491" r:id="rId18"/>
    <p:sldId id="1492" r:id="rId19"/>
    <p:sldId id="1493" r:id="rId20"/>
    <p:sldId id="1494" r:id="rId21"/>
    <p:sldId id="1495" r:id="rId22"/>
    <p:sldId id="1496" r:id="rId2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Crystal Wright" initials="CW" lastIdx="54" clrIdx="2">
    <p:extLst/>
  </p:cmAuthor>
  <p:cmAuthor id="3" name="Tara Grumm" initials="TG" lastIdx="4"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969696"/>
    <a:srgbClr val="009E49"/>
    <a:srgbClr val="0072C6"/>
    <a:srgbClr val="0094F2"/>
    <a:srgbClr val="D2D2D2"/>
    <a:srgbClr val="6DC2E9"/>
    <a:srgbClr val="9B4F96"/>
    <a:srgbClr val="00D8CC"/>
    <a:srgbClr val="007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1" autoAdjust="0"/>
    <p:restoredTop sz="76295" autoAdjust="0"/>
  </p:normalViewPr>
  <p:slideViewPr>
    <p:cSldViewPr snapToGrid="0" snapToObjects="1">
      <p:cViewPr varScale="1">
        <p:scale>
          <a:sx n="87" d="100"/>
          <a:sy n="87" d="100"/>
        </p:scale>
        <p:origin x="1566" y="84"/>
      </p:cViewPr>
      <p:guideLst>
        <p:guide orient="horz" pos="2203"/>
        <p:guide pos="3917"/>
      </p:guideLst>
    </p:cSldViewPr>
  </p:slideViewPr>
  <p:outlineViewPr>
    <p:cViewPr>
      <p:scale>
        <a:sx n="33" d="100"/>
        <a:sy n="33" d="100"/>
      </p:scale>
      <p:origin x="0" y="-3576"/>
    </p:cViewPr>
  </p:outlineViewPr>
  <p:notesTextViewPr>
    <p:cViewPr>
      <p:scale>
        <a:sx n="3" d="2"/>
        <a:sy n="3" d="2"/>
      </p:scale>
      <p:origin x="0" y="0"/>
    </p:cViewPr>
  </p:notesTextViewPr>
  <p:sorterViewPr>
    <p:cViewPr varScale="1">
      <p:scale>
        <a:sx n="1" d="1"/>
        <a:sy n="1" d="1"/>
      </p:scale>
      <p:origin x="0" y="-6876"/>
    </p:cViewPr>
  </p:sorterViewPr>
  <p:notesViewPr>
    <p:cSldViewPr snapToGrid="0" snapToObjects="1" showGuides="1">
      <p:cViewPr varScale="1">
        <p:scale>
          <a:sx n="86" d="100"/>
          <a:sy n="86" d="100"/>
        </p:scale>
        <p:origin x="292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9/22/2015</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9/22/2015</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3583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6027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8458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0257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65322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5553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94068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52304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109771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139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83327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961666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41716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5973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565572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nodejs.org/logos/nodejs-light.eps" TargetMode="External"/><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nodejs.org/logos/nodejs-light.eps" TargetMode="External"/><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rgbClr val="00B294"/>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3483" r="1212" b="9103"/>
          <a:stretch/>
        </p:blipFill>
        <p:spPr>
          <a:xfrm>
            <a:off x="5538419" y="0"/>
            <a:ext cx="6898056" cy="6995457"/>
          </a:xfrm>
          <a:prstGeom prst="rect">
            <a:avLst/>
          </a:prstGeom>
        </p:spPr>
      </p:pic>
      <p:sp>
        <p:nvSpPr>
          <p:cNvPr id="9" name="Title 1"/>
          <p:cNvSpPr>
            <a:spLocks noGrp="1"/>
          </p:cNvSpPr>
          <p:nvPr>
            <p:ph type="title" hasCustomPrompt="1"/>
          </p:nvPr>
        </p:nvSpPr>
        <p:spPr bwMode="ltGray">
          <a:xfrm>
            <a:off x="273050" y="2125663"/>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5"/>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r="34000"/>
          <a:stretch/>
        </p:blipFill>
        <p:spPr>
          <a:xfrm>
            <a:off x="9620082" y="5161660"/>
            <a:ext cx="1220587" cy="445445"/>
          </a:xfrm>
          <a:prstGeom prst="rect">
            <a:avLst/>
          </a:prstGeom>
        </p:spPr>
      </p:pic>
      <p:pic>
        <p:nvPicPr>
          <p:cNvPr id="19" name="Picture 18"/>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Effect>
                      <a14:colorTemperature colorTemp="6625"/>
                    </a14:imgEffect>
                    <a14:imgEffect>
                      <a14:saturation sat="25000"/>
                    </a14:imgEffect>
                  </a14:imgLayer>
                </a14:imgProps>
              </a:ext>
              <a:ext uri="{28A0092B-C50C-407E-A947-70E740481C1C}">
                <a14:useLocalDpi xmlns:a14="http://schemas.microsoft.com/office/drawing/2010/main" val="0"/>
              </a:ext>
            </a:extLst>
          </a:blip>
          <a:stretch>
            <a:fillRect/>
          </a:stretch>
        </p:blipFill>
        <p:spPr>
          <a:xfrm>
            <a:off x="6034372" y="2182750"/>
            <a:ext cx="748643" cy="879034"/>
          </a:xfrm>
          <a:prstGeom prst="rect">
            <a:avLst/>
          </a:prstGeom>
        </p:spPr>
      </p:pic>
      <p:grpSp>
        <p:nvGrpSpPr>
          <p:cNvPr id="20" name="Group 19"/>
          <p:cNvGrpSpPr/>
          <p:nvPr userDrawn="1"/>
        </p:nvGrpSpPr>
        <p:grpSpPr>
          <a:xfrm>
            <a:off x="7172298" y="4775193"/>
            <a:ext cx="602086" cy="704358"/>
            <a:chOff x="1502342" y="238442"/>
            <a:chExt cx="1596433" cy="1867608"/>
          </a:xfrm>
          <a:solidFill>
            <a:schemeClr val="bg1"/>
          </a:solidFill>
        </p:grpSpPr>
        <p:sp>
          <p:nvSpPr>
            <p:cNvPr id="21" name="Freeform 25"/>
            <p:cNvSpPr>
              <a:spLocks noEditPoints="1"/>
            </p:cNvSpPr>
            <p:nvPr/>
          </p:nvSpPr>
          <p:spPr bwMode="auto">
            <a:xfrm>
              <a:off x="1502342" y="825623"/>
              <a:ext cx="1596433" cy="681218"/>
            </a:xfrm>
            <a:custGeom>
              <a:avLst/>
              <a:gdLst>
                <a:gd name="T0" fmla="*/ 574 w 618"/>
                <a:gd name="T1" fmla="*/ 0 h 264"/>
                <a:gd name="T2" fmla="*/ 530 w 618"/>
                <a:gd name="T3" fmla="*/ 45 h 264"/>
                <a:gd name="T4" fmla="*/ 530 w 618"/>
                <a:gd name="T5" fmla="*/ 219 h 264"/>
                <a:gd name="T6" fmla="*/ 574 w 618"/>
                <a:gd name="T7" fmla="*/ 264 h 264"/>
                <a:gd name="T8" fmla="*/ 618 w 618"/>
                <a:gd name="T9" fmla="*/ 219 h 264"/>
                <a:gd name="T10" fmla="*/ 618 w 618"/>
                <a:gd name="T11" fmla="*/ 45 h 264"/>
                <a:gd name="T12" fmla="*/ 574 w 618"/>
                <a:gd name="T13" fmla="*/ 0 h 264"/>
                <a:gd name="T14" fmla="*/ 44 w 618"/>
                <a:gd name="T15" fmla="*/ 0 h 264"/>
                <a:gd name="T16" fmla="*/ 0 w 618"/>
                <a:gd name="T17" fmla="*/ 45 h 264"/>
                <a:gd name="T18" fmla="*/ 0 w 618"/>
                <a:gd name="T19" fmla="*/ 219 h 264"/>
                <a:gd name="T20" fmla="*/ 44 w 618"/>
                <a:gd name="T21" fmla="*/ 264 h 264"/>
                <a:gd name="T22" fmla="*/ 88 w 618"/>
                <a:gd name="T23" fmla="*/ 219 h 264"/>
                <a:gd name="T24" fmla="*/ 88 w 618"/>
                <a:gd name="T25" fmla="*/ 45 h 264"/>
                <a:gd name="T26" fmla="*/ 44 w 618"/>
                <a:gd name="T27"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8" h="264">
                  <a:moveTo>
                    <a:pt x="574" y="0"/>
                  </a:moveTo>
                  <a:cubicBezTo>
                    <a:pt x="550" y="0"/>
                    <a:pt x="530" y="20"/>
                    <a:pt x="530" y="45"/>
                  </a:cubicBezTo>
                  <a:cubicBezTo>
                    <a:pt x="530" y="219"/>
                    <a:pt x="530" y="219"/>
                    <a:pt x="530" y="219"/>
                  </a:cubicBezTo>
                  <a:cubicBezTo>
                    <a:pt x="530" y="244"/>
                    <a:pt x="550" y="264"/>
                    <a:pt x="574" y="264"/>
                  </a:cubicBezTo>
                  <a:cubicBezTo>
                    <a:pt x="598" y="264"/>
                    <a:pt x="618" y="244"/>
                    <a:pt x="618" y="219"/>
                  </a:cubicBezTo>
                  <a:cubicBezTo>
                    <a:pt x="618" y="45"/>
                    <a:pt x="618" y="45"/>
                    <a:pt x="618" y="45"/>
                  </a:cubicBezTo>
                  <a:cubicBezTo>
                    <a:pt x="618" y="20"/>
                    <a:pt x="598" y="0"/>
                    <a:pt x="574" y="0"/>
                  </a:cubicBezTo>
                  <a:close/>
                  <a:moveTo>
                    <a:pt x="44" y="0"/>
                  </a:moveTo>
                  <a:cubicBezTo>
                    <a:pt x="20" y="0"/>
                    <a:pt x="0" y="20"/>
                    <a:pt x="0" y="45"/>
                  </a:cubicBezTo>
                  <a:cubicBezTo>
                    <a:pt x="0" y="219"/>
                    <a:pt x="0" y="219"/>
                    <a:pt x="0" y="219"/>
                  </a:cubicBezTo>
                  <a:cubicBezTo>
                    <a:pt x="0" y="244"/>
                    <a:pt x="20" y="264"/>
                    <a:pt x="44" y="264"/>
                  </a:cubicBezTo>
                  <a:cubicBezTo>
                    <a:pt x="68" y="264"/>
                    <a:pt x="88" y="244"/>
                    <a:pt x="88" y="219"/>
                  </a:cubicBezTo>
                  <a:cubicBezTo>
                    <a:pt x="88" y="45"/>
                    <a:pt x="88" y="45"/>
                    <a:pt x="88" y="45"/>
                  </a:cubicBezTo>
                  <a:cubicBezTo>
                    <a:pt x="88" y="20"/>
                    <a:pt x="68" y="0"/>
                    <a:pt x="44" y="0"/>
                  </a:cubicBez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2" name="Freeform 26"/>
            <p:cNvSpPr>
              <a:spLocks/>
            </p:cNvSpPr>
            <p:nvPr/>
          </p:nvSpPr>
          <p:spPr bwMode="auto">
            <a:xfrm>
              <a:off x="1798666" y="827810"/>
              <a:ext cx="1008158" cy="1278240"/>
            </a:xfrm>
            <a:custGeom>
              <a:avLst/>
              <a:gdLst>
                <a:gd name="T0" fmla="*/ 0 w 390"/>
                <a:gd name="T1" fmla="*/ 0 h 495"/>
                <a:gd name="T2" fmla="*/ 0 w 390"/>
                <a:gd name="T3" fmla="*/ 319 h 495"/>
                <a:gd name="T4" fmla="*/ 34 w 390"/>
                <a:gd name="T5" fmla="*/ 353 h 495"/>
                <a:gd name="T6" fmla="*/ 73 w 390"/>
                <a:gd name="T7" fmla="*/ 353 h 495"/>
                <a:gd name="T8" fmla="*/ 73 w 390"/>
                <a:gd name="T9" fmla="*/ 450 h 495"/>
                <a:gd name="T10" fmla="*/ 117 w 390"/>
                <a:gd name="T11" fmla="*/ 495 h 495"/>
                <a:gd name="T12" fmla="*/ 161 w 390"/>
                <a:gd name="T13" fmla="*/ 450 h 495"/>
                <a:gd name="T14" fmla="*/ 161 w 390"/>
                <a:gd name="T15" fmla="*/ 353 h 495"/>
                <a:gd name="T16" fmla="*/ 229 w 390"/>
                <a:gd name="T17" fmla="*/ 353 h 495"/>
                <a:gd name="T18" fmla="*/ 229 w 390"/>
                <a:gd name="T19" fmla="*/ 450 h 495"/>
                <a:gd name="T20" fmla="*/ 273 w 390"/>
                <a:gd name="T21" fmla="*/ 495 h 495"/>
                <a:gd name="T22" fmla="*/ 317 w 390"/>
                <a:gd name="T23" fmla="*/ 450 h 495"/>
                <a:gd name="T24" fmla="*/ 317 w 390"/>
                <a:gd name="T25" fmla="*/ 353 h 495"/>
                <a:gd name="T26" fmla="*/ 356 w 390"/>
                <a:gd name="T27" fmla="*/ 353 h 495"/>
                <a:gd name="T28" fmla="*/ 390 w 390"/>
                <a:gd name="T29" fmla="*/ 319 h 495"/>
                <a:gd name="T30" fmla="*/ 390 w 390"/>
                <a:gd name="T31" fmla="*/ 0 h 495"/>
                <a:gd name="T32" fmla="*/ 0 w 390"/>
                <a:gd name="T33"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0" h="495">
                  <a:moveTo>
                    <a:pt x="0" y="0"/>
                  </a:moveTo>
                  <a:cubicBezTo>
                    <a:pt x="0" y="319"/>
                    <a:pt x="0" y="319"/>
                    <a:pt x="0" y="319"/>
                  </a:cubicBezTo>
                  <a:cubicBezTo>
                    <a:pt x="0" y="338"/>
                    <a:pt x="15" y="353"/>
                    <a:pt x="34" y="353"/>
                  </a:cubicBezTo>
                  <a:cubicBezTo>
                    <a:pt x="73" y="353"/>
                    <a:pt x="73" y="353"/>
                    <a:pt x="73" y="353"/>
                  </a:cubicBezTo>
                  <a:cubicBezTo>
                    <a:pt x="73" y="450"/>
                    <a:pt x="73" y="450"/>
                    <a:pt x="73" y="450"/>
                  </a:cubicBezTo>
                  <a:cubicBezTo>
                    <a:pt x="73" y="475"/>
                    <a:pt x="93" y="495"/>
                    <a:pt x="117" y="495"/>
                  </a:cubicBezTo>
                  <a:cubicBezTo>
                    <a:pt x="141" y="495"/>
                    <a:pt x="161" y="475"/>
                    <a:pt x="161" y="450"/>
                  </a:cubicBezTo>
                  <a:cubicBezTo>
                    <a:pt x="161" y="353"/>
                    <a:pt x="161" y="353"/>
                    <a:pt x="161" y="353"/>
                  </a:cubicBezTo>
                  <a:cubicBezTo>
                    <a:pt x="229" y="353"/>
                    <a:pt x="229" y="353"/>
                    <a:pt x="229" y="353"/>
                  </a:cubicBezTo>
                  <a:cubicBezTo>
                    <a:pt x="229" y="450"/>
                    <a:pt x="229" y="450"/>
                    <a:pt x="229" y="450"/>
                  </a:cubicBezTo>
                  <a:cubicBezTo>
                    <a:pt x="229" y="475"/>
                    <a:pt x="249" y="495"/>
                    <a:pt x="273" y="495"/>
                  </a:cubicBezTo>
                  <a:cubicBezTo>
                    <a:pt x="297" y="495"/>
                    <a:pt x="317" y="475"/>
                    <a:pt x="317" y="450"/>
                  </a:cubicBezTo>
                  <a:cubicBezTo>
                    <a:pt x="317" y="353"/>
                    <a:pt x="317" y="353"/>
                    <a:pt x="317" y="353"/>
                  </a:cubicBezTo>
                  <a:cubicBezTo>
                    <a:pt x="356" y="353"/>
                    <a:pt x="356" y="353"/>
                    <a:pt x="356" y="353"/>
                  </a:cubicBezTo>
                  <a:cubicBezTo>
                    <a:pt x="375" y="353"/>
                    <a:pt x="390" y="338"/>
                    <a:pt x="390" y="319"/>
                  </a:cubicBezTo>
                  <a:cubicBezTo>
                    <a:pt x="390" y="0"/>
                    <a:pt x="390" y="0"/>
                    <a:pt x="390" y="0"/>
                  </a:cubicBezTo>
                  <a:lnTo>
                    <a:pt x="0" y="0"/>
                  </a:ln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3" name="Freeform 27"/>
            <p:cNvSpPr>
              <a:spLocks noEditPoints="1"/>
            </p:cNvSpPr>
            <p:nvPr/>
          </p:nvSpPr>
          <p:spPr bwMode="auto">
            <a:xfrm>
              <a:off x="1796479" y="238442"/>
              <a:ext cx="1007065" cy="517201"/>
            </a:xfrm>
            <a:custGeom>
              <a:avLst/>
              <a:gdLst>
                <a:gd name="T0" fmla="*/ 288 w 390"/>
                <a:gd name="T1" fmla="*/ 63 h 200"/>
                <a:gd name="T2" fmla="*/ 324 w 390"/>
                <a:gd name="T3" fmla="*/ 11 h 200"/>
                <a:gd name="T4" fmla="*/ 323 w 390"/>
                <a:gd name="T5" fmla="*/ 2 h 200"/>
                <a:gd name="T6" fmla="*/ 314 w 390"/>
                <a:gd name="T7" fmla="*/ 4 h 200"/>
                <a:gd name="T8" fmla="*/ 276 w 390"/>
                <a:gd name="T9" fmla="*/ 59 h 200"/>
                <a:gd name="T10" fmla="*/ 195 w 390"/>
                <a:gd name="T11" fmla="*/ 43 h 200"/>
                <a:gd name="T12" fmla="*/ 114 w 390"/>
                <a:gd name="T13" fmla="*/ 59 h 200"/>
                <a:gd name="T14" fmla="*/ 76 w 390"/>
                <a:gd name="T15" fmla="*/ 4 h 200"/>
                <a:gd name="T16" fmla="*/ 67 w 390"/>
                <a:gd name="T17" fmla="*/ 2 h 200"/>
                <a:gd name="T18" fmla="*/ 66 w 390"/>
                <a:gd name="T19" fmla="*/ 11 h 200"/>
                <a:gd name="T20" fmla="*/ 102 w 390"/>
                <a:gd name="T21" fmla="*/ 63 h 200"/>
                <a:gd name="T22" fmla="*/ 0 w 390"/>
                <a:gd name="T23" fmla="*/ 200 h 200"/>
                <a:gd name="T24" fmla="*/ 390 w 390"/>
                <a:gd name="T25" fmla="*/ 200 h 200"/>
                <a:gd name="T26" fmla="*/ 288 w 390"/>
                <a:gd name="T27" fmla="*/ 63 h 200"/>
                <a:gd name="T28" fmla="*/ 113 w 390"/>
                <a:gd name="T29" fmla="*/ 146 h 200"/>
                <a:gd name="T30" fmla="*/ 91 w 390"/>
                <a:gd name="T31" fmla="*/ 124 h 200"/>
                <a:gd name="T32" fmla="*/ 113 w 390"/>
                <a:gd name="T33" fmla="*/ 103 h 200"/>
                <a:gd name="T34" fmla="*/ 134 w 390"/>
                <a:gd name="T35" fmla="*/ 124 h 200"/>
                <a:gd name="T36" fmla="*/ 113 w 390"/>
                <a:gd name="T37" fmla="*/ 146 h 200"/>
                <a:gd name="T38" fmla="*/ 280 w 390"/>
                <a:gd name="T39" fmla="*/ 146 h 200"/>
                <a:gd name="T40" fmla="*/ 259 w 390"/>
                <a:gd name="T41" fmla="*/ 124 h 200"/>
                <a:gd name="T42" fmla="*/ 280 w 390"/>
                <a:gd name="T43" fmla="*/ 103 h 200"/>
                <a:gd name="T44" fmla="*/ 302 w 390"/>
                <a:gd name="T45" fmla="*/ 124 h 200"/>
                <a:gd name="T46" fmla="*/ 280 w 390"/>
                <a:gd name="T47"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200">
                  <a:moveTo>
                    <a:pt x="288" y="63"/>
                  </a:moveTo>
                  <a:cubicBezTo>
                    <a:pt x="324" y="11"/>
                    <a:pt x="324" y="11"/>
                    <a:pt x="324" y="11"/>
                  </a:cubicBezTo>
                  <a:cubicBezTo>
                    <a:pt x="326" y="8"/>
                    <a:pt x="325" y="4"/>
                    <a:pt x="323" y="2"/>
                  </a:cubicBezTo>
                  <a:cubicBezTo>
                    <a:pt x="320" y="0"/>
                    <a:pt x="316" y="1"/>
                    <a:pt x="314" y="4"/>
                  </a:cubicBezTo>
                  <a:cubicBezTo>
                    <a:pt x="276" y="59"/>
                    <a:pt x="276" y="59"/>
                    <a:pt x="276" y="59"/>
                  </a:cubicBezTo>
                  <a:cubicBezTo>
                    <a:pt x="251" y="49"/>
                    <a:pt x="224" y="43"/>
                    <a:pt x="195" y="43"/>
                  </a:cubicBezTo>
                  <a:cubicBezTo>
                    <a:pt x="166" y="43"/>
                    <a:pt x="139" y="49"/>
                    <a:pt x="114" y="59"/>
                  </a:cubicBezTo>
                  <a:cubicBezTo>
                    <a:pt x="76" y="4"/>
                    <a:pt x="76" y="4"/>
                    <a:pt x="76" y="4"/>
                  </a:cubicBezTo>
                  <a:cubicBezTo>
                    <a:pt x="74" y="1"/>
                    <a:pt x="70" y="0"/>
                    <a:pt x="67" y="2"/>
                  </a:cubicBezTo>
                  <a:cubicBezTo>
                    <a:pt x="65" y="4"/>
                    <a:pt x="64" y="8"/>
                    <a:pt x="66" y="11"/>
                  </a:cubicBezTo>
                  <a:cubicBezTo>
                    <a:pt x="102" y="63"/>
                    <a:pt x="102" y="63"/>
                    <a:pt x="102" y="63"/>
                  </a:cubicBezTo>
                  <a:cubicBezTo>
                    <a:pt x="45" y="90"/>
                    <a:pt x="5" y="141"/>
                    <a:pt x="0" y="200"/>
                  </a:cubicBezTo>
                  <a:cubicBezTo>
                    <a:pt x="390" y="200"/>
                    <a:pt x="390" y="200"/>
                    <a:pt x="390" y="200"/>
                  </a:cubicBezTo>
                  <a:cubicBezTo>
                    <a:pt x="385" y="141"/>
                    <a:pt x="345" y="90"/>
                    <a:pt x="288" y="63"/>
                  </a:cubicBezTo>
                  <a:close/>
                  <a:moveTo>
                    <a:pt x="113" y="146"/>
                  </a:moveTo>
                  <a:cubicBezTo>
                    <a:pt x="101" y="146"/>
                    <a:pt x="91" y="136"/>
                    <a:pt x="91" y="124"/>
                  </a:cubicBezTo>
                  <a:cubicBezTo>
                    <a:pt x="91" y="113"/>
                    <a:pt x="101" y="103"/>
                    <a:pt x="113" y="103"/>
                  </a:cubicBezTo>
                  <a:cubicBezTo>
                    <a:pt x="125" y="103"/>
                    <a:pt x="134" y="113"/>
                    <a:pt x="134" y="124"/>
                  </a:cubicBezTo>
                  <a:cubicBezTo>
                    <a:pt x="134" y="136"/>
                    <a:pt x="125" y="146"/>
                    <a:pt x="113" y="146"/>
                  </a:cubicBezTo>
                  <a:close/>
                  <a:moveTo>
                    <a:pt x="280" y="146"/>
                  </a:moveTo>
                  <a:cubicBezTo>
                    <a:pt x="268" y="146"/>
                    <a:pt x="259" y="136"/>
                    <a:pt x="259" y="124"/>
                  </a:cubicBezTo>
                  <a:cubicBezTo>
                    <a:pt x="259" y="113"/>
                    <a:pt x="268" y="103"/>
                    <a:pt x="280" y="103"/>
                  </a:cubicBezTo>
                  <a:cubicBezTo>
                    <a:pt x="292" y="103"/>
                    <a:pt x="302" y="113"/>
                    <a:pt x="302" y="124"/>
                  </a:cubicBezTo>
                  <a:cubicBezTo>
                    <a:pt x="302" y="136"/>
                    <a:pt x="292" y="146"/>
                    <a:pt x="280" y="146"/>
                  </a:cubicBez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24"/>
          <p:cNvPicPr>
            <a:picLocks noChangeAspect="1"/>
          </p:cNvPicPr>
          <p:nvPr userDrawn="1"/>
        </p:nvPicPr>
        <p:blipFill>
          <a:blip r:embed="rId6">
            <a:lum bright="70000" contrast="-70000"/>
            <a:extLst>
              <a:ext uri="{28A0092B-C50C-407E-A947-70E740481C1C}">
                <a14:useLocalDpi xmlns:a14="http://schemas.microsoft.com/office/drawing/2010/main" val="0"/>
              </a:ext>
            </a:extLst>
          </a:blip>
          <a:stretch>
            <a:fillRect/>
          </a:stretch>
        </p:blipFill>
        <p:spPr>
          <a:xfrm>
            <a:off x="11589131" y="2539943"/>
            <a:ext cx="457665" cy="560037"/>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gray">
          <a:xfrm>
            <a:off x="458332" y="480632"/>
            <a:ext cx="1552931" cy="332660"/>
          </a:xfrm>
          <a:prstGeom prst="rect">
            <a:avLst/>
          </a:prstGeom>
        </p:spPr>
      </p:pic>
      <p:sp>
        <p:nvSpPr>
          <p:cNvPr id="16" name="Freeform 15"/>
          <p:cNvSpPr>
            <a:spLocks noChangeAspect="1" noEditPoints="1"/>
          </p:cNvSpPr>
          <p:nvPr userDrawn="1"/>
        </p:nvSpPr>
        <p:spPr bwMode="auto">
          <a:xfrm>
            <a:off x="-349220" y="6046357"/>
            <a:ext cx="13134915" cy="1852941"/>
          </a:xfrm>
          <a:custGeom>
            <a:avLst/>
            <a:gdLst>
              <a:gd name="T0" fmla="*/ 1088 w 2202"/>
              <a:gd name="T1" fmla="*/ 0 h 277"/>
              <a:gd name="T2" fmla="*/ 261 w 2202"/>
              <a:gd name="T3" fmla="*/ 273 h 277"/>
              <a:gd name="T4" fmla="*/ 560 w 2202"/>
              <a:gd name="T5" fmla="*/ 241 h 277"/>
              <a:gd name="T6" fmla="*/ 886 w 2202"/>
              <a:gd name="T7" fmla="*/ 185 h 277"/>
              <a:gd name="T8" fmla="*/ 1315 w 2202"/>
              <a:gd name="T9" fmla="*/ 185 h 277"/>
              <a:gd name="T10" fmla="*/ 1642 w 2202"/>
              <a:gd name="T11" fmla="*/ 241 h 277"/>
              <a:gd name="T12" fmla="*/ 1941 w 2202"/>
              <a:gd name="T13" fmla="*/ 273 h 277"/>
              <a:gd name="T14" fmla="*/ 248 w 2202"/>
              <a:gd name="T15" fmla="*/ 238 h 277"/>
              <a:gd name="T16" fmla="*/ 258 w 2202"/>
              <a:gd name="T17" fmla="*/ 231 h 277"/>
              <a:gd name="T18" fmla="*/ 246 w 2202"/>
              <a:gd name="T19" fmla="*/ 120 h 277"/>
              <a:gd name="T20" fmla="*/ 158 w 2202"/>
              <a:gd name="T21" fmla="*/ 95 h 277"/>
              <a:gd name="T22" fmla="*/ 294 w 2202"/>
              <a:gd name="T23" fmla="*/ 74 h 277"/>
              <a:gd name="T24" fmla="*/ 294 w 2202"/>
              <a:gd name="T25" fmla="*/ 99 h 277"/>
              <a:gd name="T26" fmla="*/ 293 w 2202"/>
              <a:gd name="T27" fmla="*/ 184 h 277"/>
              <a:gd name="T28" fmla="*/ 351 w 2202"/>
              <a:gd name="T29" fmla="*/ 174 h 277"/>
              <a:gd name="T30" fmla="*/ 410 w 2202"/>
              <a:gd name="T31" fmla="*/ 129 h 277"/>
              <a:gd name="T32" fmla="*/ 402 w 2202"/>
              <a:gd name="T33" fmla="*/ 186 h 277"/>
              <a:gd name="T34" fmla="*/ 535 w 2202"/>
              <a:gd name="T35" fmla="*/ 151 h 277"/>
              <a:gd name="T36" fmla="*/ 492 w 2202"/>
              <a:gd name="T37" fmla="*/ 102 h 277"/>
              <a:gd name="T38" fmla="*/ 569 w 2202"/>
              <a:gd name="T39" fmla="*/ 71 h 277"/>
              <a:gd name="T40" fmla="*/ 558 w 2202"/>
              <a:gd name="T41" fmla="*/ 78 h 277"/>
              <a:gd name="T42" fmla="*/ 697 w 2202"/>
              <a:gd name="T43" fmla="*/ 153 h 277"/>
              <a:gd name="T44" fmla="*/ 764 w 2202"/>
              <a:gd name="T45" fmla="*/ 166 h 277"/>
              <a:gd name="T46" fmla="*/ 811 w 2202"/>
              <a:gd name="T47" fmla="*/ 101 h 277"/>
              <a:gd name="T48" fmla="*/ 700 w 2202"/>
              <a:gd name="T49" fmla="*/ 125 h 277"/>
              <a:gd name="T50" fmla="*/ 811 w 2202"/>
              <a:gd name="T51" fmla="*/ 101 h 277"/>
              <a:gd name="T52" fmla="*/ 846 w 2202"/>
              <a:gd name="T53" fmla="*/ 101 h 277"/>
              <a:gd name="T54" fmla="*/ 846 w 2202"/>
              <a:gd name="T55" fmla="*/ 171 h 277"/>
              <a:gd name="T56" fmla="*/ 879 w 2202"/>
              <a:gd name="T57" fmla="*/ 152 h 277"/>
              <a:gd name="T58" fmla="*/ 1020 w 2202"/>
              <a:gd name="T59" fmla="*/ 64 h 277"/>
              <a:gd name="T60" fmla="*/ 934 w 2202"/>
              <a:gd name="T61" fmla="*/ 151 h 277"/>
              <a:gd name="T62" fmla="*/ 1112 w 2202"/>
              <a:gd name="T63" fmla="*/ 172 h 277"/>
              <a:gd name="T64" fmla="*/ 1125 w 2202"/>
              <a:gd name="T65" fmla="*/ 183 h 277"/>
              <a:gd name="T66" fmla="*/ 1355 w 2202"/>
              <a:gd name="T67" fmla="*/ 171 h 277"/>
              <a:gd name="T68" fmla="*/ 1299 w 2202"/>
              <a:gd name="T69" fmla="*/ 146 h 277"/>
              <a:gd name="T70" fmla="*/ 1368 w 2202"/>
              <a:gd name="T71" fmla="*/ 92 h 277"/>
              <a:gd name="T72" fmla="*/ 1368 w 2202"/>
              <a:gd name="T73" fmla="*/ 41 h 277"/>
              <a:gd name="T74" fmla="*/ 1403 w 2202"/>
              <a:gd name="T75" fmla="*/ 164 h 277"/>
              <a:gd name="T76" fmla="*/ 1435 w 2202"/>
              <a:gd name="T77" fmla="*/ 131 h 277"/>
              <a:gd name="T78" fmla="*/ 1618 w 2202"/>
              <a:gd name="T79" fmla="*/ 43 h 277"/>
              <a:gd name="T80" fmla="*/ 1643 w 2202"/>
              <a:gd name="T81" fmla="*/ 204 h 277"/>
              <a:gd name="T82" fmla="*/ 1643 w 2202"/>
              <a:gd name="T83" fmla="*/ 152 h 277"/>
              <a:gd name="T84" fmla="*/ 1555 w 2202"/>
              <a:gd name="T85" fmla="*/ 119 h 277"/>
              <a:gd name="T86" fmla="*/ 1677 w 2202"/>
              <a:gd name="T87" fmla="*/ 77 h 277"/>
              <a:gd name="T88" fmla="*/ 1666 w 2202"/>
              <a:gd name="T89" fmla="*/ 81 h 277"/>
              <a:gd name="T90" fmla="*/ 1734 w 2202"/>
              <a:gd name="T91" fmla="*/ 132 h 277"/>
              <a:gd name="T92" fmla="*/ 1921 w 2202"/>
              <a:gd name="T93" fmla="*/ 230 h 277"/>
              <a:gd name="T94" fmla="*/ 1921 w 2202"/>
              <a:gd name="T95" fmla="*/ 195 h 277"/>
              <a:gd name="T96" fmla="*/ 1827 w 2202"/>
              <a:gd name="T97" fmla="*/ 168 h 277"/>
              <a:gd name="T98" fmla="*/ 1921 w 2202"/>
              <a:gd name="T99" fmla="*/ 144 h 277"/>
              <a:gd name="T100" fmla="*/ 1686 w 2202"/>
              <a:gd name="T101" fmla="*/ 57 h 277"/>
              <a:gd name="T102" fmla="*/ 1956 w 2202"/>
              <a:gd name="T103" fmla="*/ 80 h 277"/>
              <a:gd name="T104" fmla="*/ 1943 w 2202"/>
              <a:gd name="T105" fmla="*/ 134 h 277"/>
              <a:gd name="T106" fmla="*/ 1943 w 2202"/>
              <a:gd name="T107" fmla="*/ 140 h 277"/>
              <a:gd name="T108" fmla="*/ 1955 w 2202"/>
              <a:gd name="T109" fmla="*/ 1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2" h="277">
                <a:moveTo>
                  <a:pt x="2199" y="107"/>
                </a:moveTo>
                <a:cubicBezTo>
                  <a:pt x="2197" y="100"/>
                  <a:pt x="2190" y="93"/>
                  <a:pt x="2182" y="92"/>
                </a:cubicBezTo>
                <a:cubicBezTo>
                  <a:pt x="1829" y="31"/>
                  <a:pt x="1471" y="1"/>
                  <a:pt x="1114" y="0"/>
                </a:cubicBezTo>
                <a:cubicBezTo>
                  <a:pt x="1107" y="0"/>
                  <a:pt x="1101" y="0"/>
                  <a:pt x="1101" y="0"/>
                </a:cubicBezTo>
                <a:cubicBezTo>
                  <a:pt x="1101" y="0"/>
                  <a:pt x="1095" y="0"/>
                  <a:pt x="1088" y="0"/>
                </a:cubicBezTo>
                <a:cubicBezTo>
                  <a:pt x="730" y="1"/>
                  <a:pt x="373" y="31"/>
                  <a:pt x="19" y="92"/>
                </a:cubicBezTo>
                <a:cubicBezTo>
                  <a:pt x="12" y="93"/>
                  <a:pt x="5" y="100"/>
                  <a:pt x="3" y="107"/>
                </a:cubicBezTo>
                <a:cubicBezTo>
                  <a:pt x="2" y="108"/>
                  <a:pt x="2" y="109"/>
                  <a:pt x="2" y="110"/>
                </a:cubicBezTo>
                <a:cubicBezTo>
                  <a:pt x="0" y="117"/>
                  <a:pt x="3" y="126"/>
                  <a:pt x="9" y="129"/>
                </a:cubicBezTo>
                <a:cubicBezTo>
                  <a:pt x="92" y="175"/>
                  <a:pt x="176" y="224"/>
                  <a:pt x="261" y="273"/>
                </a:cubicBezTo>
                <a:cubicBezTo>
                  <a:pt x="266" y="277"/>
                  <a:pt x="276" y="276"/>
                  <a:pt x="282" y="271"/>
                </a:cubicBezTo>
                <a:cubicBezTo>
                  <a:pt x="307" y="250"/>
                  <a:pt x="332" y="230"/>
                  <a:pt x="357" y="210"/>
                </a:cubicBezTo>
                <a:cubicBezTo>
                  <a:pt x="362" y="205"/>
                  <a:pt x="373" y="203"/>
                  <a:pt x="379" y="204"/>
                </a:cubicBezTo>
                <a:cubicBezTo>
                  <a:pt x="431" y="217"/>
                  <a:pt x="483" y="229"/>
                  <a:pt x="535" y="243"/>
                </a:cubicBezTo>
                <a:cubicBezTo>
                  <a:pt x="542" y="245"/>
                  <a:pt x="553" y="244"/>
                  <a:pt x="560" y="241"/>
                </a:cubicBezTo>
                <a:cubicBezTo>
                  <a:pt x="612" y="218"/>
                  <a:pt x="664" y="196"/>
                  <a:pt x="717" y="175"/>
                </a:cubicBezTo>
                <a:cubicBezTo>
                  <a:pt x="724" y="172"/>
                  <a:pt x="734" y="173"/>
                  <a:pt x="740" y="177"/>
                </a:cubicBezTo>
                <a:cubicBezTo>
                  <a:pt x="764" y="192"/>
                  <a:pt x="788" y="208"/>
                  <a:pt x="812" y="223"/>
                </a:cubicBezTo>
                <a:cubicBezTo>
                  <a:pt x="818" y="227"/>
                  <a:pt x="827" y="227"/>
                  <a:pt x="833" y="222"/>
                </a:cubicBezTo>
                <a:cubicBezTo>
                  <a:pt x="851" y="210"/>
                  <a:pt x="868" y="197"/>
                  <a:pt x="886" y="185"/>
                </a:cubicBezTo>
                <a:cubicBezTo>
                  <a:pt x="892" y="181"/>
                  <a:pt x="903" y="178"/>
                  <a:pt x="910" y="179"/>
                </a:cubicBezTo>
                <a:cubicBezTo>
                  <a:pt x="969" y="188"/>
                  <a:pt x="1028" y="197"/>
                  <a:pt x="1088" y="208"/>
                </a:cubicBezTo>
                <a:cubicBezTo>
                  <a:pt x="1095" y="209"/>
                  <a:pt x="1107" y="209"/>
                  <a:pt x="1114" y="208"/>
                </a:cubicBezTo>
                <a:cubicBezTo>
                  <a:pt x="1173" y="197"/>
                  <a:pt x="1232" y="188"/>
                  <a:pt x="1292" y="179"/>
                </a:cubicBezTo>
                <a:cubicBezTo>
                  <a:pt x="1299" y="178"/>
                  <a:pt x="1309" y="181"/>
                  <a:pt x="1315" y="185"/>
                </a:cubicBezTo>
                <a:cubicBezTo>
                  <a:pt x="1333" y="197"/>
                  <a:pt x="1351" y="210"/>
                  <a:pt x="1368" y="222"/>
                </a:cubicBezTo>
                <a:cubicBezTo>
                  <a:pt x="1374" y="227"/>
                  <a:pt x="1384" y="227"/>
                  <a:pt x="1390" y="223"/>
                </a:cubicBezTo>
                <a:cubicBezTo>
                  <a:pt x="1414" y="208"/>
                  <a:pt x="1438" y="192"/>
                  <a:pt x="1462" y="177"/>
                </a:cubicBezTo>
                <a:cubicBezTo>
                  <a:pt x="1468" y="173"/>
                  <a:pt x="1478" y="172"/>
                  <a:pt x="1485" y="175"/>
                </a:cubicBezTo>
                <a:cubicBezTo>
                  <a:pt x="1537" y="196"/>
                  <a:pt x="1590" y="218"/>
                  <a:pt x="1642" y="241"/>
                </a:cubicBezTo>
                <a:cubicBezTo>
                  <a:pt x="1649" y="244"/>
                  <a:pt x="1660" y="245"/>
                  <a:pt x="1667" y="243"/>
                </a:cubicBezTo>
                <a:cubicBezTo>
                  <a:pt x="1719" y="229"/>
                  <a:pt x="1770" y="217"/>
                  <a:pt x="1822" y="204"/>
                </a:cubicBezTo>
                <a:cubicBezTo>
                  <a:pt x="1829" y="203"/>
                  <a:pt x="1839" y="205"/>
                  <a:pt x="1845" y="210"/>
                </a:cubicBezTo>
                <a:cubicBezTo>
                  <a:pt x="1870" y="230"/>
                  <a:pt x="1895" y="250"/>
                  <a:pt x="1920" y="271"/>
                </a:cubicBezTo>
                <a:cubicBezTo>
                  <a:pt x="1926" y="276"/>
                  <a:pt x="1935" y="277"/>
                  <a:pt x="1941" y="273"/>
                </a:cubicBezTo>
                <a:cubicBezTo>
                  <a:pt x="2025" y="224"/>
                  <a:pt x="2109" y="175"/>
                  <a:pt x="2193" y="129"/>
                </a:cubicBezTo>
                <a:cubicBezTo>
                  <a:pt x="2199" y="126"/>
                  <a:pt x="2202" y="117"/>
                  <a:pt x="2200" y="110"/>
                </a:cubicBezTo>
                <a:cubicBezTo>
                  <a:pt x="2199" y="109"/>
                  <a:pt x="2199" y="108"/>
                  <a:pt x="2199" y="107"/>
                </a:cubicBezTo>
                <a:close/>
                <a:moveTo>
                  <a:pt x="258" y="231"/>
                </a:moveTo>
                <a:cubicBezTo>
                  <a:pt x="258" y="238"/>
                  <a:pt x="254" y="241"/>
                  <a:pt x="248" y="238"/>
                </a:cubicBezTo>
                <a:cubicBezTo>
                  <a:pt x="194" y="206"/>
                  <a:pt x="141" y="175"/>
                  <a:pt x="87" y="145"/>
                </a:cubicBezTo>
                <a:cubicBezTo>
                  <a:pt x="81" y="142"/>
                  <a:pt x="82" y="140"/>
                  <a:pt x="89" y="142"/>
                </a:cubicBezTo>
                <a:cubicBezTo>
                  <a:pt x="141" y="152"/>
                  <a:pt x="194" y="162"/>
                  <a:pt x="246" y="174"/>
                </a:cubicBezTo>
                <a:cubicBezTo>
                  <a:pt x="253" y="175"/>
                  <a:pt x="258" y="182"/>
                  <a:pt x="258" y="190"/>
                </a:cubicBezTo>
                <a:cubicBezTo>
                  <a:pt x="258" y="203"/>
                  <a:pt x="258" y="217"/>
                  <a:pt x="258" y="231"/>
                </a:cubicBezTo>
                <a:close/>
                <a:moveTo>
                  <a:pt x="258" y="140"/>
                </a:moveTo>
                <a:cubicBezTo>
                  <a:pt x="258" y="147"/>
                  <a:pt x="253" y="151"/>
                  <a:pt x="246" y="150"/>
                </a:cubicBezTo>
                <a:cubicBezTo>
                  <a:pt x="196" y="139"/>
                  <a:pt x="145" y="129"/>
                  <a:pt x="95" y="119"/>
                </a:cubicBezTo>
                <a:cubicBezTo>
                  <a:pt x="88" y="117"/>
                  <a:pt x="88" y="116"/>
                  <a:pt x="95" y="117"/>
                </a:cubicBezTo>
                <a:cubicBezTo>
                  <a:pt x="145" y="117"/>
                  <a:pt x="195" y="118"/>
                  <a:pt x="246" y="120"/>
                </a:cubicBezTo>
                <a:cubicBezTo>
                  <a:pt x="253" y="121"/>
                  <a:pt x="258" y="127"/>
                  <a:pt x="258" y="134"/>
                </a:cubicBezTo>
                <a:cubicBezTo>
                  <a:pt x="258" y="136"/>
                  <a:pt x="258" y="138"/>
                  <a:pt x="258" y="140"/>
                </a:cubicBezTo>
                <a:close/>
                <a:moveTo>
                  <a:pt x="258" y="88"/>
                </a:moveTo>
                <a:cubicBezTo>
                  <a:pt x="258" y="93"/>
                  <a:pt x="253" y="97"/>
                  <a:pt x="246" y="97"/>
                </a:cubicBezTo>
                <a:cubicBezTo>
                  <a:pt x="216" y="96"/>
                  <a:pt x="187" y="95"/>
                  <a:pt x="158" y="95"/>
                </a:cubicBezTo>
                <a:cubicBezTo>
                  <a:pt x="151" y="94"/>
                  <a:pt x="151" y="93"/>
                  <a:pt x="158" y="92"/>
                </a:cubicBezTo>
                <a:cubicBezTo>
                  <a:pt x="187" y="88"/>
                  <a:pt x="216" y="84"/>
                  <a:pt x="245" y="80"/>
                </a:cubicBezTo>
                <a:cubicBezTo>
                  <a:pt x="253" y="79"/>
                  <a:pt x="258" y="83"/>
                  <a:pt x="258" y="88"/>
                </a:cubicBezTo>
                <a:close/>
                <a:moveTo>
                  <a:pt x="281" y="87"/>
                </a:moveTo>
                <a:cubicBezTo>
                  <a:pt x="281" y="81"/>
                  <a:pt x="287" y="75"/>
                  <a:pt x="294" y="74"/>
                </a:cubicBezTo>
                <a:cubicBezTo>
                  <a:pt x="367" y="64"/>
                  <a:pt x="440" y="56"/>
                  <a:pt x="513" y="50"/>
                </a:cubicBezTo>
                <a:cubicBezTo>
                  <a:pt x="520" y="49"/>
                  <a:pt x="521" y="52"/>
                  <a:pt x="515" y="57"/>
                </a:cubicBezTo>
                <a:cubicBezTo>
                  <a:pt x="497" y="71"/>
                  <a:pt x="479" y="85"/>
                  <a:pt x="460" y="100"/>
                </a:cubicBezTo>
                <a:cubicBezTo>
                  <a:pt x="454" y="104"/>
                  <a:pt x="444" y="108"/>
                  <a:pt x="437" y="107"/>
                </a:cubicBezTo>
                <a:cubicBezTo>
                  <a:pt x="389" y="104"/>
                  <a:pt x="341" y="101"/>
                  <a:pt x="294" y="99"/>
                </a:cubicBezTo>
                <a:cubicBezTo>
                  <a:pt x="287" y="99"/>
                  <a:pt x="281" y="94"/>
                  <a:pt x="281" y="87"/>
                </a:cubicBezTo>
                <a:close/>
                <a:moveTo>
                  <a:pt x="291" y="235"/>
                </a:moveTo>
                <a:cubicBezTo>
                  <a:pt x="286" y="240"/>
                  <a:pt x="281" y="238"/>
                  <a:pt x="281" y="230"/>
                </a:cubicBezTo>
                <a:cubicBezTo>
                  <a:pt x="281" y="218"/>
                  <a:pt x="281" y="207"/>
                  <a:pt x="281" y="195"/>
                </a:cubicBezTo>
                <a:cubicBezTo>
                  <a:pt x="281" y="187"/>
                  <a:pt x="286" y="183"/>
                  <a:pt x="293" y="184"/>
                </a:cubicBezTo>
                <a:cubicBezTo>
                  <a:pt x="305" y="187"/>
                  <a:pt x="316" y="190"/>
                  <a:pt x="328" y="192"/>
                </a:cubicBezTo>
                <a:cubicBezTo>
                  <a:pt x="335" y="194"/>
                  <a:pt x="335" y="199"/>
                  <a:pt x="330" y="204"/>
                </a:cubicBezTo>
                <a:cubicBezTo>
                  <a:pt x="317" y="214"/>
                  <a:pt x="304" y="224"/>
                  <a:pt x="291" y="235"/>
                </a:cubicBezTo>
                <a:close/>
                <a:moveTo>
                  <a:pt x="374" y="168"/>
                </a:moveTo>
                <a:cubicBezTo>
                  <a:pt x="368" y="173"/>
                  <a:pt x="358" y="175"/>
                  <a:pt x="351" y="174"/>
                </a:cubicBezTo>
                <a:cubicBezTo>
                  <a:pt x="332" y="169"/>
                  <a:pt x="312" y="165"/>
                  <a:pt x="293" y="160"/>
                </a:cubicBezTo>
                <a:cubicBezTo>
                  <a:pt x="286" y="159"/>
                  <a:pt x="281" y="152"/>
                  <a:pt x="281" y="144"/>
                </a:cubicBezTo>
                <a:cubicBezTo>
                  <a:pt x="281" y="141"/>
                  <a:pt x="281" y="138"/>
                  <a:pt x="281" y="135"/>
                </a:cubicBezTo>
                <a:cubicBezTo>
                  <a:pt x="281" y="127"/>
                  <a:pt x="287" y="122"/>
                  <a:pt x="294" y="122"/>
                </a:cubicBezTo>
                <a:cubicBezTo>
                  <a:pt x="332" y="124"/>
                  <a:pt x="371" y="126"/>
                  <a:pt x="410" y="129"/>
                </a:cubicBezTo>
                <a:cubicBezTo>
                  <a:pt x="417" y="129"/>
                  <a:pt x="418" y="133"/>
                  <a:pt x="412" y="138"/>
                </a:cubicBezTo>
                <a:cubicBezTo>
                  <a:pt x="399" y="148"/>
                  <a:pt x="387" y="158"/>
                  <a:pt x="374" y="168"/>
                </a:cubicBezTo>
                <a:close/>
                <a:moveTo>
                  <a:pt x="535" y="206"/>
                </a:moveTo>
                <a:cubicBezTo>
                  <a:pt x="535" y="213"/>
                  <a:pt x="530" y="218"/>
                  <a:pt x="523" y="216"/>
                </a:cubicBezTo>
                <a:cubicBezTo>
                  <a:pt x="483" y="206"/>
                  <a:pt x="442" y="195"/>
                  <a:pt x="402" y="186"/>
                </a:cubicBezTo>
                <a:cubicBezTo>
                  <a:pt x="395" y="184"/>
                  <a:pt x="395" y="179"/>
                  <a:pt x="401" y="174"/>
                </a:cubicBezTo>
                <a:cubicBezTo>
                  <a:pt x="415" y="163"/>
                  <a:pt x="430" y="151"/>
                  <a:pt x="444" y="140"/>
                </a:cubicBezTo>
                <a:cubicBezTo>
                  <a:pt x="450" y="135"/>
                  <a:pt x="461" y="132"/>
                  <a:pt x="468" y="132"/>
                </a:cubicBezTo>
                <a:cubicBezTo>
                  <a:pt x="486" y="134"/>
                  <a:pt x="504" y="135"/>
                  <a:pt x="523" y="137"/>
                </a:cubicBezTo>
                <a:cubicBezTo>
                  <a:pt x="530" y="137"/>
                  <a:pt x="535" y="143"/>
                  <a:pt x="535" y="151"/>
                </a:cubicBezTo>
                <a:cubicBezTo>
                  <a:pt x="535" y="169"/>
                  <a:pt x="535" y="188"/>
                  <a:pt x="535" y="206"/>
                </a:cubicBezTo>
                <a:close/>
                <a:moveTo>
                  <a:pt x="535" y="101"/>
                </a:moveTo>
                <a:cubicBezTo>
                  <a:pt x="535" y="109"/>
                  <a:pt x="530" y="114"/>
                  <a:pt x="523" y="113"/>
                </a:cubicBezTo>
                <a:cubicBezTo>
                  <a:pt x="513" y="113"/>
                  <a:pt x="504" y="112"/>
                  <a:pt x="494" y="111"/>
                </a:cubicBezTo>
                <a:cubicBezTo>
                  <a:pt x="487" y="111"/>
                  <a:pt x="486" y="107"/>
                  <a:pt x="492" y="102"/>
                </a:cubicBezTo>
                <a:cubicBezTo>
                  <a:pt x="503" y="94"/>
                  <a:pt x="514" y="85"/>
                  <a:pt x="525" y="77"/>
                </a:cubicBezTo>
                <a:cubicBezTo>
                  <a:pt x="531" y="72"/>
                  <a:pt x="535" y="74"/>
                  <a:pt x="535" y="81"/>
                </a:cubicBezTo>
                <a:cubicBezTo>
                  <a:pt x="535" y="88"/>
                  <a:pt x="535" y="95"/>
                  <a:pt x="535" y="101"/>
                </a:cubicBezTo>
                <a:close/>
                <a:moveTo>
                  <a:pt x="558" y="78"/>
                </a:moveTo>
                <a:cubicBezTo>
                  <a:pt x="558" y="71"/>
                  <a:pt x="563" y="68"/>
                  <a:pt x="569" y="71"/>
                </a:cubicBezTo>
                <a:cubicBezTo>
                  <a:pt x="595" y="87"/>
                  <a:pt x="621" y="103"/>
                  <a:pt x="647" y="119"/>
                </a:cubicBezTo>
                <a:cubicBezTo>
                  <a:pt x="653" y="123"/>
                  <a:pt x="652" y="125"/>
                  <a:pt x="645" y="125"/>
                </a:cubicBezTo>
                <a:cubicBezTo>
                  <a:pt x="620" y="122"/>
                  <a:pt x="595" y="120"/>
                  <a:pt x="571" y="118"/>
                </a:cubicBezTo>
                <a:cubicBezTo>
                  <a:pt x="564" y="117"/>
                  <a:pt x="558" y="111"/>
                  <a:pt x="558" y="104"/>
                </a:cubicBezTo>
                <a:cubicBezTo>
                  <a:pt x="558" y="95"/>
                  <a:pt x="558" y="86"/>
                  <a:pt x="558" y="78"/>
                </a:cubicBezTo>
                <a:close/>
                <a:moveTo>
                  <a:pt x="570" y="211"/>
                </a:moveTo>
                <a:cubicBezTo>
                  <a:pt x="564" y="214"/>
                  <a:pt x="558" y="211"/>
                  <a:pt x="558" y="204"/>
                </a:cubicBezTo>
                <a:cubicBezTo>
                  <a:pt x="558" y="187"/>
                  <a:pt x="558" y="170"/>
                  <a:pt x="558" y="152"/>
                </a:cubicBezTo>
                <a:cubicBezTo>
                  <a:pt x="558" y="145"/>
                  <a:pt x="564" y="140"/>
                  <a:pt x="571" y="141"/>
                </a:cubicBezTo>
                <a:cubicBezTo>
                  <a:pt x="613" y="144"/>
                  <a:pt x="655" y="148"/>
                  <a:pt x="697" y="153"/>
                </a:cubicBezTo>
                <a:cubicBezTo>
                  <a:pt x="704" y="153"/>
                  <a:pt x="704" y="156"/>
                  <a:pt x="697" y="159"/>
                </a:cubicBezTo>
                <a:cubicBezTo>
                  <a:pt x="655" y="176"/>
                  <a:pt x="613" y="194"/>
                  <a:pt x="570" y="211"/>
                </a:cubicBezTo>
                <a:close/>
                <a:moveTo>
                  <a:pt x="811" y="182"/>
                </a:moveTo>
                <a:cubicBezTo>
                  <a:pt x="811" y="190"/>
                  <a:pt x="806" y="192"/>
                  <a:pt x="800" y="189"/>
                </a:cubicBezTo>
                <a:cubicBezTo>
                  <a:pt x="788" y="181"/>
                  <a:pt x="776" y="173"/>
                  <a:pt x="764" y="166"/>
                </a:cubicBezTo>
                <a:cubicBezTo>
                  <a:pt x="758" y="162"/>
                  <a:pt x="759" y="160"/>
                  <a:pt x="766" y="161"/>
                </a:cubicBezTo>
                <a:cubicBezTo>
                  <a:pt x="777" y="162"/>
                  <a:pt x="787" y="163"/>
                  <a:pt x="798" y="164"/>
                </a:cubicBezTo>
                <a:cubicBezTo>
                  <a:pt x="805" y="165"/>
                  <a:pt x="811" y="172"/>
                  <a:pt x="811" y="179"/>
                </a:cubicBezTo>
                <a:cubicBezTo>
                  <a:pt x="811" y="180"/>
                  <a:pt x="811" y="181"/>
                  <a:pt x="811" y="182"/>
                </a:cubicBezTo>
                <a:close/>
                <a:moveTo>
                  <a:pt x="811" y="101"/>
                </a:moveTo>
                <a:cubicBezTo>
                  <a:pt x="811" y="108"/>
                  <a:pt x="805" y="116"/>
                  <a:pt x="799" y="119"/>
                </a:cubicBezTo>
                <a:cubicBezTo>
                  <a:pt x="788" y="123"/>
                  <a:pt x="777" y="127"/>
                  <a:pt x="766" y="131"/>
                </a:cubicBezTo>
                <a:cubicBezTo>
                  <a:pt x="760" y="134"/>
                  <a:pt x="748" y="136"/>
                  <a:pt x="741" y="135"/>
                </a:cubicBezTo>
                <a:cubicBezTo>
                  <a:pt x="735" y="134"/>
                  <a:pt x="729" y="133"/>
                  <a:pt x="723" y="133"/>
                </a:cubicBezTo>
                <a:cubicBezTo>
                  <a:pt x="716" y="132"/>
                  <a:pt x="705" y="128"/>
                  <a:pt x="700" y="125"/>
                </a:cubicBezTo>
                <a:cubicBezTo>
                  <a:pt x="660" y="100"/>
                  <a:pt x="621" y="75"/>
                  <a:pt x="581" y="51"/>
                </a:cubicBezTo>
                <a:cubicBezTo>
                  <a:pt x="575" y="47"/>
                  <a:pt x="576" y="44"/>
                  <a:pt x="583" y="43"/>
                </a:cubicBezTo>
                <a:cubicBezTo>
                  <a:pt x="655" y="38"/>
                  <a:pt x="726" y="33"/>
                  <a:pt x="798" y="30"/>
                </a:cubicBezTo>
                <a:cubicBezTo>
                  <a:pt x="805" y="29"/>
                  <a:pt x="811" y="35"/>
                  <a:pt x="811" y="42"/>
                </a:cubicBezTo>
                <a:cubicBezTo>
                  <a:pt x="811" y="62"/>
                  <a:pt x="811" y="81"/>
                  <a:pt x="811" y="101"/>
                </a:cubicBezTo>
                <a:close/>
                <a:moveTo>
                  <a:pt x="834" y="41"/>
                </a:moveTo>
                <a:cubicBezTo>
                  <a:pt x="834" y="34"/>
                  <a:pt x="839" y="28"/>
                  <a:pt x="847" y="28"/>
                </a:cubicBezTo>
                <a:cubicBezTo>
                  <a:pt x="914" y="25"/>
                  <a:pt x="981" y="23"/>
                  <a:pt x="1048" y="23"/>
                </a:cubicBezTo>
                <a:cubicBezTo>
                  <a:pt x="1055" y="23"/>
                  <a:pt x="1055" y="25"/>
                  <a:pt x="1049" y="27"/>
                </a:cubicBezTo>
                <a:cubicBezTo>
                  <a:pt x="981" y="50"/>
                  <a:pt x="913" y="75"/>
                  <a:pt x="846" y="101"/>
                </a:cubicBezTo>
                <a:cubicBezTo>
                  <a:pt x="839" y="103"/>
                  <a:pt x="834" y="100"/>
                  <a:pt x="834" y="92"/>
                </a:cubicBezTo>
                <a:cubicBezTo>
                  <a:pt x="834" y="75"/>
                  <a:pt x="834" y="58"/>
                  <a:pt x="834" y="41"/>
                </a:cubicBezTo>
                <a:close/>
                <a:moveTo>
                  <a:pt x="844" y="187"/>
                </a:moveTo>
                <a:cubicBezTo>
                  <a:pt x="838" y="191"/>
                  <a:pt x="833" y="189"/>
                  <a:pt x="833" y="182"/>
                </a:cubicBezTo>
                <a:cubicBezTo>
                  <a:pt x="833" y="175"/>
                  <a:pt x="839" y="170"/>
                  <a:pt x="846" y="171"/>
                </a:cubicBezTo>
                <a:cubicBezTo>
                  <a:pt x="848" y="171"/>
                  <a:pt x="849" y="171"/>
                  <a:pt x="851" y="171"/>
                </a:cubicBezTo>
                <a:cubicBezTo>
                  <a:pt x="858" y="172"/>
                  <a:pt x="859" y="176"/>
                  <a:pt x="853" y="181"/>
                </a:cubicBezTo>
                <a:cubicBezTo>
                  <a:pt x="850" y="183"/>
                  <a:pt x="847" y="185"/>
                  <a:pt x="844" y="187"/>
                </a:cubicBezTo>
                <a:close/>
                <a:moveTo>
                  <a:pt x="902" y="146"/>
                </a:moveTo>
                <a:cubicBezTo>
                  <a:pt x="896" y="150"/>
                  <a:pt x="886" y="153"/>
                  <a:pt x="879" y="152"/>
                </a:cubicBezTo>
                <a:cubicBezTo>
                  <a:pt x="868" y="151"/>
                  <a:pt x="857" y="149"/>
                  <a:pt x="846" y="148"/>
                </a:cubicBezTo>
                <a:cubicBezTo>
                  <a:pt x="839" y="147"/>
                  <a:pt x="834" y="142"/>
                  <a:pt x="834" y="138"/>
                </a:cubicBezTo>
                <a:cubicBezTo>
                  <a:pt x="834" y="133"/>
                  <a:pt x="839" y="127"/>
                  <a:pt x="846" y="125"/>
                </a:cubicBezTo>
                <a:cubicBezTo>
                  <a:pt x="903" y="103"/>
                  <a:pt x="961" y="82"/>
                  <a:pt x="1019" y="61"/>
                </a:cubicBezTo>
                <a:cubicBezTo>
                  <a:pt x="1025" y="59"/>
                  <a:pt x="1026" y="60"/>
                  <a:pt x="1020" y="64"/>
                </a:cubicBezTo>
                <a:cubicBezTo>
                  <a:pt x="981" y="91"/>
                  <a:pt x="942" y="119"/>
                  <a:pt x="902" y="146"/>
                </a:cubicBezTo>
                <a:close/>
                <a:moveTo>
                  <a:pt x="1089" y="172"/>
                </a:moveTo>
                <a:cubicBezTo>
                  <a:pt x="1089" y="179"/>
                  <a:pt x="1083" y="184"/>
                  <a:pt x="1076" y="183"/>
                </a:cubicBezTo>
                <a:cubicBezTo>
                  <a:pt x="1030" y="175"/>
                  <a:pt x="983" y="167"/>
                  <a:pt x="937" y="160"/>
                </a:cubicBezTo>
                <a:cubicBezTo>
                  <a:pt x="929" y="159"/>
                  <a:pt x="929" y="155"/>
                  <a:pt x="934" y="151"/>
                </a:cubicBezTo>
                <a:cubicBezTo>
                  <a:pt x="982" y="117"/>
                  <a:pt x="1030" y="84"/>
                  <a:pt x="1078" y="51"/>
                </a:cubicBezTo>
                <a:cubicBezTo>
                  <a:pt x="1084" y="47"/>
                  <a:pt x="1089" y="49"/>
                  <a:pt x="1089" y="57"/>
                </a:cubicBezTo>
                <a:cubicBezTo>
                  <a:pt x="1089" y="95"/>
                  <a:pt x="1089" y="133"/>
                  <a:pt x="1089" y="172"/>
                </a:cubicBezTo>
                <a:close/>
                <a:moveTo>
                  <a:pt x="1125" y="183"/>
                </a:moveTo>
                <a:cubicBezTo>
                  <a:pt x="1118" y="184"/>
                  <a:pt x="1112" y="179"/>
                  <a:pt x="1112" y="172"/>
                </a:cubicBezTo>
                <a:cubicBezTo>
                  <a:pt x="1112" y="133"/>
                  <a:pt x="1112" y="95"/>
                  <a:pt x="1112" y="57"/>
                </a:cubicBezTo>
                <a:cubicBezTo>
                  <a:pt x="1112" y="49"/>
                  <a:pt x="1117" y="47"/>
                  <a:pt x="1123" y="51"/>
                </a:cubicBezTo>
                <a:cubicBezTo>
                  <a:pt x="1171" y="84"/>
                  <a:pt x="1219" y="117"/>
                  <a:pt x="1267" y="151"/>
                </a:cubicBezTo>
                <a:cubicBezTo>
                  <a:pt x="1273" y="155"/>
                  <a:pt x="1272" y="159"/>
                  <a:pt x="1265" y="160"/>
                </a:cubicBezTo>
                <a:cubicBezTo>
                  <a:pt x="1218" y="167"/>
                  <a:pt x="1171" y="175"/>
                  <a:pt x="1125" y="183"/>
                </a:cubicBezTo>
                <a:close/>
                <a:moveTo>
                  <a:pt x="1368" y="182"/>
                </a:moveTo>
                <a:cubicBezTo>
                  <a:pt x="1368" y="189"/>
                  <a:pt x="1363" y="191"/>
                  <a:pt x="1357" y="187"/>
                </a:cubicBezTo>
                <a:cubicBezTo>
                  <a:pt x="1354" y="185"/>
                  <a:pt x="1351" y="183"/>
                  <a:pt x="1348" y="181"/>
                </a:cubicBezTo>
                <a:cubicBezTo>
                  <a:pt x="1342" y="176"/>
                  <a:pt x="1343" y="172"/>
                  <a:pt x="1350" y="171"/>
                </a:cubicBezTo>
                <a:cubicBezTo>
                  <a:pt x="1352" y="171"/>
                  <a:pt x="1353" y="171"/>
                  <a:pt x="1355" y="171"/>
                </a:cubicBezTo>
                <a:cubicBezTo>
                  <a:pt x="1362" y="170"/>
                  <a:pt x="1368" y="175"/>
                  <a:pt x="1368" y="182"/>
                </a:cubicBezTo>
                <a:close/>
                <a:moveTo>
                  <a:pt x="1368" y="138"/>
                </a:moveTo>
                <a:cubicBezTo>
                  <a:pt x="1368" y="142"/>
                  <a:pt x="1362" y="147"/>
                  <a:pt x="1355" y="148"/>
                </a:cubicBezTo>
                <a:cubicBezTo>
                  <a:pt x="1344" y="149"/>
                  <a:pt x="1333" y="151"/>
                  <a:pt x="1323" y="152"/>
                </a:cubicBezTo>
                <a:cubicBezTo>
                  <a:pt x="1316" y="153"/>
                  <a:pt x="1305" y="150"/>
                  <a:pt x="1299" y="146"/>
                </a:cubicBezTo>
                <a:cubicBezTo>
                  <a:pt x="1260" y="119"/>
                  <a:pt x="1220" y="91"/>
                  <a:pt x="1181" y="64"/>
                </a:cubicBezTo>
                <a:cubicBezTo>
                  <a:pt x="1175" y="60"/>
                  <a:pt x="1176" y="59"/>
                  <a:pt x="1183" y="61"/>
                </a:cubicBezTo>
                <a:cubicBezTo>
                  <a:pt x="1240" y="82"/>
                  <a:pt x="1298" y="103"/>
                  <a:pt x="1355" y="125"/>
                </a:cubicBezTo>
                <a:cubicBezTo>
                  <a:pt x="1362" y="127"/>
                  <a:pt x="1368" y="133"/>
                  <a:pt x="1368" y="138"/>
                </a:cubicBezTo>
                <a:close/>
                <a:moveTo>
                  <a:pt x="1368" y="92"/>
                </a:moveTo>
                <a:cubicBezTo>
                  <a:pt x="1368" y="100"/>
                  <a:pt x="1362" y="103"/>
                  <a:pt x="1355" y="101"/>
                </a:cubicBezTo>
                <a:cubicBezTo>
                  <a:pt x="1288" y="75"/>
                  <a:pt x="1220" y="50"/>
                  <a:pt x="1153" y="27"/>
                </a:cubicBezTo>
                <a:cubicBezTo>
                  <a:pt x="1146" y="25"/>
                  <a:pt x="1146" y="23"/>
                  <a:pt x="1154" y="23"/>
                </a:cubicBezTo>
                <a:cubicBezTo>
                  <a:pt x="1221" y="23"/>
                  <a:pt x="1288" y="25"/>
                  <a:pt x="1355" y="28"/>
                </a:cubicBezTo>
                <a:cubicBezTo>
                  <a:pt x="1362" y="28"/>
                  <a:pt x="1368" y="34"/>
                  <a:pt x="1368" y="41"/>
                </a:cubicBezTo>
                <a:cubicBezTo>
                  <a:pt x="1368" y="58"/>
                  <a:pt x="1368" y="75"/>
                  <a:pt x="1368" y="92"/>
                </a:cubicBezTo>
                <a:close/>
                <a:moveTo>
                  <a:pt x="1401" y="189"/>
                </a:moveTo>
                <a:cubicBezTo>
                  <a:pt x="1395" y="192"/>
                  <a:pt x="1390" y="190"/>
                  <a:pt x="1390" y="182"/>
                </a:cubicBezTo>
                <a:cubicBezTo>
                  <a:pt x="1390" y="181"/>
                  <a:pt x="1390" y="180"/>
                  <a:pt x="1390" y="179"/>
                </a:cubicBezTo>
                <a:cubicBezTo>
                  <a:pt x="1390" y="172"/>
                  <a:pt x="1396" y="165"/>
                  <a:pt x="1403" y="164"/>
                </a:cubicBezTo>
                <a:cubicBezTo>
                  <a:pt x="1414" y="163"/>
                  <a:pt x="1424" y="162"/>
                  <a:pt x="1435" y="161"/>
                </a:cubicBezTo>
                <a:cubicBezTo>
                  <a:pt x="1442" y="160"/>
                  <a:pt x="1443" y="162"/>
                  <a:pt x="1437" y="166"/>
                </a:cubicBezTo>
                <a:cubicBezTo>
                  <a:pt x="1425" y="173"/>
                  <a:pt x="1413" y="181"/>
                  <a:pt x="1401" y="189"/>
                </a:cubicBezTo>
                <a:close/>
                <a:moveTo>
                  <a:pt x="1460" y="135"/>
                </a:moveTo>
                <a:cubicBezTo>
                  <a:pt x="1453" y="136"/>
                  <a:pt x="1441" y="134"/>
                  <a:pt x="1435" y="131"/>
                </a:cubicBezTo>
                <a:cubicBezTo>
                  <a:pt x="1424" y="127"/>
                  <a:pt x="1413" y="123"/>
                  <a:pt x="1403" y="119"/>
                </a:cubicBezTo>
                <a:cubicBezTo>
                  <a:pt x="1396" y="116"/>
                  <a:pt x="1390" y="108"/>
                  <a:pt x="1390" y="101"/>
                </a:cubicBezTo>
                <a:cubicBezTo>
                  <a:pt x="1390" y="81"/>
                  <a:pt x="1390" y="62"/>
                  <a:pt x="1390" y="42"/>
                </a:cubicBezTo>
                <a:cubicBezTo>
                  <a:pt x="1390" y="35"/>
                  <a:pt x="1396" y="29"/>
                  <a:pt x="1403" y="30"/>
                </a:cubicBezTo>
                <a:cubicBezTo>
                  <a:pt x="1475" y="33"/>
                  <a:pt x="1546" y="38"/>
                  <a:pt x="1618" y="43"/>
                </a:cubicBezTo>
                <a:cubicBezTo>
                  <a:pt x="1625" y="44"/>
                  <a:pt x="1626" y="47"/>
                  <a:pt x="1620" y="51"/>
                </a:cubicBezTo>
                <a:cubicBezTo>
                  <a:pt x="1581" y="75"/>
                  <a:pt x="1541" y="100"/>
                  <a:pt x="1502" y="125"/>
                </a:cubicBezTo>
                <a:cubicBezTo>
                  <a:pt x="1496" y="128"/>
                  <a:pt x="1485" y="132"/>
                  <a:pt x="1478" y="133"/>
                </a:cubicBezTo>
                <a:cubicBezTo>
                  <a:pt x="1472" y="133"/>
                  <a:pt x="1466" y="134"/>
                  <a:pt x="1460" y="135"/>
                </a:cubicBezTo>
                <a:close/>
                <a:moveTo>
                  <a:pt x="1643" y="204"/>
                </a:moveTo>
                <a:cubicBezTo>
                  <a:pt x="1643" y="211"/>
                  <a:pt x="1638" y="214"/>
                  <a:pt x="1631" y="211"/>
                </a:cubicBezTo>
                <a:cubicBezTo>
                  <a:pt x="1589" y="194"/>
                  <a:pt x="1546" y="176"/>
                  <a:pt x="1504" y="159"/>
                </a:cubicBezTo>
                <a:cubicBezTo>
                  <a:pt x="1497" y="156"/>
                  <a:pt x="1498" y="153"/>
                  <a:pt x="1505" y="153"/>
                </a:cubicBezTo>
                <a:cubicBezTo>
                  <a:pt x="1547" y="148"/>
                  <a:pt x="1589" y="144"/>
                  <a:pt x="1630" y="141"/>
                </a:cubicBezTo>
                <a:cubicBezTo>
                  <a:pt x="1638" y="140"/>
                  <a:pt x="1643" y="145"/>
                  <a:pt x="1643" y="152"/>
                </a:cubicBezTo>
                <a:cubicBezTo>
                  <a:pt x="1643" y="170"/>
                  <a:pt x="1643" y="187"/>
                  <a:pt x="1643" y="204"/>
                </a:cubicBezTo>
                <a:close/>
                <a:moveTo>
                  <a:pt x="1643" y="104"/>
                </a:moveTo>
                <a:cubicBezTo>
                  <a:pt x="1643" y="111"/>
                  <a:pt x="1638" y="117"/>
                  <a:pt x="1630" y="118"/>
                </a:cubicBezTo>
                <a:cubicBezTo>
                  <a:pt x="1606" y="120"/>
                  <a:pt x="1581" y="122"/>
                  <a:pt x="1557" y="125"/>
                </a:cubicBezTo>
                <a:cubicBezTo>
                  <a:pt x="1550" y="125"/>
                  <a:pt x="1549" y="123"/>
                  <a:pt x="1555" y="119"/>
                </a:cubicBezTo>
                <a:cubicBezTo>
                  <a:pt x="1581" y="103"/>
                  <a:pt x="1607" y="87"/>
                  <a:pt x="1633" y="71"/>
                </a:cubicBezTo>
                <a:cubicBezTo>
                  <a:pt x="1638" y="68"/>
                  <a:pt x="1643" y="71"/>
                  <a:pt x="1643" y="78"/>
                </a:cubicBezTo>
                <a:cubicBezTo>
                  <a:pt x="1643" y="86"/>
                  <a:pt x="1643" y="95"/>
                  <a:pt x="1643" y="104"/>
                </a:cubicBezTo>
                <a:close/>
                <a:moveTo>
                  <a:pt x="1666" y="81"/>
                </a:moveTo>
                <a:cubicBezTo>
                  <a:pt x="1666" y="74"/>
                  <a:pt x="1671" y="72"/>
                  <a:pt x="1677" y="77"/>
                </a:cubicBezTo>
                <a:cubicBezTo>
                  <a:pt x="1687" y="85"/>
                  <a:pt x="1698" y="93"/>
                  <a:pt x="1709" y="102"/>
                </a:cubicBezTo>
                <a:cubicBezTo>
                  <a:pt x="1715" y="106"/>
                  <a:pt x="1714" y="111"/>
                  <a:pt x="1707" y="111"/>
                </a:cubicBezTo>
                <a:cubicBezTo>
                  <a:pt x="1697" y="112"/>
                  <a:pt x="1688" y="113"/>
                  <a:pt x="1679" y="113"/>
                </a:cubicBezTo>
                <a:cubicBezTo>
                  <a:pt x="1672" y="114"/>
                  <a:pt x="1666" y="109"/>
                  <a:pt x="1666" y="101"/>
                </a:cubicBezTo>
                <a:cubicBezTo>
                  <a:pt x="1666" y="95"/>
                  <a:pt x="1666" y="88"/>
                  <a:pt x="1666" y="81"/>
                </a:cubicBezTo>
                <a:close/>
                <a:moveTo>
                  <a:pt x="1678" y="216"/>
                </a:moveTo>
                <a:cubicBezTo>
                  <a:pt x="1671" y="218"/>
                  <a:pt x="1666" y="213"/>
                  <a:pt x="1666" y="206"/>
                </a:cubicBezTo>
                <a:cubicBezTo>
                  <a:pt x="1666" y="188"/>
                  <a:pt x="1666" y="169"/>
                  <a:pt x="1666" y="151"/>
                </a:cubicBezTo>
                <a:cubicBezTo>
                  <a:pt x="1666" y="143"/>
                  <a:pt x="1672" y="137"/>
                  <a:pt x="1679" y="137"/>
                </a:cubicBezTo>
                <a:cubicBezTo>
                  <a:pt x="1697" y="135"/>
                  <a:pt x="1715" y="134"/>
                  <a:pt x="1734" y="132"/>
                </a:cubicBezTo>
                <a:cubicBezTo>
                  <a:pt x="1741" y="132"/>
                  <a:pt x="1751" y="135"/>
                  <a:pt x="1757" y="140"/>
                </a:cubicBezTo>
                <a:cubicBezTo>
                  <a:pt x="1772" y="151"/>
                  <a:pt x="1786" y="163"/>
                  <a:pt x="1801" y="174"/>
                </a:cubicBezTo>
                <a:cubicBezTo>
                  <a:pt x="1806" y="179"/>
                  <a:pt x="1806" y="184"/>
                  <a:pt x="1799" y="186"/>
                </a:cubicBezTo>
                <a:cubicBezTo>
                  <a:pt x="1759" y="195"/>
                  <a:pt x="1718" y="206"/>
                  <a:pt x="1678" y="216"/>
                </a:cubicBezTo>
                <a:close/>
                <a:moveTo>
                  <a:pt x="1921" y="230"/>
                </a:moveTo>
                <a:cubicBezTo>
                  <a:pt x="1921" y="238"/>
                  <a:pt x="1916" y="240"/>
                  <a:pt x="1910" y="235"/>
                </a:cubicBezTo>
                <a:cubicBezTo>
                  <a:pt x="1897" y="224"/>
                  <a:pt x="1884" y="214"/>
                  <a:pt x="1871" y="204"/>
                </a:cubicBezTo>
                <a:cubicBezTo>
                  <a:pt x="1866" y="199"/>
                  <a:pt x="1866" y="194"/>
                  <a:pt x="1873" y="192"/>
                </a:cubicBezTo>
                <a:cubicBezTo>
                  <a:pt x="1885" y="190"/>
                  <a:pt x="1897" y="187"/>
                  <a:pt x="1908" y="184"/>
                </a:cubicBezTo>
                <a:cubicBezTo>
                  <a:pt x="1915" y="183"/>
                  <a:pt x="1921" y="187"/>
                  <a:pt x="1921" y="195"/>
                </a:cubicBezTo>
                <a:cubicBezTo>
                  <a:pt x="1921" y="207"/>
                  <a:pt x="1921" y="218"/>
                  <a:pt x="1921" y="230"/>
                </a:cubicBezTo>
                <a:close/>
                <a:moveTo>
                  <a:pt x="1921" y="144"/>
                </a:moveTo>
                <a:cubicBezTo>
                  <a:pt x="1921" y="152"/>
                  <a:pt x="1915" y="159"/>
                  <a:pt x="1908" y="160"/>
                </a:cubicBezTo>
                <a:cubicBezTo>
                  <a:pt x="1889" y="165"/>
                  <a:pt x="1869" y="169"/>
                  <a:pt x="1850" y="174"/>
                </a:cubicBezTo>
                <a:cubicBezTo>
                  <a:pt x="1843" y="175"/>
                  <a:pt x="1833" y="173"/>
                  <a:pt x="1827" y="168"/>
                </a:cubicBezTo>
                <a:cubicBezTo>
                  <a:pt x="1814" y="158"/>
                  <a:pt x="1802" y="148"/>
                  <a:pt x="1789" y="138"/>
                </a:cubicBezTo>
                <a:cubicBezTo>
                  <a:pt x="1783" y="133"/>
                  <a:pt x="1784" y="129"/>
                  <a:pt x="1791" y="128"/>
                </a:cubicBezTo>
                <a:cubicBezTo>
                  <a:pt x="1830" y="126"/>
                  <a:pt x="1869" y="124"/>
                  <a:pt x="1908" y="122"/>
                </a:cubicBezTo>
                <a:cubicBezTo>
                  <a:pt x="1915" y="122"/>
                  <a:pt x="1921" y="127"/>
                  <a:pt x="1921" y="135"/>
                </a:cubicBezTo>
                <a:cubicBezTo>
                  <a:pt x="1921" y="138"/>
                  <a:pt x="1921" y="141"/>
                  <a:pt x="1921" y="144"/>
                </a:cubicBezTo>
                <a:close/>
                <a:moveTo>
                  <a:pt x="1921" y="87"/>
                </a:moveTo>
                <a:cubicBezTo>
                  <a:pt x="1921" y="93"/>
                  <a:pt x="1915" y="99"/>
                  <a:pt x="1908" y="99"/>
                </a:cubicBezTo>
                <a:cubicBezTo>
                  <a:pt x="1860" y="101"/>
                  <a:pt x="1812" y="104"/>
                  <a:pt x="1764" y="107"/>
                </a:cubicBezTo>
                <a:cubicBezTo>
                  <a:pt x="1757" y="108"/>
                  <a:pt x="1747" y="104"/>
                  <a:pt x="1741" y="99"/>
                </a:cubicBezTo>
                <a:cubicBezTo>
                  <a:pt x="1723" y="85"/>
                  <a:pt x="1704" y="71"/>
                  <a:pt x="1686" y="57"/>
                </a:cubicBezTo>
                <a:cubicBezTo>
                  <a:pt x="1680" y="52"/>
                  <a:pt x="1681" y="49"/>
                  <a:pt x="1689" y="50"/>
                </a:cubicBezTo>
                <a:cubicBezTo>
                  <a:pt x="1762" y="56"/>
                  <a:pt x="1835" y="64"/>
                  <a:pt x="1908" y="74"/>
                </a:cubicBezTo>
                <a:cubicBezTo>
                  <a:pt x="1915" y="74"/>
                  <a:pt x="1921" y="81"/>
                  <a:pt x="1921" y="87"/>
                </a:cubicBezTo>
                <a:close/>
                <a:moveTo>
                  <a:pt x="1943" y="88"/>
                </a:moveTo>
                <a:cubicBezTo>
                  <a:pt x="1943" y="83"/>
                  <a:pt x="1949" y="79"/>
                  <a:pt x="1956" y="80"/>
                </a:cubicBezTo>
                <a:cubicBezTo>
                  <a:pt x="1985" y="84"/>
                  <a:pt x="2014" y="88"/>
                  <a:pt x="2043" y="92"/>
                </a:cubicBezTo>
                <a:cubicBezTo>
                  <a:pt x="2050" y="93"/>
                  <a:pt x="2050" y="94"/>
                  <a:pt x="2043" y="95"/>
                </a:cubicBezTo>
                <a:cubicBezTo>
                  <a:pt x="2014" y="95"/>
                  <a:pt x="1985" y="96"/>
                  <a:pt x="1956" y="97"/>
                </a:cubicBezTo>
                <a:cubicBezTo>
                  <a:pt x="1949" y="97"/>
                  <a:pt x="1943" y="93"/>
                  <a:pt x="1943" y="88"/>
                </a:cubicBezTo>
                <a:close/>
                <a:moveTo>
                  <a:pt x="1943" y="134"/>
                </a:moveTo>
                <a:cubicBezTo>
                  <a:pt x="1943" y="127"/>
                  <a:pt x="1949" y="121"/>
                  <a:pt x="1956" y="120"/>
                </a:cubicBezTo>
                <a:cubicBezTo>
                  <a:pt x="2006" y="118"/>
                  <a:pt x="2056" y="117"/>
                  <a:pt x="2106" y="116"/>
                </a:cubicBezTo>
                <a:cubicBezTo>
                  <a:pt x="2113" y="116"/>
                  <a:pt x="2113" y="117"/>
                  <a:pt x="2106" y="119"/>
                </a:cubicBezTo>
                <a:cubicBezTo>
                  <a:pt x="2056" y="128"/>
                  <a:pt x="2006" y="139"/>
                  <a:pt x="1955" y="150"/>
                </a:cubicBezTo>
                <a:cubicBezTo>
                  <a:pt x="1948" y="151"/>
                  <a:pt x="1943" y="147"/>
                  <a:pt x="1943" y="140"/>
                </a:cubicBezTo>
                <a:cubicBezTo>
                  <a:pt x="1943" y="138"/>
                  <a:pt x="1943" y="136"/>
                  <a:pt x="1943" y="134"/>
                </a:cubicBezTo>
                <a:close/>
                <a:moveTo>
                  <a:pt x="1953" y="238"/>
                </a:moveTo>
                <a:cubicBezTo>
                  <a:pt x="1948" y="241"/>
                  <a:pt x="1943" y="238"/>
                  <a:pt x="1943" y="231"/>
                </a:cubicBezTo>
                <a:cubicBezTo>
                  <a:pt x="1943" y="217"/>
                  <a:pt x="1943" y="203"/>
                  <a:pt x="1943" y="189"/>
                </a:cubicBezTo>
                <a:cubicBezTo>
                  <a:pt x="1943" y="182"/>
                  <a:pt x="1948" y="175"/>
                  <a:pt x="1955" y="174"/>
                </a:cubicBezTo>
                <a:cubicBezTo>
                  <a:pt x="2008" y="162"/>
                  <a:pt x="2060" y="152"/>
                  <a:pt x="2112" y="142"/>
                </a:cubicBezTo>
                <a:cubicBezTo>
                  <a:pt x="2119" y="140"/>
                  <a:pt x="2120" y="142"/>
                  <a:pt x="2114" y="145"/>
                </a:cubicBezTo>
                <a:cubicBezTo>
                  <a:pt x="2061" y="175"/>
                  <a:pt x="2007" y="206"/>
                  <a:pt x="1953" y="2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948026" y="323295"/>
            <a:ext cx="555711" cy="800850"/>
          </a:xfrm>
          <a:prstGeom prst="rect">
            <a:avLst/>
          </a:prstGeom>
        </p:spPr>
      </p:pic>
      <p:pic>
        <p:nvPicPr>
          <p:cNvPr id="18" name="Picture 2"/>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9977583" y="195489"/>
            <a:ext cx="644235" cy="644235"/>
          </a:xfrm>
          <a:prstGeom prst="rect">
            <a:avLst/>
          </a:prstGeom>
          <a:noFill/>
          <a:ln>
            <a:noFill/>
          </a:ln>
          <a:extLst/>
        </p:spPr>
      </p:pic>
      <p:pic>
        <p:nvPicPr>
          <p:cNvPr id="28" name="Picture 2" descr="http://upload.wikimedia.org/wikipedia/commons/thumb/2/27/PHP-logo.svg/1000px-PHP-logo.svg.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6034372" y="3219481"/>
            <a:ext cx="773652" cy="409977"/>
          </a:xfrm>
          <a:prstGeom prst="rect">
            <a:avLst/>
          </a:prstGeom>
          <a:noFill/>
          <a:extLst/>
        </p:spPr>
      </p:pic>
      <p:pic>
        <p:nvPicPr>
          <p:cNvPr id="31" name="Picture 2">
            <a:hlinkClick r:id="rId11"/>
          </p:cNvPr>
          <p:cNvPicPr>
            <a:picLocks noChangeAspect="1" noChangeArrowheads="1"/>
          </p:cNvPicPr>
          <p:nvPr/>
        </p:nvPicPr>
        <p:blipFill>
          <a:blip r:embed="rId12">
            <a:biLevel thresh="25000"/>
            <a:extLst>
              <a:ext uri="{28A0092B-C50C-407E-A947-70E740481C1C}">
                <a14:useLocalDpi xmlns:a14="http://schemas.microsoft.com/office/drawing/2010/main" val="0"/>
              </a:ext>
            </a:extLst>
          </a:blip>
          <a:stretch>
            <a:fillRect/>
          </a:stretch>
        </p:blipFill>
        <p:spPr bwMode="auto">
          <a:xfrm>
            <a:off x="6193766" y="623759"/>
            <a:ext cx="1470510" cy="503165"/>
          </a:xfrm>
          <a:prstGeom prst="rect">
            <a:avLst/>
          </a:prstGeom>
          <a:noFill/>
          <a:extLst/>
        </p:spPr>
      </p:pic>
      <p:pic>
        <p:nvPicPr>
          <p:cNvPr id="34" name="Picture 2" descr="C:\Users\claudette\Documents\2011 Jobs\Kelly Young\02-Crystal\graphics\java.png"/>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11500766" y="3390624"/>
            <a:ext cx="478509" cy="880056"/>
          </a:xfrm>
          <a:prstGeom prst="rect">
            <a:avLst/>
          </a:prstGeom>
          <a:noFill/>
          <a:extLst/>
        </p:spPr>
      </p:pic>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759086" y="257831"/>
            <a:ext cx="1810380" cy="416461"/>
          </a:xfrm>
          <a:prstGeom prst="rect">
            <a:avLst/>
          </a:prstGeom>
        </p:spPr>
      </p:pic>
    </p:spTree>
    <p:extLst>
      <p:ext uri="{BB962C8B-B14F-4D97-AF65-F5344CB8AC3E}">
        <p14:creationId xmlns:p14="http://schemas.microsoft.com/office/powerpoint/2010/main" val="1093828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accent2"/>
                    </a:gs>
                    <a:gs pos="100000">
                      <a:schemeClr val="accent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accent2"/>
                    </a:gs>
                    <a:gs pos="100000">
                      <a:schemeClr val="accent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accent2"/>
                    </a:gs>
                    <a:gs pos="100000">
                      <a:schemeClr val="accent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accent2"/>
                    </a:gs>
                    <a:gs pos="0">
                      <a:schemeClr val="accent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385081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accent2"/>
                    </a:gs>
                    <a:gs pos="100000">
                      <a:schemeClr val="accent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accent2"/>
                    </a:gs>
                    <a:gs pos="100000">
                      <a:schemeClr val="accent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724281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hoto">
    <p:bg>
      <p:bgPr>
        <a:solidFill>
          <a:srgbClr val="00B294"/>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4035" b="8699"/>
          <a:stretch/>
        </p:blipFill>
        <p:spPr>
          <a:xfrm>
            <a:off x="5551763" y="0"/>
            <a:ext cx="6995174" cy="6994525"/>
          </a:xfrm>
          <a:prstGeom prst="rect">
            <a:avLst/>
          </a:prstGeom>
        </p:spPr>
      </p:pic>
      <p:sp>
        <p:nvSpPr>
          <p:cNvPr id="9" name="Title 1"/>
          <p:cNvSpPr>
            <a:spLocks noGrp="1"/>
          </p:cNvSpPr>
          <p:nvPr>
            <p:ph type="title" hasCustomPrompt="1"/>
          </p:nvPr>
        </p:nvSpPr>
        <p:spPr bwMode="ltGray">
          <a:xfrm>
            <a:off x="273050" y="2125663"/>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5"/>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r="34000"/>
          <a:stretch/>
        </p:blipFill>
        <p:spPr>
          <a:xfrm>
            <a:off x="10554011" y="4228785"/>
            <a:ext cx="1220587" cy="445445"/>
          </a:xfrm>
          <a:prstGeom prst="rect">
            <a:avLst/>
          </a:prstGeom>
        </p:spPr>
      </p:pic>
      <p:pic>
        <p:nvPicPr>
          <p:cNvPr id="19" name="Picture 18"/>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Effect>
                      <a14:colorTemperature colorTemp="6625"/>
                    </a14:imgEffect>
                    <a14:imgEffect>
                      <a14:saturation sat="25000"/>
                    </a14:imgEffect>
                  </a14:imgLayer>
                </a14:imgProps>
              </a:ext>
              <a:ext uri="{28A0092B-C50C-407E-A947-70E740481C1C}">
                <a14:useLocalDpi xmlns:a14="http://schemas.microsoft.com/office/drawing/2010/main" val="0"/>
              </a:ext>
            </a:extLst>
          </a:blip>
          <a:stretch>
            <a:fillRect/>
          </a:stretch>
        </p:blipFill>
        <p:spPr>
          <a:xfrm>
            <a:off x="6476343" y="1743233"/>
            <a:ext cx="748643" cy="879034"/>
          </a:xfrm>
          <a:prstGeom prst="rect">
            <a:avLst/>
          </a:prstGeom>
        </p:spPr>
      </p:pic>
      <p:grpSp>
        <p:nvGrpSpPr>
          <p:cNvPr id="20" name="Group 19"/>
          <p:cNvGrpSpPr/>
          <p:nvPr userDrawn="1"/>
        </p:nvGrpSpPr>
        <p:grpSpPr>
          <a:xfrm>
            <a:off x="7774384" y="4712665"/>
            <a:ext cx="602086" cy="704358"/>
            <a:chOff x="1502342" y="238442"/>
            <a:chExt cx="1596433" cy="1867608"/>
          </a:xfrm>
          <a:solidFill>
            <a:schemeClr val="bg1"/>
          </a:solidFill>
        </p:grpSpPr>
        <p:sp>
          <p:nvSpPr>
            <p:cNvPr id="21" name="Freeform 25"/>
            <p:cNvSpPr>
              <a:spLocks noEditPoints="1"/>
            </p:cNvSpPr>
            <p:nvPr/>
          </p:nvSpPr>
          <p:spPr bwMode="auto">
            <a:xfrm>
              <a:off x="1502342" y="825623"/>
              <a:ext cx="1596433" cy="681218"/>
            </a:xfrm>
            <a:custGeom>
              <a:avLst/>
              <a:gdLst>
                <a:gd name="T0" fmla="*/ 574 w 618"/>
                <a:gd name="T1" fmla="*/ 0 h 264"/>
                <a:gd name="T2" fmla="*/ 530 w 618"/>
                <a:gd name="T3" fmla="*/ 45 h 264"/>
                <a:gd name="T4" fmla="*/ 530 w 618"/>
                <a:gd name="T5" fmla="*/ 219 h 264"/>
                <a:gd name="T6" fmla="*/ 574 w 618"/>
                <a:gd name="T7" fmla="*/ 264 h 264"/>
                <a:gd name="T8" fmla="*/ 618 w 618"/>
                <a:gd name="T9" fmla="*/ 219 h 264"/>
                <a:gd name="T10" fmla="*/ 618 w 618"/>
                <a:gd name="T11" fmla="*/ 45 h 264"/>
                <a:gd name="T12" fmla="*/ 574 w 618"/>
                <a:gd name="T13" fmla="*/ 0 h 264"/>
                <a:gd name="T14" fmla="*/ 44 w 618"/>
                <a:gd name="T15" fmla="*/ 0 h 264"/>
                <a:gd name="T16" fmla="*/ 0 w 618"/>
                <a:gd name="T17" fmla="*/ 45 h 264"/>
                <a:gd name="T18" fmla="*/ 0 w 618"/>
                <a:gd name="T19" fmla="*/ 219 h 264"/>
                <a:gd name="T20" fmla="*/ 44 w 618"/>
                <a:gd name="T21" fmla="*/ 264 h 264"/>
                <a:gd name="T22" fmla="*/ 88 w 618"/>
                <a:gd name="T23" fmla="*/ 219 h 264"/>
                <a:gd name="T24" fmla="*/ 88 w 618"/>
                <a:gd name="T25" fmla="*/ 45 h 264"/>
                <a:gd name="T26" fmla="*/ 44 w 618"/>
                <a:gd name="T27"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8" h="264">
                  <a:moveTo>
                    <a:pt x="574" y="0"/>
                  </a:moveTo>
                  <a:cubicBezTo>
                    <a:pt x="550" y="0"/>
                    <a:pt x="530" y="20"/>
                    <a:pt x="530" y="45"/>
                  </a:cubicBezTo>
                  <a:cubicBezTo>
                    <a:pt x="530" y="219"/>
                    <a:pt x="530" y="219"/>
                    <a:pt x="530" y="219"/>
                  </a:cubicBezTo>
                  <a:cubicBezTo>
                    <a:pt x="530" y="244"/>
                    <a:pt x="550" y="264"/>
                    <a:pt x="574" y="264"/>
                  </a:cubicBezTo>
                  <a:cubicBezTo>
                    <a:pt x="598" y="264"/>
                    <a:pt x="618" y="244"/>
                    <a:pt x="618" y="219"/>
                  </a:cubicBezTo>
                  <a:cubicBezTo>
                    <a:pt x="618" y="45"/>
                    <a:pt x="618" y="45"/>
                    <a:pt x="618" y="45"/>
                  </a:cubicBezTo>
                  <a:cubicBezTo>
                    <a:pt x="618" y="20"/>
                    <a:pt x="598" y="0"/>
                    <a:pt x="574" y="0"/>
                  </a:cubicBezTo>
                  <a:close/>
                  <a:moveTo>
                    <a:pt x="44" y="0"/>
                  </a:moveTo>
                  <a:cubicBezTo>
                    <a:pt x="20" y="0"/>
                    <a:pt x="0" y="20"/>
                    <a:pt x="0" y="45"/>
                  </a:cubicBezTo>
                  <a:cubicBezTo>
                    <a:pt x="0" y="219"/>
                    <a:pt x="0" y="219"/>
                    <a:pt x="0" y="219"/>
                  </a:cubicBezTo>
                  <a:cubicBezTo>
                    <a:pt x="0" y="244"/>
                    <a:pt x="20" y="264"/>
                    <a:pt x="44" y="264"/>
                  </a:cubicBezTo>
                  <a:cubicBezTo>
                    <a:pt x="68" y="264"/>
                    <a:pt x="88" y="244"/>
                    <a:pt x="88" y="219"/>
                  </a:cubicBezTo>
                  <a:cubicBezTo>
                    <a:pt x="88" y="45"/>
                    <a:pt x="88" y="45"/>
                    <a:pt x="88" y="45"/>
                  </a:cubicBezTo>
                  <a:cubicBezTo>
                    <a:pt x="88" y="20"/>
                    <a:pt x="68" y="0"/>
                    <a:pt x="44" y="0"/>
                  </a:cubicBez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2" name="Freeform 26"/>
            <p:cNvSpPr>
              <a:spLocks/>
            </p:cNvSpPr>
            <p:nvPr/>
          </p:nvSpPr>
          <p:spPr bwMode="auto">
            <a:xfrm>
              <a:off x="1798666" y="827810"/>
              <a:ext cx="1008158" cy="1278240"/>
            </a:xfrm>
            <a:custGeom>
              <a:avLst/>
              <a:gdLst>
                <a:gd name="T0" fmla="*/ 0 w 390"/>
                <a:gd name="T1" fmla="*/ 0 h 495"/>
                <a:gd name="T2" fmla="*/ 0 w 390"/>
                <a:gd name="T3" fmla="*/ 319 h 495"/>
                <a:gd name="T4" fmla="*/ 34 w 390"/>
                <a:gd name="T5" fmla="*/ 353 h 495"/>
                <a:gd name="T6" fmla="*/ 73 w 390"/>
                <a:gd name="T7" fmla="*/ 353 h 495"/>
                <a:gd name="T8" fmla="*/ 73 w 390"/>
                <a:gd name="T9" fmla="*/ 450 h 495"/>
                <a:gd name="T10" fmla="*/ 117 w 390"/>
                <a:gd name="T11" fmla="*/ 495 h 495"/>
                <a:gd name="T12" fmla="*/ 161 w 390"/>
                <a:gd name="T13" fmla="*/ 450 h 495"/>
                <a:gd name="T14" fmla="*/ 161 w 390"/>
                <a:gd name="T15" fmla="*/ 353 h 495"/>
                <a:gd name="T16" fmla="*/ 229 w 390"/>
                <a:gd name="T17" fmla="*/ 353 h 495"/>
                <a:gd name="T18" fmla="*/ 229 w 390"/>
                <a:gd name="T19" fmla="*/ 450 h 495"/>
                <a:gd name="T20" fmla="*/ 273 w 390"/>
                <a:gd name="T21" fmla="*/ 495 h 495"/>
                <a:gd name="T22" fmla="*/ 317 w 390"/>
                <a:gd name="T23" fmla="*/ 450 h 495"/>
                <a:gd name="T24" fmla="*/ 317 w 390"/>
                <a:gd name="T25" fmla="*/ 353 h 495"/>
                <a:gd name="T26" fmla="*/ 356 w 390"/>
                <a:gd name="T27" fmla="*/ 353 h 495"/>
                <a:gd name="T28" fmla="*/ 390 w 390"/>
                <a:gd name="T29" fmla="*/ 319 h 495"/>
                <a:gd name="T30" fmla="*/ 390 w 390"/>
                <a:gd name="T31" fmla="*/ 0 h 495"/>
                <a:gd name="T32" fmla="*/ 0 w 390"/>
                <a:gd name="T33"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0" h="495">
                  <a:moveTo>
                    <a:pt x="0" y="0"/>
                  </a:moveTo>
                  <a:cubicBezTo>
                    <a:pt x="0" y="319"/>
                    <a:pt x="0" y="319"/>
                    <a:pt x="0" y="319"/>
                  </a:cubicBezTo>
                  <a:cubicBezTo>
                    <a:pt x="0" y="338"/>
                    <a:pt x="15" y="353"/>
                    <a:pt x="34" y="353"/>
                  </a:cubicBezTo>
                  <a:cubicBezTo>
                    <a:pt x="73" y="353"/>
                    <a:pt x="73" y="353"/>
                    <a:pt x="73" y="353"/>
                  </a:cubicBezTo>
                  <a:cubicBezTo>
                    <a:pt x="73" y="450"/>
                    <a:pt x="73" y="450"/>
                    <a:pt x="73" y="450"/>
                  </a:cubicBezTo>
                  <a:cubicBezTo>
                    <a:pt x="73" y="475"/>
                    <a:pt x="93" y="495"/>
                    <a:pt x="117" y="495"/>
                  </a:cubicBezTo>
                  <a:cubicBezTo>
                    <a:pt x="141" y="495"/>
                    <a:pt x="161" y="475"/>
                    <a:pt x="161" y="450"/>
                  </a:cubicBezTo>
                  <a:cubicBezTo>
                    <a:pt x="161" y="353"/>
                    <a:pt x="161" y="353"/>
                    <a:pt x="161" y="353"/>
                  </a:cubicBezTo>
                  <a:cubicBezTo>
                    <a:pt x="229" y="353"/>
                    <a:pt x="229" y="353"/>
                    <a:pt x="229" y="353"/>
                  </a:cubicBezTo>
                  <a:cubicBezTo>
                    <a:pt x="229" y="450"/>
                    <a:pt x="229" y="450"/>
                    <a:pt x="229" y="450"/>
                  </a:cubicBezTo>
                  <a:cubicBezTo>
                    <a:pt x="229" y="475"/>
                    <a:pt x="249" y="495"/>
                    <a:pt x="273" y="495"/>
                  </a:cubicBezTo>
                  <a:cubicBezTo>
                    <a:pt x="297" y="495"/>
                    <a:pt x="317" y="475"/>
                    <a:pt x="317" y="450"/>
                  </a:cubicBezTo>
                  <a:cubicBezTo>
                    <a:pt x="317" y="353"/>
                    <a:pt x="317" y="353"/>
                    <a:pt x="317" y="353"/>
                  </a:cubicBezTo>
                  <a:cubicBezTo>
                    <a:pt x="356" y="353"/>
                    <a:pt x="356" y="353"/>
                    <a:pt x="356" y="353"/>
                  </a:cubicBezTo>
                  <a:cubicBezTo>
                    <a:pt x="375" y="353"/>
                    <a:pt x="390" y="338"/>
                    <a:pt x="390" y="319"/>
                  </a:cubicBezTo>
                  <a:cubicBezTo>
                    <a:pt x="390" y="0"/>
                    <a:pt x="390" y="0"/>
                    <a:pt x="390" y="0"/>
                  </a:cubicBezTo>
                  <a:lnTo>
                    <a:pt x="0" y="0"/>
                  </a:ln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3" name="Freeform 27"/>
            <p:cNvSpPr>
              <a:spLocks noEditPoints="1"/>
            </p:cNvSpPr>
            <p:nvPr/>
          </p:nvSpPr>
          <p:spPr bwMode="auto">
            <a:xfrm>
              <a:off x="1796479" y="238442"/>
              <a:ext cx="1007065" cy="517201"/>
            </a:xfrm>
            <a:custGeom>
              <a:avLst/>
              <a:gdLst>
                <a:gd name="T0" fmla="*/ 288 w 390"/>
                <a:gd name="T1" fmla="*/ 63 h 200"/>
                <a:gd name="T2" fmla="*/ 324 w 390"/>
                <a:gd name="T3" fmla="*/ 11 h 200"/>
                <a:gd name="T4" fmla="*/ 323 w 390"/>
                <a:gd name="T5" fmla="*/ 2 h 200"/>
                <a:gd name="T6" fmla="*/ 314 w 390"/>
                <a:gd name="T7" fmla="*/ 4 h 200"/>
                <a:gd name="T8" fmla="*/ 276 w 390"/>
                <a:gd name="T9" fmla="*/ 59 h 200"/>
                <a:gd name="T10" fmla="*/ 195 w 390"/>
                <a:gd name="T11" fmla="*/ 43 h 200"/>
                <a:gd name="T12" fmla="*/ 114 w 390"/>
                <a:gd name="T13" fmla="*/ 59 h 200"/>
                <a:gd name="T14" fmla="*/ 76 w 390"/>
                <a:gd name="T15" fmla="*/ 4 h 200"/>
                <a:gd name="T16" fmla="*/ 67 w 390"/>
                <a:gd name="T17" fmla="*/ 2 h 200"/>
                <a:gd name="T18" fmla="*/ 66 w 390"/>
                <a:gd name="T19" fmla="*/ 11 h 200"/>
                <a:gd name="T20" fmla="*/ 102 w 390"/>
                <a:gd name="T21" fmla="*/ 63 h 200"/>
                <a:gd name="T22" fmla="*/ 0 w 390"/>
                <a:gd name="T23" fmla="*/ 200 h 200"/>
                <a:gd name="T24" fmla="*/ 390 w 390"/>
                <a:gd name="T25" fmla="*/ 200 h 200"/>
                <a:gd name="T26" fmla="*/ 288 w 390"/>
                <a:gd name="T27" fmla="*/ 63 h 200"/>
                <a:gd name="T28" fmla="*/ 113 w 390"/>
                <a:gd name="T29" fmla="*/ 146 h 200"/>
                <a:gd name="T30" fmla="*/ 91 w 390"/>
                <a:gd name="T31" fmla="*/ 124 h 200"/>
                <a:gd name="T32" fmla="*/ 113 w 390"/>
                <a:gd name="T33" fmla="*/ 103 h 200"/>
                <a:gd name="T34" fmla="*/ 134 w 390"/>
                <a:gd name="T35" fmla="*/ 124 h 200"/>
                <a:gd name="T36" fmla="*/ 113 w 390"/>
                <a:gd name="T37" fmla="*/ 146 h 200"/>
                <a:gd name="T38" fmla="*/ 280 w 390"/>
                <a:gd name="T39" fmla="*/ 146 h 200"/>
                <a:gd name="T40" fmla="*/ 259 w 390"/>
                <a:gd name="T41" fmla="*/ 124 h 200"/>
                <a:gd name="T42" fmla="*/ 280 w 390"/>
                <a:gd name="T43" fmla="*/ 103 h 200"/>
                <a:gd name="T44" fmla="*/ 302 w 390"/>
                <a:gd name="T45" fmla="*/ 124 h 200"/>
                <a:gd name="T46" fmla="*/ 280 w 390"/>
                <a:gd name="T47"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200">
                  <a:moveTo>
                    <a:pt x="288" y="63"/>
                  </a:moveTo>
                  <a:cubicBezTo>
                    <a:pt x="324" y="11"/>
                    <a:pt x="324" y="11"/>
                    <a:pt x="324" y="11"/>
                  </a:cubicBezTo>
                  <a:cubicBezTo>
                    <a:pt x="326" y="8"/>
                    <a:pt x="325" y="4"/>
                    <a:pt x="323" y="2"/>
                  </a:cubicBezTo>
                  <a:cubicBezTo>
                    <a:pt x="320" y="0"/>
                    <a:pt x="316" y="1"/>
                    <a:pt x="314" y="4"/>
                  </a:cubicBezTo>
                  <a:cubicBezTo>
                    <a:pt x="276" y="59"/>
                    <a:pt x="276" y="59"/>
                    <a:pt x="276" y="59"/>
                  </a:cubicBezTo>
                  <a:cubicBezTo>
                    <a:pt x="251" y="49"/>
                    <a:pt x="224" y="43"/>
                    <a:pt x="195" y="43"/>
                  </a:cubicBezTo>
                  <a:cubicBezTo>
                    <a:pt x="166" y="43"/>
                    <a:pt x="139" y="49"/>
                    <a:pt x="114" y="59"/>
                  </a:cubicBezTo>
                  <a:cubicBezTo>
                    <a:pt x="76" y="4"/>
                    <a:pt x="76" y="4"/>
                    <a:pt x="76" y="4"/>
                  </a:cubicBezTo>
                  <a:cubicBezTo>
                    <a:pt x="74" y="1"/>
                    <a:pt x="70" y="0"/>
                    <a:pt x="67" y="2"/>
                  </a:cubicBezTo>
                  <a:cubicBezTo>
                    <a:pt x="65" y="4"/>
                    <a:pt x="64" y="8"/>
                    <a:pt x="66" y="11"/>
                  </a:cubicBezTo>
                  <a:cubicBezTo>
                    <a:pt x="102" y="63"/>
                    <a:pt x="102" y="63"/>
                    <a:pt x="102" y="63"/>
                  </a:cubicBezTo>
                  <a:cubicBezTo>
                    <a:pt x="45" y="90"/>
                    <a:pt x="5" y="141"/>
                    <a:pt x="0" y="200"/>
                  </a:cubicBezTo>
                  <a:cubicBezTo>
                    <a:pt x="390" y="200"/>
                    <a:pt x="390" y="200"/>
                    <a:pt x="390" y="200"/>
                  </a:cubicBezTo>
                  <a:cubicBezTo>
                    <a:pt x="385" y="141"/>
                    <a:pt x="345" y="90"/>
                    <a:pt x="288" y="63"/>
                  </a:cubicBezTo>
                  <a:close/>
                  <a:moveTo>
                    <a:pt x="113" y="146"/>
                  </a:moveTo>
                  <a:cubicBezTo>
                    <a:pt x="101" y="146"/>
                    <a:pt x="91" y="136"/>
                    <a:pt x="91" y="124"/>
                  </a:cubicBezTo>
                  <a:cubicBezTo>
                    <a:pt x="91" y="113"/>
                    <a:pt x="101" y="103"/>
                    <a:pt x="113" y="103"/>
                  </a:cubicBezTo>
                  <a:cubicBezTo>
                    <a:pt x="125" y="103"/>
                    <a:pt x="134" y="113"/>
                    <a:pt x="134" y="124"/>
                  </a:cubicBezTo>
                  <a:cubicBezTo>
                    <a:pt x="134" y="136"/>
                    <a:pt x="125" y="146"/>
                    <a:pt x="113" y="146"/>
                  </a:cubicBezTo>
                  <a:close/>
                  <a:moveTo>
                    <a:pt x="280" y="146"/>
                  </a:moveTo>
                  <a:cubicBezTo>
                    <a:pt x="268" y="146"/>
                    <a:pt x="259" y="136"/>
                    <a:pt x="259" y="124"/>
                  </a:cubicBezTo>
                  <a:cubicBezTo>
                    <a:pt x="259" y="113"/>
                    <a:pt x="268" y="103"/>
                    <a:pt x="280" y="103"/>
                  </a:cubicBezTo>
                  <a:cubicBezTo>
                    <a:pt x="292" y="103"/>
                    <a:pt x="302" y="113"/>
                    <a:pt x="302" y="124"/>
                  </a:cubicBezTo>
                  <a:cubicBezTo>
                    <a:pt x="302" y="136"/>
                    <a:pt x="292" y="146"/>
                    <a:pt x="280" y="146"/>
                  </a:cubicBez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24"/>
          <p:cNvPicPr>
            <a:picLocks noChangeAspect="1"/>
          </p:cNvPicPr>
          <p:nvPr userDrawn="1"/>
        </p:nvPicPr>
        <p:blipFill>
          <a:blip r:embed="rId6">
            <a:lum bright="70000" contrast="-70000"/>
            <a:extLst>
              <a:ext uri="{28A0092B-C50C-407E-A947-70E740481C1C}">
                <a14:useLocalDpi xmlns:a14="http://schemas.microsoft.com/office/drawing/2010/main" val="0"/>
              </a:ext>
            </a:extLst>
          </a:blip>
          <a:stretch>
            <a:fillRect/>
          </a:stretch>
        </p:blipFill>
        <p:spPr>
          <a:xfrm>
            <a:off x="10935473" y="2032197"/>
            <a:ext cx="457665" cy="560037"/>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gray">
          <a:xfrm>
            <a:off x="458332" y="480632"/>
            <a:ext cx="1552931" cy="332660"/>
          </a:xfrm>
          <a:prstGeom prst="rect">
            <a:avLst/>
          </a:prstGeom>
        </p:spPr>
      </p:pic>
      <p:sp>
        <p:nvSpPr>
          <p:cNvPr id="16" name="Freeform 15"/>
          <p:cNvSpPr>
            <a:spLocks noChangeAspect="1" noEditPoints="1"/>
          </p:cNvSpPr>
          <p:nvPr userDrawn="1"/>
        </p:nvSpPr>
        <p:spPr bwMode="auto">
          <a:xfrm>
            <a:off x="-349220" y="6046357"/>
            <a:ext cx="13134915" cy="1852941"/>
          </a:xfrm>
          <a:custGeom>
            <a:avLst/>
            <a:gdLst>
              <a:gd name="T0" fmla="*/ 1088 w 2202"/>
              <a:gd name="T1" fmla="*/ 0 h 277"/>
              <a:gd name="T2" fmla="*/ 261 w 2202"/>
              <a:gd name="T3" fmla="*/ 273 h 277"/>
              <a:gd name="T4" fmla="*/ 560 w 2202"/>
              <a:gd name="T5" fmla="*/ 241 h 277"/>
              <a:gd name="T6" fmla="*/ 886 w 2202"/>
              <a:gd name="T7" fmla="*/ 185 h 277"/>
              <a:gd name="T8" fmla="*/ 1315 w 2202"/>
              <a:gd name="T9" fmla="*/ 185 h 277"/>
              <a:gd name="T10" fmla="*/ 1642 w 2202"/>
              <a:gd name="T11" fmla="*/ 241 h 277"/>
              <a:gd name="T12" fmla="*/ 1941 w 2202"/>
              <a:gd name="T13" fmla="*/ 273 h 277"/>
              <a:gd name="T14" fmla="*/ 248 w 2202"/>
              <a:gd name="T15" fmla="*/ 238 h 277"/>
              <a:gd name="T16" fmla="*/ 258 w 2202"/>
              <a:gd name="T17" fmla="*/ 231 h 277"/>
              <a:gd name="T18" fmla="*/ 246 w 2202"/>
              <a:gd name="T19" fmla="*/ 120 h 277"/>
              <a:gd name="T20" fmla="*/ 158 w 2202"/>
              <a:gd name="T21" fmla="*/ 95 h 277"/>
              <a:gd name="T22" fmla="*/ 294 w 2202"/>
              <a:gd name="T23" fmla="*/ 74 h 277"/>
              <a:gd name="T24" fmla="*/ 294 w 2202"/>
              <a:gd name="T25" fmla="*/ 99 h 277"/>
              <a:gd name="T26" fmla="*/ 293 w 2202"/>
              <a:gd name="T27" fmla="*/ 184 h 277"/>
              <a:gd name="T28" fmla="*/ 351 w 2202"/>
              <a:gd name="T29" fmla="*/ 174 h 277"/>
              <a:gd name="T30" fmla="*/ 410 w 2202"/>
              <a:gd name="T31" fmla="*/ 129 h 277"/>
              <a:gd name="T32" fmla="*/ 402 w 2202"/>
              <a:gd name="T33" fmla="*/ 186 h 277"/>
              <a:gd name="T34" fmla="*/ 535 w 2202"/>
              <a:gd name="T35" fmla="*/ 151 h 277"/>
              <a:gd name="T36" fmla="*/ 492 w 2202"/>
              <a:gd name="T37" fmla="*/ 102 h 277"/>
              <a:gd name="T38" fmla="*/ 569 w 2202"/>
              <a:gd name="T39" fmla="*/ 71 h 277"/>
              <a:gd name="T40" fmla="*/ 558 w 2202"/>
              <a:gd name="T41" fmla="*/ 78 h 277"/>
              <a:gd name="T42" fmla="*/ 697 w 2202"/>
              <a:gd name="T43" fmla="*/ 153 h 277"/>
              <a:gd name="T44" fmla="*/ 764 w 2202"/>
              <a:gd name="T45" fmla="*/ 166 h 277"/>
              <a:gd name="T46" fmla="*/ 811 w 2202"/>
              <a:gd name="T47" fmla="*/ 101 h 277"/>
              <a:gd name="T48" fmla="*/ 700 w 2202"/>
              <a:gd name="T49" fmla="*/ 125 h 277"/>
              <a:gd name="T50" fmla="*/ 811 w 2202"/>
              <a:gd name="T51" fmla="*/ 101 h 277"/>
              <a:gd name="T52" fmla="*/ 846 w 2202"/>
              <a:gd name="T53" fmla="*/ 101 h 277"/>
              <a:gd name="T54" fmla="*/ 846 w 2202"/>
              <a:gd name="T55" fmla="*/ 171 h 277"/>
              <a:gd name="T56" fmla="*/ 879 w 2202"/>
              <a:gd name="T57" fmla="*/ 152 h 277"/>
              <a:gd name="T58" fmla="*/ 1020 w 2202"/>
              <a:gd name="T59" fmla="*/ 64 h 277"/>
              <a:gd name="T60" fmla="*/ 934 w 2202"/>
              <a:gd name="T61" fmla="*/ 151 h 277"/>
              <a:gd name="T62" fmla="*/ 1112 w 2202"/>
              <a:gd name="T63" fmla="*/ 172 h 277"/>
              <a:gd name="T64" fmla="*/ 1125 w 2202"/>
              <a:gd name="T65" fmla="*/ 183 h 277"/>
              <a:gd name="T66" fmla="*/ 1355 w 2202"/>
              <a:gd name="T67" fmla="*/ 171 h 277"/>
              <a:gd name="T68" fmla="*/ 1299 w 2202"/>
              <a:gd name="T69" fmla="*/ 146 h 277"/>
              <a:gd name="T70" fmla="*/ 1368 w 2202"/>
              <a:gd name="T71" fmla="*/ 92 h 277"/>
              <a:gd name="T72" fmla="*/ 1368 w 2202"/>
              <a:gd name="T73" fmla="*/ 41 h 277"/>
              <a:gd name="T74" fmla="*/ 1403 w 2202"/>
              <a:gd name="T75" fmla="*/ 164 h 277"/>
              <a:gd name="T76" fmla="*/ 1435 w 2202"/>
              <a:gd name="T77" fmla="*/ 131 h 277"/>
              <a:gd name="T78" fmla="*/ 1618 w 2202"/>
              <a:gd name="T79" fmla="*/ 43 h 277"/>
              <a:gd name="T80" fmla="*/ 1643 w 2202"/>
              <a:gd name="T81" fmla="*/ 204 h 277"/>
              <a:gd name="T82" fmla="*/ 1643 w 2202"/>
              <a:gd name="T83" fmla="*/ 152 h 277"/>
              <a:gd name="T84" fmla="*/ 1555 w 2202"/>
              <a:gd name="T85" fmla="*/ 119 h 277"/>
              <a:gd name="T86" fmla="*/ 1677 w 2202"/>
              <a:gd name="T87" fmla="*/ 77 h 277"/>
              <a:gd name="T88" fmla="*/ 1666 w 2202"/>
              <a:gd name="T89" fmla="*/ 81 h 277"/>
              <a:gd name="T90" fmla="*/ 1734 w 2202"/>
              <a:gd name="T91" fmla="*/ 132 h 277"/>
              <a:gd name="T92" fmla="*/ 1921 w 2202"/>
              <a:gd name="T93" fmla="*/ 230 h 277"/>
              <a:gd name="T94" fmla="*/ 1921 w 2202"/>
              <a:gd name="T95" fmla="*/ 195 h 277"/>
              <a:gd name="T96" fmla="*/ 1827 w 2202"/>
              <a:gd name="T97" fmla="*/ 168 h 277"/>
              <a:gd name="T98" fmla="*/ 1921 w 2202"/>
              <a:gd name="T99" fmla="*/ 144 h 277"/>
              <a:gd name="T100" fmla="*/ 1686 w 2202"/>
              <a:gd name="T101" fmla="*/ 57 h 277"/>
              <a:gd name="T102" fmla="*/ 1956 w 2202"/>
              <a:gd name="T103" fmla="*/ 80 h 277"/>
              <a:gd name="T104" fmla="*/ 1943 w 2202"/>
              <a:gd name="T105" fmla="*/ 134 h 277"/>
              <a:gd name="T106" fmla="*/ 1943 w 2202"/>
              <a:gd name="T107" fmla="*/ 140 h 277"/>
              <a:gd name="T108" fmla="*/ 1955 w 2202"/>
              <a:gd name="T109" fmla="*/ 1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2" h="277">
                <a:moveTo>
                  <a:pt x="2199" y="107"/>
                </a:moveTo>
                <a:cubicBezTo>
                  <a:pt x="2197" y="100"/>
                  <a:pt x="2190" y="93"/>
                  <a:pt x="2182" y="92"/>
                </a:cubicBezTo>
                <a:cubicBezTo>
                  <a:pt x="1829" y="31"/>
                  <a:pt x="1471" y="1"/>
                  <a:pt x="1114" y="0"/>
                </a:cubicBezTo>
                <a:cubicBezTo>
                  <a:pt x="1107" y="0"/>
                  <a:pt x="1101" y="0"/>
                  <a:pt x="1101" y="0"/>
                </a:cubicBezTo>
                <a:cubicBezTo>
                  <a:pt x="1101" y="0"/>
                  <a:pt x="1095" y="0"/>
                  <a:pt x="1088" y="0"/>
                </a:cubicBezTo>
                <a:cubicBezTo>
                  <a:pt x="730" y="1"/>
                  <a:pt x="373" y="31"/>
                  <a:pt x="19" y="92"/>
                </a:cubicBezTo>
                <a:cubicBezTo>
                  <a:pt x="12" y="93"/>
                  <a:pt x="5" y="100"/>
                  <a:pt x="3" y="107"/>
                </a:cubicBezTo>
                <a:cubicBezTo>
                  <a:pt x="2" y="108"/>
                  <a:pt x="2" y="109"/>
                  <a:pt x="2" y="110"/>
                </a:cubicBezTo>
                <a:cubicBezTo>
                  <a:pt x="0" y="117"/>
                  <a:pt x="3" y="126"/>
                  <a:pt x="9" y="129"/>
                </a:cubicBezTo>
                <a:cubicBezTo>
                  <a:pt x="92" y="175"/>
                  <a:pt x="176" y="224"/>
                  <a:pt x="261" y="273"/>
                </a:cubicBezTo>
                <a:cubicBezTo>
                  <a:pt x="266" y="277"/>
                  <a:pt x="276" y="276"/>
                  <a:pt x="282" y="271"/>
                </a:cubicBezTo>
                <a:cubicBezTo>
                  <a:pt x="307" y="250"/>
                  <a:pt x="332" y="230"/>
                  <a:pt x="357" y="210"/>
                </a:cubicBezTo>
                <a:cubicBezTo>
                  <a:pt x="362" y="205"/>
                  <a:pt x="373" y="203"/>
                  <a:pt x="379" y="204"/>
                </a:cubicBezTo>
                <a:cubicBezTo>
                  <a:pt x="431" y="217"/>
                  <a:pt x="483" y="229"/>
                  <a:pt x="535" y="243"/>
                </a:cubicBezTo>
                <a:cubicBezTo>
                  <a:pt x="542" y="245"/>
                  <a:pt x="553" y="244"/>
                  <a:pt x="560" y="241"/>
                </a:cubicBezTo>
                <a:cubicBezTo>
                  <a:pt x="612" y="218"/>
                  <a:pt x="664" y="196"/>
                  <a:pt x="717" y="175"/>
                </a:cubicBezTo>
                <a:cubicBezTo>
                  <a:pt x="724" y="172"/>
                  <a:pt x="734" y="173"/>
                  <a:pt x="740" y="177"/>
                </a:cubicBezTo>
                <a:cubicBezTo>
                  <a:pt x="764" y="192"/>
                  <a:pt x="788" y="208"/>
                  <a:pt x="812" y="223"/>
                </a:cubicBezTo>
                <a:cubicBezTo>
                  <a:pt x="818" y="227"/>
                  <a:pt x="827" y="227"/>
                  <a:pt x="833" y="222"/>
                </a:cubicBezTo>
                <a:cubicBezTo>
                  <a:pt x="851" y="210"/>
                  <a:pt x="868" y="197"/>
                  <a:pt x="886" y="185"/>
                </a:cubicBezTo>
                <a:cubicBezTo>
                  <a:pt x="892" y="181"/>
                  <a:pt x="903" y="178"/>
                  <a:pt x="910" y="179"/>
                </a:cubicBezTo>
                <a:cubicBezTo>
                  <a:pt x="969" y="188"/>
                  <a:pt x="1028" y="197"/>
                  <a:pt x="1088" y="208"/>
                </a:cubicBezTo>
                <a:cubicBezTo>
                  <a:pt x="1095" y="209"/>
                  <a:pt x="1107" y="209"/>
                  <a:pt x="1114" y="208"/>
                </a:cubicBezTo>
                <a:cubicBezTo>
                  <a:pt x="1173" y="197"/>
                  <a:pt x="1232" y="188"/>
                  <a:pt x="1292" y="179"/>
                </a:cubicBezTo>
                <a:cubicBezTo>
                  <a:pt x="1299" y="178"/>
                  <a:pt x="1309" y="181"/>
                  <a:pt x="1315" y="185"/>
                </a:cubicBezTo>
                <a:cubicBezTo>
                  <a:pt x="1333" y="197"/>
                  <a:pt x="1351" y="210"/>
                  <a:pt x="1368" y="222"/>
                </a:cubicBezTo>
                <a:cubicBezTo>
                  <a:pt x="1374" y="227"/>
                  <a:pt x="1384" y="227"/>
                  <a:pt x="1390" y="223"/>
                </a:cubicBezTo>
                <a:cubicBezTo>
                  <a:pt x="1414" y="208"/>
                  <a:pt x="1438" y="192"/>
                  <a:pt x="1462" y="177"/>
                </a:cubicBezTo>
                <a:cubicBezTo>
                  <a:pt x="1468" y="173"/>
                  <a:pt x="1478" y="172"/>
                  <a:pt x="1485" y="175"/>
                </a:cubicBezTo>
                <a:cubicBezTo>
                  <a:pt x="1537" y="196"/>
                  <a:pt x="1590" y="218"/>
                  <a:pt x="1642" y="241"/>
                </a:cubicBezTo>
                <a:cubicBezTo>
                  <a:pt x="1649" y="244"/>
                  <a:pt x="1660" y="245"/>
                  <a:pt x="1667" y="243"/>
                </a:cubicBezTo>
                <a:cubicBezTo>
                  <a:pt x="1719" y="229"/>
                  <a:pt x="1770" y="217"/>
                  <a:pt x="1822" y="204"/>
                </a:cubicBezTo>
                <a:cubicBezTo>
                  <a:pt x="1829" y="203"/>
                  <a:pt x="1839" y="205"/>
                  <a:pt x="1845" y="210"/>
                </a:cubicBezTo>
                <a:cubicBezTo>
                  <a:pt x="1870" y="230"/>
                  <a:pt x="1895" y="250"/>
                  <a:pt x="1920" y="271"/>
                </a:cubicBezTo>
                <a:cubicBezTo>
                  <a:pt x="1926" y="276"/>
                  <a:pt x="1935" y="277"/>
                  <a:pt x="1941" y="273"/>
                </a:cubicBezTo>
                <a:cubicBezTo>
                  <a:pt x="2025" y="224"/>
                  <a:pt x="2109" y="175"/>
                  <a:pt x="2193" y="129"/>
                </a:cubicBezTo>
                <a:cubicBezTo>
                  <a:pt x="2199" y="126"/>
                  <a:pt x="2202" y="117"/>
                  <a:pt x="2200" y="110"/>
                </a:cubicBezTo>
                <a:cubicBezTo>
                  <a:pt x="2199" y="109"/>
                  <a:pt x="2199" y="108"/>
                  <a:pt x="2199" y="107"/>
                </a:cubicBezTo>
                <a:close/>
                <a:moveTo>
                  <a:pt x="258" y="231"/>
                </a:moveTo>
                <a:cubicBezTo>
                  <a:pt x="258" y="238"/>
                  <a:pt x="254" y="241"/>
                  <a:pt x="248" y="238"/>
                </a:cubicBezTo>
                <a:cubicBezTo>
                  <a:pt x="194" y="206"/>
                  <a:pt x="141" y="175"/>
                  <a:pt x="87" y="145"/>
                </a:cubicBezTo>
                <a:cubicBezTo>
                  <a:pt x="81" y="142"/>
                  <a:pt x="82" y="140"/>
                  <a:pt x="89" y="142"/>
                </a:cubicBezTo>
                <a:cubicBezTo>
                  <a:pt x="141" y="152"/>
                  <a:pt x="194" y="162"/>
                  <a:pt x="246" y="174"/>
                </a:cubicBezTo>
                <a:cubicBezTo>
                  <a:pt x="253" y="175"/>
                  <a:pt x="258" y="182"/>
                  <a:pt x="258" y="190"/>
                </a:cubicBezTo>
                <a:cubicBezTo>
                  <a:pt x="258" y="203"/>
                  <a:pt x="258" y="217"/>
                  <a:pt x="258" y="231"/>
                </a:cubicBezTo>
                <a:close/>
                <a:moveTo>
                  <a:pt x="258" y="140"/>
                </a:moveTo>
                <a:cubicBezTo>
                  <a:pt x="258" y="147"/>
                  <a:pt x="253" y="151"/>
                  <a:pt x="246" y="150"/>
                </a:cubicBezTo>
                <a:cubicBezTo>
                  <a:pt x="196" y="139"/>
                  <a:pt x="145" y="129"/>
                  <a:pt x="95" y="119"/>
                </a:cubicBezTo>
                <a:cubicBezTo>
                  <a:pt x="88" y="117"/>
                  <a:pt x="88" y="116"/>
                  <a:pt x="95" y="117"/>
                </a:cubicBezTo>
                <a:cubicBezTo>
                  <a:pt x="145" y="117"/>
                  <a:pt x="195" y="118"/>
                  <a:pt x="246" y="120"/>
                </a:cubicBezTo>
                <a:cubicBezTo>
                  <a:pt x="253" y="121"/>
                  <a:pt x="258" y="127"/>
                  <a:pt x="258" y="134"/>
                </a:cubicBezTo>
                <a:cubicBezTo>
                  <a:pt x="258" y="136"/>
                  <a:pt x="258" y="138"/>
                  <a:pt x="258" y="140"/>
                </a:cubicBezTo>
                <a:close/>
                <a:moveTo>
                  <a:pt x="258" y="88"/>
                </a:moveTo>
                <a:cubicBezTo>
                  <a:pt x="258" y="93"/>
                  <a:pt x="253" y="97"/>
                  <a:pt x="246" y="97"/>
                </a:cubicBezTo>
                <a:cubicBezTo>
                  <a:pt x="216" y="96"/>
                  <a:pt x="187" y="95"/>
                  <a:pt x="158" y="95"/>
                </a:cubicBezTo>
                <a:cubicBezTo>
                  <a:pt x="151" y="94"/>
                  <a:pt x="151" y="93"/>
                  <a:pt x="158" y="92"/>
                </a:cubicBezTo>
                <a:cubicBezTo>
                  <a:pt x="187" y="88"/>
                  <a:pt x="216" y="84"/>
                  <a:pt x="245" y="80"/>
                </a:cubicBezTo>
                <a:cubicBezTo>
                  <a:pt x="253" y="79"/>
                  <a:pt x="258" y="83"/>
                  <a:pt x="258" y="88"/>
                </a:cubicBezTo>
                <a:close/>
                <a:moveTo>
                  <a:pt x="281" y="87"/>
                </a:moveTo>
                <a:cubicBezTo>
                  <a:pt x="281" y="81"/>
                  <a:pt x="287" y="75"/>
                  <a:pt x="294" y="74"/>
                </a:cubicBezTo>
                <a:cubicBezTo>
                  <a:pt x="367" y="64"/>
                  <a:pt x="440" y="56"/>
                  <a:pt x="513" y="50"/>
                </a:cubicBezTo>
                <a:cubicBezTo>
                  <a:pt x="520" y="49"/>
                  <a:pt x="521" y="52"/>
                  <a:pt x="515" y="57"/>
                </a:cubicBezTo>
                <a:cubicBezTo>
                  <a:pt x="497" y="71"/>
                  <a:pt x="479" y="85"/>
                  <a:pt x="460" y="100"/>
                </a:cubicBezTo>
                <a:cubicBezTo>
                  <a:pt x="454" y="104"/>
                  <a:pt x="444" y="108"/>
                  <a:pt x="437" y="107"/>
                </a:cubicBezTo>
                <a:cubicBezTo>
                  <a:pt x="389" y="104"/>
                  <a:pt x="341" y="101"/>
                  <a:pt x="294" y="99"/>
                </a:cubicBezTo>
                <a:cubicBezTo>
                  <a:pt x="287" y="99"/>
                  <a:pt x="281" y="94"/>
                  <a:pt x="281" y="87"/>
                </a:cubicBezTo>
                <a:close/>
                <a:moveTo>
                  <a:pt x="291" y="235"/>
                </a:moveTo>
                <a:cubicBezTo>
                  <a:pt x="286" y="240"/>
                  <a:pt x="281" y="238"/>
                  <a:pt x="281" y="230"/>
                </a:cubicBezTo>
                <a:cubicBezTo>
                  <a:pt x="281" y="218"/>
                  <a:pt x="281" y="207"/>
                  <a:pt x="281" y="195"/>
                </a:cubicBezTo>
                <a:cubicBezTo>
                  <a:pt x="281" y="187"/>
                  <a:pt x="286" y="183"/>
                  <a:pt x="293" y="184"/>
                </a:cubicBezTo>
                <a:cubicBezTo>
                  <a:pt x="305" y="187"/>
                  <a:pt x="316" y="190"/>
                  <a:pt x="328" y="192"/>
                </a:cubicBezTo>
                <a:cubicBezTo>
                  <a:pt x="335" y="194"/>
                  <a:pt x="335" y="199"/>
                  <a:pt x="330" y="204"/>
                </a:cubicBezTo>
                <a:cubicBezTo>
                  <a:pt x="317" y="214"/>
                  <a:pt x="304" y="224"/>
                  <a:pt x="291" y="235"/>
                </a:cubicBezTo>
                <a:close/>
                <a:moveTo>
                  <a:pt x="374" y="168"/>
                </a:moveTo>
                <a:cubicBezTo>
                  <a:pt x="368" y="173"/>
                  <a:pt x="358" y="175"/>
                  <a:pt x="351" y="174"/>
                </a:cubicBezTo>
                <a:cubicBezTo>
                  <a:pt x="332" y="169"/>
                  <a:pt x="312" y="165"/>
                  <a:pt x="293" y="160"/>
                </a:cubicBezTo>
                <a:cubicBezTo>
                  <a:pt x="286" y="159"/>
                  <a:pt x="281" y="152"/>
                  <a:pt x="281" y="144"/>
                </a:cubicBezTo>
                <a:cubicBezTo>
                  <a:pt x="281" y="141"/>
                  <a:pt x="281" y="138"/>
                  <a:pt x="281" y="135"/>
                </a:cubicBezTo>
                <a:cubicBezTo>
                  <a:pt x="281" y="127"/>
                  <a:pt x="287" y="122"/>
                  <a:pt x="294" y="122"/>
                </a:cubicBezTo>
                <a:cubicBezTo>
                  <a:pt x="332" y="124"/>
                  <a:pt x="371" y="126"/>
                  <a:pt x="410" y="129"/>
                </a:cubicBezTo>
                <a:cubicBezTo>
                  <a:pt x="417" y="129"/>
                  <a:pt x="418" y="133"/>
                  <a:pt x="412" y="138"/>
                </a:cubicBezTo>
                <a:cubicBezTo>
                  <a:pt x="399" y="148"/>
                  <a:pt x="387" y="158"/>
                  <a:pt x="374" y="168"/>
                </a:cubicBezTo>
                <a:close/>
                <a:moveTo>
                  <a:pt x="535" y="206"/>
                </a:moveTo>
                <a:cubicBezTo>
                  <a:pt x="535" y="213"/>
                  <a:pt x="530" y="218"/>
                  <a:pt x="523" y="216"/>
                </a:cubicBezTo>
                <a:cubicBezTo>
                  <a:pt x="483" y="206"/>
                  <a:pt x="442" y="195"/>
                  <a:pt x="402" y="186"/>
                </a:cubicBezTo>
                <a:cubicBezTo>
                  <a:pt x="395" y="184"/>
                  <a:pt x="395" y="179"/>
                  <a:pt x="401" y="174"/>
                </a:cubicBezTo>
                <a:cubicBezTo>
                  <a:pt x="415" y="163"/>
                  <a:pt x="430" y="151"/>
                  <a:pt x="444" y="140"/>
                </a:cubicBezTo>
                <a:cubicBezTo>
                  <a:pt x="450" y="135"/>
                  <a:pt x="461" y="132"/>
                  <a:pt x="468" y="132"/>
                </a:cubicBezTo>
                <a:cubicBezTo>
                  <a:pt x="486" y="134"/>
                  <a:pt x="504" y="135"/>
                  <a:pt x="523" y="137"/>
                </a:cubicBezTo>
                <a:cubicBezTo>
                  <a:pt x="530" y="137"/>
                  <a:pt x="535" y="143"/>
                  <a:pt x="535" y="151"/>
                </a:cubicBezTo>
                <a:cubicBezTo>
                  <a:pt x="535" y="169"/>
                  <a:pt x="535" y="188"/>
                  <a:pt x="535" y="206"/>
                </a:cubicBezTo>
                <a:close/>
                <a:moveTo>
                  <a:pt x="535" y="101"/>
                </a:moveTo>
                <a:cubicBezTo>
                  <a:pt x="535" y="109"/>
                  <a:pt x="530" y="114"/>
                  <a:pt x="523" y="113"/>
                </a:cubicBezTo>
                <a:cubicBezTo>
                  <a:pt x="513" y="113"/>
                  <a:pt x="504" y="112"/>
                  <a:pt x="494" y="111"/>
                </a:cubicBezTo>
                <a:cubicBezTo>
                  <a:pt x="487" y="111"/>
                  <a:pt x="486" y="107"/>
                  <a:pt x="492" y="102"/>
                </a:cubicBezTo>
                <a:cubicBezTo>
                  <a:pt x="503" y="94"/>
                  <a:pt x="514" y="85"/>
                  <a:pt x="525" y="77"/>
                </a:cubicBezTo>
                <a:cubicBezTo>
                  <a:pt x="531" y="72"/>
                  <a:pt x="535" y="74"/>
                  <a:pt x="535" y="81"/>
                </a:cubicBezTo>
                <a:cubicBezTo>
                  <a:pt x="535" y="88"/>
                  <a:pt x="535" y="95"/>
                  <a:pt x="535" y="101"/>
                </a:cubicBezTo>
                <a:close/>
                <a:moveTo>
                  <a:pt x="558" y="78"/>
                </a:moveTo>
                <a:cubicBezTo>
                  <a:pt x="558" y="71"/>
                  <a:pt x="563" y="68"/>
                  <a:pt x="569" y="71"/>
                </a:cubicBezTo>
                <a:cubicBezTo>
                  <a:pt x="595" y="87"/>
                  <a:pt x="621" y="103"/>
                  <a:pt x="647" y="119"/>
                </a:cubicBezTo>
                <a:cubicBezTo>
                  <a:pt x="653" y="123"/>
                  <a:pt x="652" y="125"/>
                  <a:pt x="645" y="125"/>
                </a:cubicBezTo>
                <a:cubicBezTo>
                  <a:pt x="620" y="122"/>
                  <a:pt x="595" y="120"/>
                  <a:pt x="571" y="118"/>
                </a:cubicBezTo>
                <a:cubicBezTo>
                  <a:pt x="564" y="117"/>
                  <a:pt x="558" y="111"/>
                  <a:pt x="558" y="104"/>
                </a:cubicBezTo>
                <a:cubicBezTo>
                  <a:pt x="558" y="95"/>
                  <a:pt x="558" y="86"/>
                  <a:pt x="558" y="78"/>
                </a:cubicBezTo>
                <a:close/>
                <a:moveTo>
                  <a:pt x="570" y="211"/>
                </a:moveTo>
                <a:cubicBezTo>
                  <a:pt x="564" y="214"/>
                  <a:pt x="558" y="211"/>
                  <a:pt x="558" y="204"/>
                </a:cubicBezTo>
                <a:cubicBezTo>
                  <a:pt x="558" y="187"/>
                  <a:pt x="558" y="170"/>
                  <a:pt x="558" y="152"/>
                </a:cubicBezTo>
                <a:cubicBezTo>
                  <a:pt x="558" y="145"/>
                  <a:pt x="564" y="140"/>
                  <a:pt x="571" y="141"/>
                </a:cubicBezTo>
                <a:cubicBezTo>
                  <a:pt x="613" y="144"/>
                  <a:pt x="655" y="148"/>
                  <a:pt x="697" y="153"/>
                </a:cubicBezTo>
                <a:cubicBezTo>
                  <a:pt x="704" y="153"/>
                  <a:pt x="704" y="156"/>
                  <a:pt x="697" y="159"/>
                </a:cubicBezTo>
                <a:cubicBezTo>
                  <a:pt x="655" y="176"/>
                  <a:pt x="613" y="194"/>
                  <a:pt x="570" y="211"/>
                </a:cubicBezTo>
                <a:close/>
                <a:moveTo>
                  <a:pt x="811" y="182"/>
                </a:moveTo>
                <a:cubicBezTo>
                  <a:pt x="811" y="190"/>
                  <a:pt x="806" y="192"/>
                  <a:pt x="800" y="189"/>
                </a:cubicBezTo>
                <a:cubicBezTo>
                  <a:pt x="788" y="181"/>
                  <a:pt x="776" y="173"/>
                  <a:pt x="764" y="166"/>
                </a:cubicBezTo>
                <a:cubicBezTo>
                  <a:pt x="758" y="162"/>
                  <a:pt x="759" y="160"/>
                  <a:pt x="766" y="161"/>
                </a:cubicBezTo>
                <a:cubicBezTo>
                  <a:pt x="777" y="162"/>
                  <a:pt x="787" y="163"/>
                  <a:pt x="798" y="164"/>
                </a:cubicBezTo>
                <a:cubicBezTo>
                  <a:pt x="805" y="165"/>
                  <a:pt x="811" y="172"/>
                  <a:pt x="811" y="179"/>
                </a:cubicBezTo>
                <a:cubicBezTo>
                  <a:pt x="811" y="180"/>
                  <a:pt x="811" y="181"/>
                  <a:pt x="811" y="182"/>
                </a:cubicBezTo>
                <a:close/>
                <a:moveTo>
                  <a:pt x="811" y="101"/>
                </a:moveTo>
                <a:cubicBezTo>
                  <a:pt x="811" y="108"/>
                  <a:pt x="805" y="116"/>
                  <a:pt x="799" y="119"/>
                </a:cubicBezTo>
                <a:cubicBezTo>
                  <a:pt x="788" y="123"/>
                  <a:pt x="777" y="127"/>
                  <a:pt x="766" y="131"/>
                </a:cubicBezTo>
                <a:cubicBezTo>
                  <a:pt x="760" y="134"/>
                  <a:pt x="748" y="136"/>
                  <a:pt x="741" y="135"/>
                </a:cubicBezTo>
                <a:cubicBezTo>
                  <a:pt x="735" y="134"/>
                  <a:pt x="729" y="133"/>
                  <a:pt x="723" y="133"/>
                </a:cubicBezTo>
                <a:cubicBezTo>
                  <a:pt x="716" y="132"/>
                  <a:pt x="705" y="128"/>
                  <a:pt x="700" y="125"/>
                </a:cubicBezTo>
                <a:cubicBezTo>
                  <a:pt x="660" y="100"/>
                  <a:pt x="621" y="75"/>
                  <a:pt x="581" y="51"/>
                </a:cubicBezTo>
                <a:cubicBezTo>
                  <a:pt x="575" y="47"/>
                  <a:pt x="576" y="44"/>
                  <a:pt x="583" y="43"/>
                </a:cubicBezTo>
                <a:cubicBezTo>
                  <a:pt x="655" y="38"/>
                  <a:pt x="726" y="33"/>
                  <a:pt x="798" y="30"/>
                </a:cubicBezTo>
                <a:cubicBezTo>
                  <a:pt x="805" y="29"/>
                  <a:pt x="811" y="35"/>
                  <a:pt x="811" y="42"/>
                </a:cubicBezTo>
                <a:cubicBezTo>
                  <a:pt x="811" y="62"/>
                  <a:pt x="811" y="81"/>
                  <a:pt x="811" y="101"/>
                </a:cubicBezTo>
                <a:close/>
                <a:moveTo>
                  <a:pt x="834" y="41"/>
                </a:moveTo>
                <a:cubicBezTo>
                  <a:pt x="834" y="34"/>
                  <a:pt x="839" y="28"/>
                  <a:pt x="847" y="28"/>
                </a:cubicBezTo>
                <a:cubicBezTo>
                  <a:pt x="914" y="25"/>
                  <a:pt x="981" y="23"/>
                  <a:pt x="1048" y="23"/>
                </a:cubicBezTo>
                <a:cubicBezTo>
                  <a:pt x="1055" y="23"/>
                  <a:pt x="1055" y="25"/>
                  <a:pt x="1049" y="27"/>
                </a:cubicBezTo>
                <a:cubicBezTo>
                  <a:pt x="981" y="50"/>
                  <a:pt x="913" y="75"/>
                  <a:pt x="846" y="101"/>
                </a:cubicBezTo>
                <a:cubicBezTo>
                  <a:pt x="839" y="103"/>
                  <a:pt x="834" y="100"/>
                  <a:pt x="834" y="92"/>
                </a:cubicBezTo>
                <a:cubicBezTo>
                  <a:pt x="834" y="75"/>
                  <a:pt x="834" y="58"/>
                  <a:pt x="834" y="41"/>
                </a:cubicBezTo>
                <a:close/>
                <a:moveTo>
                  <a:pt x="844" y="187"/>
                </a:moveTo>
                <a:cubicBezTo>
                  <a:pt x="838" y="191"/>
                  <a:pt x="833" y="189"/>
                  <a:pt x="833" y="182"/>
                </a:cubicBezTo>
                <a:cubicBezTo>
                  <a:pt x="833" y="175"/>
                  <a:pt x="839" y="170"/>
                  <a:pt x="846" y="171"/>
                </a:cubicBezTo>
                <a:cubicBezTo>
                  <a:pt x="848" y="171"/>
                  <a:pt x="849" y="171"/>
                  <a:pt x="851" y="171"/>
                </a:cubicBezTo>
                <a:cubicBezTo>
                  <a:pt x="858" y="172"/>
                  <a:pt x="859" y="176"/>
                  <a:pt x="853" y="181"/>
                </a:cubicBezTo>
                <a:cubicBezTo>
                  <a:pt x="850" y="183"/>
                  <a:pt x="847" y="185"/>
                  <a:pt x="844" y="187"/>
                </a:cubicBezTo>
                <a:close/>
                <a:moveTo>
                  <a:pt x="902" y="146"/>
                </a:moveTo>
                <a:cubicBezTo>
                  <a:pt x="896" y="150"/>
                  <a:pt x="886" y="153"/>
                  <a:pt x="879" y="152"/>
                </a:cubicBezTo>
                <a:cubicBezTo>
                  <a:pt x="868" y="151"/>
                  <a:pt x="857" y="149"/>
                  <a:pt x="846" y="148"/>
                </a:cubicBezTo>
                <a:cubicBezTo>
                  <a:pt x="839" y="147"/>
                  <a:pt x="834" y="142"/>
                  <a:pt x="834" y="138"/>
                </a:cubicBezTo>
                <a:cubicBezTo>
                  <a:pt x="834" y="133"/>
                  <a:pt x="839" y="127"/>
                  <a:pt x="846" y="125"/>
                </a:cubicBezTo>
                <a:cubicBezTo>
                  <a:pt x="903" y="103"/>
                  <a:pt x="961" y="82"/>
                  <a:pt x="1019" y="61"/>
                </a:cubicBezTo>
                <a:cubicBezTo>
                  <a:pt x="1025" y="59"/>
                  <a:pt x="1026" y="60"/>
                  <a:pt x="1020" y="64"/>
                </a:cubicBezTo>
                <a:cubicBezTo>
                  <a:pt x="981" y="91"/>
                  <a:pt x="942" y="119"/>
                  <a:pt x="902" y="146"/>
                </a:cubicBezTo>
                <a:close/>
                <a:moveTo>
                  <a:pt x="1089" y="172"/>
                </a:moveTo>
                <a:cubicBezTo>
                  <a:pt x="1089" y="179"/>
                  <a:pt x="1083" y="184"/>
                  <a:pt x="1076" y="183"/>
                </a:cubicBezTo>
                <a:cubicBezTo>
                  <a:pt x="1030" y="175"/>
                  <a:pt x="983" y="167"/>
                  <a:pt x="937" y="160"/>
                </a:cubicBezTo>
                <a:cubicBezTo>
                  <a:pt x="929" y="159"/>
                  <a:pt x="929" y="155"/>
                  <a:pt x="934" y="151"/>
                </a:cubicBezTo>
                <a:cubicBezTo>
                  <a:pt x="982" y="117"/>
                  <a:pt x="1030" y="84"/>
                  <a:pt x="1078" y="51"/>
                </a:cubicBezTo>
                <a:cubicBezTo>
                  <a:pt x="1084" y="47"/>
                  <a:pt x="1089" y="49"/>
                  <a:pt x="1089" y="57"/>
                </a:cubicBezTo>
                <a:cubicBezTo>
                  <a:pt x="1089" y="95"/>
                  <a:pt x="1089" y="133"/>
                  <a:pt x="1089" y="172"/>
                </a:cubicBezTo>
                <a:close/>
                <a:moveTo>
                  <a:pt x="1125" y="183"/>
                </a:moveTo>
                <a:cubicBezTo>
                  <a:pt x="1118" y="184"/>
                  <a:pt x="1112" y="179"/>
                  <a:pt x="1112" y="172"/>
                </a:cubicBezTo>
                <a:cubicBezTo>
                  <a:pt x="1112" y="133"/>
                  <a:pt x="1112" y="95"/>
                  <a:pt x="1112" y="57"/>
                </a:cubicBezTo>
                <a:cubicBezTo>
                  <a:pt x="1112" y="49"/>
                  <a:pt x="1117" y="47"/>
                  <a:pt x="1123" y="51"/>
                </a:cubicBezTo>
                <a:cubicBezTo>
                  <a:pt x="1171" y="84"/>
                  <a:pt x="1219" y="117"/>
                  <a:pt x="1267" y="151"/>
                </a:cubicBezTo>
                <a:cubicBezTo>
                  <a:pt x="1273" y="155"/>
                  <a:pt x="1272" y="159"/>
                  <a:pt x="1265" y="160"/>
                </a:cubicBezTo>
                <a:cubicBezTo>
                  <a:pt x="1218" y="167"/>
                  <a:pt x="1171" y="175"/>
                  <a:pt x="1125" y="183"/>
                </a:cubicBezTo>
                <a:close/>
                <a:moveTo>
                  <a:pt x="1368" y="182"/>
                </a:moveTo>
                <a:cubicBezTo>
                  <a:pt x="1368" y="189"/>
                  <a:pt x="1363" y="191"/>
                  <a:pt x="1357" y="187"/>
                </a:cubicBezTo>
                <a:cubicBezTo>
                  <a:pt x="1354" y="185"/>
                  <a:pt x="1351" y="183"/>
                  <a:pt x="1348" y="181"/>
                </a:cubicBezTo>
                <a:cubicBezTo>
                  <a:pt x="1342" y="176"/>
                  <a:pt x="1343" y="172"/>
                  <a:pt x="1350" y="171"/>
                </a:cubicBezTo>
                <a:cubicBezTo>
                  <a:pt x="1352" y="171"/>
                  <a:pt x="1353" y="171"/>
                  <a:pt x="1355" y="171"/>
                </a:cubicBezTo>
                <a:cubicBezTo>
                  <a:pt x="1362" y="170"/>
                  <a:pt x="1368" y="175"/>
                  <a:pt x="1368" y="182"/>
                </a:cubicBezTo>
                <a:close/>
                <a:moveTo>
                  <a:pt x="1368" y="138"/>
                </a:moveTo>
                <a:cubicBezTo>
                  <a:pt x="1368" y="142"/>
                  <a:pt x="1362" y="147"/>
                  <a:pt x="1355" y="148"/>
                </a:cubicBezTo>
                <a:cubicBezTo>
                  <a:pt x="1344" y="149"/>
                  <a:pt x="1333" y="151"/>
                  <a:pt x="1323" y="152"/>
                </a:cubicBezTo>
                <a:cubicBezTo>
                  <a:pt x="1316" y="153"/>
                  <a:pt x="1305" y="150"/>
                  <a:pt x="1299" y="146"/>
                </a:cubicBezTo>
                <a:cubicBezTo>
                  <a:pt x="1260" y="119"/>
                  <a:pt x="1220" y="91"/>
                  <a:pt x="1181" y="64"/>
                </a:cubicBezTo>
                <a:cubicBezTo>
                  <a:pt x="1175" y="60"/>
                  <a:pt x="1176" y="59"/>
                  <a:pt x="1183" y="61"/>
                </a:cubicBezTo>
                <a:cubicBezTo>
                  <a:pt x="1240" y="82"/>
                  <a:pt x="1298" y="103"/>
                  <a:pt x="1355" y="125"/>
                </a:cubicBezTo>
                <a:cubicBezTo>
                  <a:pt x="1362" y="127"/>
                  <a:pt x="1368" y="133"/>
                  <a:pt x="1368" y="138"/>
                </a:cubicBezTo>
                <a:close/>
                <a:moveTo>
                  <a:pt x="1368" y="92"/>
                </a:moveTo>
                <a:cubicBezTo>
                  <a:pt x="1368" y="100"/>
                  <a:pt x="1362" y="103"/>
                  <a:pt x="1355" y="101"/>
                </a:cubicBezTo>
                <a:cubicBezTo>
                  <a:pt x="1288" y="75"/>
                  <a:pt x="1220" y="50"/>
                  <a:pt x="1153" y="27"/>
                </a:cubicBezTo>
                <a:cubicBezTo>
                  <a:pt x="1146" y="25"/>
                  <a:pt x="1146" y="23"/>
                  <a:pt x="1154" y="23"/>
                </a:cubicBezTo>
                <a:cubicBezTo>
                  <a:pt x="1221" y="23"/>
                  <a:pt x="1288" y="25"/>
                  <a:pt x="1355" y="28"/>
                </a:cubicBezTo>
                <a:cubicBezTo>
                  <a:pt x="1362" y="28"/>
                  <a:pt x="1368" y="34"/>
                  <a:pt x="1368" y="41"/>
                </a:cubicBezTo>
                <a:cubicBezTo>
                  <a:pt x="1368" y="58"/>
                  <a:pt x="1368" y="75"/>
                  <a:pt x="1368" y="92"/>
                </a:cubicBezTo>
                <a:close/>
                <a:moveTo>
                  <a:pt x="1401" y="189"/>
                </a:moveTo>
                <a:cubicBezTo>
                  <a:pt x="1395" y="192"/>
                  <a:pt x="1390" y="190"/>
                  <a:pt x="1390" y="182"/>
                </a:cubicBezTo>
                <a:cubicBezTo>
                  <a:pt x="1390" y="181"/>
                  <a:pt x="1390" y="180"/>
                  <a:pt x="1390" y="179"/>
                </a:cubicBezTo>
                <a:cubicBezTo>
                  <a:pt x="1390" y="172"/>
                  <a:pt x="1396" y="165"/>
                  <a:pt x="1403" y="164"/>
                </a:cubicBezTo>
                <a:cubicBezTo>
                  <a:pt x="1414" y="163"/>
                  <a:pt x="1424" y="162"/>
                  <a:pt x="1435" y="161"/>
                </a:cubicBezTo>
                <a:cubicBezTo>
                  <a:pt x="1442" y="160"/>
                  <a:pt x="1443" y="162"/>
                  <a:pt x="1437" y="166"/>
                </a:cubicBezTo>
                <a:cubicBezTo>
                  <a:pt x="1425" y="173"/>
                  <a:pt x="1413" y="181"/>
                  <a:pt x="1401" y="189"/>
                </a:cubicBezTo>
                <a:close/>
                <a:moveTo>
                  <a:pt x="1460" y="135"/>
                </a:moveTo>
                <a:cubicBezTo>
                  <a:pt x="1453" y="136"/>
                  <a:pt x="1441" y="134"/>
                  <a:pt x="1435" y="131"/>
                </a:cubicBezTo>
                <a:cubicBezTo>
                  <a:pt x="1424" y="127"/>
                  <a:pt x="1413" y="123"/>
                  <a:pt x="1403" y="119"/>
                </a:cubicBezTo>
                <a:cubicBezTo>
                  <a:pt x="1396" y="116"/>
                  <a:pt x="1390" y="108"/>
                  <a:pt x="1390" y="101"/>
                </a:cubicBezTo>
                <a:cubicBezTo>
                  <a:pt x="1390" y="81"/>
                  <a:pt x="1390" y="62"/>
                  <a:pt x="1390" y="42"/>
                </a:cubicBezTo>
                <a:cubicBezTo>
                  <a:pt x="1390" y="35"/>
                  <a:pt x="1396" y="29"/>
                  <a:pt x="1403" y="30"/>
                </a:cubicBezTo>
                <a:cubicBezTo>
                  <a:pt x="1475" y="33"/>
                  <a:pt x="1546" y="38"/>
                  <a:pt x="1618" y="43"/>
                </a:cubicBezTo>
                <a:cubicBezTo>
                  <a:pt x="1625" y="44"/>
                  <a:pt x="1626" y="47"/>
                  <a:pt x="1620" y="51"/>
                </a:cubicBezTo>
                <a:cubicBezTo>
                  <a:pt x="1581" y="75"/>
                  <a:pt x="1541" y="100"/>
                  <a:pt x="1502" y="125"/>
                </a:cubicBezTo>
                <a:cubicBezTo>
                  <a:pt x="1496" y="128"/>
                  <a:pt x="1485" y="132"/>
                  <a:pt x="1478" y="133"/>
                </a:cubicBezTo>
                <a:cubicBezTo>
                  <a:pt x="1472" y="133"/>
                  <a:pt x="1466" y="134"/>
                  <a:pt x="1460" y="135"/>
                </a:cubicBezTo>
                <a:close/>
                <a:moveTo>
                  <a:pt x="1643" y="204"/>
                </a:moveTo>
                <a:cubicBezTo>
                  <a:pt x="1643" y="211"/>
                  <a:pt x="1638" y="214"/>
                  <a:pt x="1631" y="211"/>
                </a:cubicBezTo>
                <a:cubicBezTo>
                  <a:pt x="1589" y="194"/>
                  <a:pt x="1546" y="176"/>
                  <a:pt x="1504" y="159"/>
                </a:cubicBezTo>
                <a:cubicBezTo>
                  <a:pt x="1497" y="156"/>
                  <a:pt x="1498" y="153"/>
                  <a:pt x="1505" y="153"/>
                </a:cubicBezTo>
                <a:cubicBezTo>
                  <a:pt x="1547" y="148"/>
                  <a:pt x="1589" y="144"/>
                  <a:pt x="1630" y="141"/>
                </a:cubicBezTo>
                <a:cubicBezTo>
                  <a:pt x="1638" y="140"/>
                  <a:pt x="1643" y="145"/>
                  <a:pt x="1643" y="152"/>
                </a:cubicBezTo>
                <a:cubicBezTo>
                  <a:pt x="1643" y="170"/>
                  <a:pt x="1643" y="187"/>
                  <a:pt x="1643" y="204"/>
                </a:cubicBezTo>
                <a:close/>
                <a:moveTo>
                  <a:pt x="1643" y="104"/>
                </a:moveTo>
                <a:cubicBezTo>
                  <a:pt x="1643" y="111"/>
                  <a:pt x="1638" y="117"/>
                  <a:pt x="1630" y="118"/>
                </a:cubicBezTo>
                <a:cubicBezTo>
                  <a:pt x="1606" y="120"/>
                  <a:pt x="1581" y="122"/>
                  <a:pt x="1557" y="125"/>
                </a:cubicBezTo>
                <a:cubicBezTo>
                  <a:pt x="1550" y="125"/>
                  <a:pt x="1549" y="123"/>
                  <a:pt x="1555" y="119"/>
                </a:cubicBezTo>
                <a:cubicBezTo>
                  <a:pt x="1581" y="103"/>
                  <a:pt x="1607" y="87"/>
                  <a:pt x="1633" y="71"/>
                </a:cubicBezTo>
                <a:cubicBezTo>
                  <a:pt x="1638" y="68"/>
                  <a:pt x="1643" y="71"/>
                  <a:pt x="1643" y="78"/>
                </a:cubicBezTo>
                <a:cubicBezTo>
                  <a:pt x="1643" y="86"/>
                  <a:pt x="1643" y="95"/>
                  <a:pt x="1643" y="104"/>
                </a:cubicBezTo>
                <a:close/>
                <a:moveTo>
                  <a:pt x="1666" y="81"/>
                </a:moveTo>
                <a:cubicBezTo>
                  <a:pt x="1666" y="74"/>
                  <a:pt x="1671" y="72"/>
                  <a:pt x="1677" y="77"/>
                </a:cubicBezTo>
                <a:cubicBezTo>
                  <a:pt x="1687" y="85"/>
                  <a:pt x="1698" y="93"/>
                  <a:pt x="1709" y="102"/>
                </a:cubicBezTo>
                <a:cubicBezTo>
                  <a:pt x="1715" y="106"/>
                  <a:pt x="1714" y="111"/>
                  <a:pt x="1707" y="111"/>
                </a:cubicBezTo>
                <a:cubicBezTo>
                  <a:pt x="1697" y="112"/>
                  <a:pt x="1688" y="113"/>
                  <a:pt x="1679" y="113"/>
                </a:cubicBezTo>
                <a:cubicBezTo>
                  <a:pt x="1672" y="114"/>
                  <a:pt x="1666" y="109"/>
                  <a:pt x="1666" y="101"/>
                </a:cubicBezTo>
                <a:cubicBezTo>
                  <a:pt x="1666" y="95"/>
                  <a:pt x="1666" y="88"/>
                  <a:pt x="1666" y="81"/>
                </a:cubicBezTo>
                <a:close/>
                <a:moveTo>
                  <a:pt x="1678" y="216"/>
                </a:moveTo>
                <a:cubicBezTo>
                  <a:pt x="1671" y="218"/>
                  <a:pt x="1666" y="213"/>
                  <a:pt x="1666" y="206"/>
                </a:cubicBezTo>
                <a:cubicBezTo>
                  <a:pt x="1666" y="188"/>
                  <a:pt x="1666" y="169"/>
                  <a:pt x="1666" y="151"/>
                </a:cubicBezTo>
                <a:cubicBezTo>
                  <a:pt x="1666" y="143"/>
                  <a:pt x="1672" y="137"/>
                  <a:pt x="1679" y="137"/>
                </a:cubicBezTo>
                <a:cubicBezTo>
                  <a:pt x="1697" y="135"/>
                  <a:pt x="1715" y="134"/>
                  <a:pt x="1734" y="132"/>
                </a:cubicBezTo>
                <a:cubicBezTo>
                  <a:pt x="1741" y="132"/>
                  <a:pt x="1751" y="135"/>
                  <a:pt x="1757" y="140"/>
                </a:cubicBezTo>
                <a:cubicBezTo>
                  <a:pt x="1772" y="151"/>
                  <a:pt x="1786" y="163"/>
                  <a:pt x="1801" y="174"/>
                </a:cubicBezTo>
                <a:cubicBezTo>
                  <a:pt x="1806" y="179"/>
                  <a:pt x="1806" y="184"/>
                  <a:pt x="1799" y="186"/>
                </a:cubicBezTo>
                <a:cubicBezTo>
                  <a:pt x="1759" y="195"/>
                  <a:pt x="1718" y="206"/>
                  <a:pt x="1678" y="216"/>
                </a:cubicBezTo>
                <a:close/>
                <a:moveTo>
                  <a:pt x="1921" y="230"/>
                </a:moveTo>
                <a:cubicBezTo>
                  <a:pt x="1921" y="238"/>
                  <a:pt x="1916" y="240"/>
                  <a:pt x="1910" y="235"/>
                </a:cubicBezTo>
                <a:cubicBezTo>
                  <a:pt x="1897" y="224"/>
                  <a:pt x="1884" y="214"/>
                  <a:pt x="1871" y="204"/>
                </a:cubicBezTo>
                <a:cubicBezTo>
                  <a:pt x="1866" y="199"/>
                  <a:pt x="1866" y="194"/>
                  <a:pt x="1873" y="192"/>
                </a:cubicBezTo>
                <a:cubicBezTo>
                  <a:pt x="1885" y="190"/>
                  <a:pt x="1897" y="187"/>
                  <a:pt x="1908" y="184"/>
                </a:cubicBezTo>
                <a:cubicBezTo>
                  <a:pt x="1915" y="183"/>
                  <a:pt x="1921" y="187"/>
                  <a:pt x="1921" y="195"/>
                </a:cubicBezTo>
                <a:cubicBezTo>
                  <a:pt x="1921" y="207"/>
                  <a:pt x="1921" y="218"/>
                  <a:pt x="1921" y="230"/>
                </a:cubicBezTo>
                <a:close/>
                <a:moveTo>
                  <a:pt x="1921" y="144"/>
                </a:moveTo>
                <a:cubicBezTo>
                  <a:pt x="1921" y="152"/>
                  <a:pt x="1915" y="159"/>
                  <a:pt x="1908" y="160"/>
                </a:cubicBezTo>
                <a:cubicBezTo>
                  <a:pt x="1889" y="165"/>
                  <a:pt x="1869" y="169"/>
                  <a:pt x="1850" y="174"/>
                </a:cubicBezTo>
                <a:cubicBezTo>
                  <a:pt x="1843" y="175"/>
                  <a:pt x="1833" y="173"/>
                  <a:pt x="1827" y="168"/>
                </a:cubicBezTo>
                <a:cubicBezTo>
                  <a:pt x="1814" y="158"/>
                  <a:pt x="1802" y="148"/>
                  <a:pt x="1789" y="138"/>
                </a:cubicBezTo>
                <a:cubicBezTo>
                  <a:pt x="1783" y="133"/>
                  <a:pt x="1784" y="129"/>
                  <a:pt x="1791" y="128"/>
                </a:cubicBezTo>
                <a:cubicBezTo>
                  <a:pt x="1830" y="126"/>
                  <a:pt x="1869" y="124"/>
                  <a:pt x="1908" y="122"/>
                </a:cubicBezTo>
                <a:cubicBezTo>
                  <a:pt x="1915" y="122"/>
                  <a:pt x="1921" y="127"/>
                  <a:pt x="1921" y="135"/>
                </a:cubicBezTo>
                <a:cubicBezTo>
                  <a:pt x="1921" y="138"/>
                  <a:pt x="1921" y="141"/>
                  <a:pt x="1921" y="144"/>
                </a:cubicBezTo>
                <a:close/>
                <a:moveTo>
                  <a:pt x="1921" y="87"/>
                </a:moveTo>
                <a:cubicBezTo>
                  <a:pt x="1921" y="93"/>
                  <a:pt x="1915" y="99"/>
                  <a:pt x="1908" y="99"/>
                </a:cubicBezTo>
                <a:cubicBezTo>
                  <a:pt x="1860" y="101"/>
                  <a:pt x="1812" y="104"/>
                  <a:pt x="1764" y="107"/>
                </a:cubicBezTo>
                <a:cubicBezTo>
                  <a:pt x="1757" y="108"/>
                  <a:pt x="1747" y="104"/>
                  <a:pt x="1741" y="99"/>
                </a:cubicBezTo>
                <a:cubicBezTo>
                  <a:pt x="1723" y="85"/>
                  <a:pt x="1704" y="71"/>
                  <a:pt x="1686" y="57"/>
                </a:cubicBezTo>
                <a:cubicBezTo>
                  <a:pt x="1680" y="52"/>
                  <a:pt x="1681" y="49"/>
                  <a:pt x="1689" y="50"/>
                </a:cubicBezTo>
                <a:cubicBezTo>
                  <a:pt x="1762" y="56"/>
                  <a:pt x="1835" y="64"/>
                  <a:pt x="1908" y="74"/>
                </a:cubicBezTo>
                <a:cubicBezTo>
                  <a:pt x="1915" y="74"/>
                  <a:pt x="1921" y="81"/>
                  <a:pt x="1921" y="87"/>
                </a:cubicBezTo>
                <a:close/>
                <a:moveTo>
                  <a:pt x="1943" y="88"/>
                </a:moveTo>
                <a:cubicBezTo>
                  <a:pt x="1943" y="83"/>
                  <a:pt x="1949" y="79"/>
                  <a:pt x="1956" y="80"/>
                </a:cubicBezTo>
                <a:cubicBezTo>
                  <a:pt x="1985" y="84"/>
                  <a:pt x="2014" y="88"/>
                  <a:pt x="2043" y="92"/>
                </a:cubicBezTo>
                <a:cubicBezTo>
                  <a:pt x="2050" y="93"/>
                  <a:pt x="2050" y="94"/>
                  <a:pt x="2043" y="95"/>
                </a:cubicBezTo>
                <a:cubicBezTo>
                  <a:pt x="2014" y="95"/>
                  <a:pt x="1985" y="96"/>
                  <a:pt x="1956" y="97"/>
                </a:cubicBezTo>
                <a:cubicBezTo>
                  <a:pt x="1949" y="97"/>
                  <a:pt x="1943" y="93"/>
                  <a:pt x="1943" y="88"/>
                </a:cubicBezTo>
                <a:close/>
                <a:moveTo>
                  <a:pt x="1943" y="134"/>
                </a:moveTo>
                <a:cubicBezTo>
                  <a:pt x="1943" y="127"/>
                  <a:pt x="1949" y="121"/>
                  <a:pt x="1956" y="120"/>
                </a:cubicBezTo>
                <a:cubicBezTo>
                  <a:pt x="2006" y="118"/>
                  <a:pt x="2056" y="117"/>
                  <a:pt x="2106" y="116"/>
                </a:cubicBezTo>
                <a:cubicBezTo>
                  <a:pt x="2113" y="116"/>
                  <a:pt x="2113" y="117"/>
                  <a:pt x="2106" y="119"/>
                </a:cubicBezTo>
                <a:cubicBezTo>
                  <a:pt x="2056" y="128"/>
                  <a:pt x="2006" y="139"/>
                  <a:pt x="1955" y="150"/>
                </a:cubicBezTo>
                <a:cubicBezTo>
                  <a:pt x="1948" y="151"/>
                  <a:pt x="1943" y="147"/>
                  <a:pt x="1943" y="140"/>
                </a:cubicBezTo>
                <a:cubicBezTo>
                  <a:pt x="1943" y="138"/>
                  <a:pt x="1943" y="136"/>
                  <a:pt x="1943" y="134"/>
                </a:cubicBezTo>
                <a:close/>
                <a:moveTo>
                  <a:pt x="1953" y="238"/>
                </a:moveTo>
                <a:cubicBezTo>
                  <a:pt x="1948" y="241"/>
                  <a:pt x="1943" y="238"/>
                  <a:pt x="1943" y="231"/>
                </a:cubicBezTo>
                <a:cubicBezTo>
                  <a:pt x="1943" y="217"/>
                  <a:pt x="1943" y="203"/>
                  <a:pt x="1943" y="189"/>
                </a:cubicBezTo>
                <a:cubicBezTo>
                  <a:pt x="1943" y="182"/>
                  <a:pt x="1948" y="175"/>
                  <a:pt x="1955" y="174"/>
                </a:cubicBezTo>
                <a:cubicBezTo>
                  <a:pt x="2008" y="162"/>
                  <a:pt x="2060" y="152"/>
                  <a:pt x="2112" y="142"/>
                </a:cubicBezTo>
                <a:cubicBezTo>
                  <a:pt x="2119" y="140"/>
                  <a:pt x="2120" y="142"/>
                  <a:pt x="2114" y="145"/>
                </a:cubicBezTo>
                <a:cubicBezTo>
                  <a:pt x="2061" y="175"/>
                  <a:pt x="2007" y="206"/>
                  <a:pt x="1953" y="2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96306" y="998590"/>
            <a:ext cx="555711" cy="800850"/>
          </a:xfrm>
          <a:prstGeom prst="rect">
            <a:avLst/>
          </a:prstGeom>
        </p:spPr>
      </p:pic>
      <p:pic>
        <p:nvPicPr>
          <p:cNvPr id="18" name="Picture 2"/>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9653386" y="590278"/>
            <a:ext cx="579112" cy="579112"/>
          </a:xfrm>
          <a:prstGeom prst="rect">
            <a:avLst/>
          </a:prstGeom>
          <a:noFill/>
          <a:ln>
            <a:noFill/>
          </a:ln>
          <a:extLst/>
        </p:spPr>
      </p:pic>
      <p:pic>
        <p:nvPicPr>
          <p:cNvPr id="28" name="Picture 2" descr="http://upload.wikimedia.org/wikipedia/commons/thumb/2/27/PHP-logo.svg/1000px-PHP-logo.svg.png"/>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6854583" y="4227175"/>
            <a:ext cx="773652" cy="409977"/>
          </a:xfrm>
          <a:prstGeom prst="rect">
            <a:avLst/>
          </a:prstGeom>
          <a:noFill/>
          <a:extLst/>
        </p:spPr>
      </p:pic>
      <p:pic>
        <p:nvPicPr>
          <p:cNvPr id="31" name="Picture 2">
            <a:hlinkClick r:id="rId11"/>
          </p:cNvPr>
          <p:cNvPicPr>
            <a:picLocks noChangeAspect="1" noChangeArrowheads="1"/>
          </p:cNvPicPr>
          <p:nvPr userDrawn="1"/>
        </p:nvPicPr>
        <p:blipFill>
          <a:blip r:embed="rId12">
            <a:biLevel thresh="25000"/>
            <a:extLst>
              <a:ext uri="{28A0092B-C50C-407E-A947-70E740481C1C}">
                <a14:useLocalDpi xmlns:a14="http://schemas.microsoft.com/office/drawing/2010/main" val="0"/>
              </a:ext>
            </a:extLst>
          </a:blip>
          <a:stretch>
            <a:fillRect/>
          </a:stretch>
        </p:blipFill>
        <p:spPr bwMode="auto">
          <a:xfrm>
            <a:off x="6340698" y="1091689"/>
            <a:ext cx="1470510" cy="503165"/>
          </a:xfrm>
          <a:prstGeom prst="rect">
            <a:avLst/>
          </a:prstGeom>
          <a:noFill/>
          <a:extLst/>
        </p:spPr>
      </p:pic>
      <p:pic>
        <p:nvPicPr>
          <p:cNvPr id="34" name="Picture 2" descr="C:\Users\claudette\Documents\2011 Jobs\Kelly Young\02-Crystal\graphics\java.png"/>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9906197" y="4712664"/>
            <a:ext cx="382978" cy="704359"/>
          </a:xfrm>
          <a:prstGeom prst="rect">
            <a:avLst/>
          </a:prstGeom>
          <a:noFill/>
          <a:extLst/>
        </p:spPr>
      </p:pic>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84795" y="634566"/>
            <a:ext cx="1810380" cy="416461"/>
          </a:xfrm>
          <a:prstGeom prst="rect">
            <a:avLst/>
          </a:prstGeom>
        </p:spPr>
      </p:pic>
      <p:sp>
        <p:nvSpPr>
          <p:cNvPr id="24" name="Oval 23"/>
          <p:cNvSpPr/>
          <p:nvPr userDrawn="1"/>
        </p:nvSpPr>
        <p:spPr bwMode="auto">
          <a:xfrm>
            <a:off x="7428752" y="1403688"/>
            <a:ext cx="3245410" cy="3245410"/>
          </a:xfrm>
          <a:prstGeom prst="ellipse">
            <a:avLst/>
          </a:prstGeom>
          <a:noFill/>
          <a:ln w="57150" cap="rnd">
            <a:solidFill>
              <a:srgbClr val="6DC2E9"/>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65519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601816435"/>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4051542199"/>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hoto">
    <p:bg>
      <p:bgPr>
        <a:solidFill>
          <a:srgbClr val="0072C6"/>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ltGray">
          <a:xfrm>
            <a:off x="273050" y="2125663"/>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5"/>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58332" y="480632"/>
            <a:ext cx="1552931" cy="332660"/>
          </a:xfrm>
          <a:prstGeom prst="rect">
            <a:avLst/>
          </a:prstGeom>
        </p:spPr>
      </p:pic>
    </p:spTree>
    <p:extLst>
      <p:ext uri="{BB962C8B-B14F-4D97-AF65-F5344CB8AC3E}">
        <p14:creationId xmlns:p14="http://schemas.microsoft.com/office/powerpoint/2010/main" val="40287499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174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965254"/>
          </a:xfrm>
        </p:spPr>
        <p:txBody>
          <a:bodyPr/>
          <a:lstStyle>
            <a:lvl1pPr marL="0" indent="0">
              <a:spcBef>
                <a:spcPts val="0"/>
              </a:spcBef>
              <a:spcAft>
                <a:spcPts val="918"/>
              </a:spcAft>
              <a:buNone/>
              <a:defRPr sz="4100" spc="-102" baseline="0">
                <a:latin typeface="Segoe UI Light" pitchFamily="34" charset="0"/>
              </a:defRPr>
            </a:lvl1pPr>
            <a:lvl2pPr marL="0" indent="0">
              <a:spcBef>
                <a:spcPts val="0"/>
              </a:spcBef>
              <a:spcAft>
                <a:spcPts val="408"/>
              </a:spcAft>
              <a:buNone/>
              <a:defRPr sz="2000" spc="-51" baseline="0"/>
            </a:lvl2pPr>
            <a:lvl3pPr marL="0" indent="0">
              <a:spcBef>
                <a:spcPts val="0"/>
              </a:spcBef>
              <a:spcAft>
                <a:spcPts val="408"/>
              </a:spcAft>
              <a:buNone/>
              <a:defRPr sz="2000"/>
            </a:lvl3pPr>
            <a:lvl4pPr marL="0" indent="0">
              <a:spcBef>
                <a:spcPts val="0"/>
              </a:spcBef>
              <a:spcAft>
                <a:spcPts val="408"/>
              </a:spcAft>
              <a:buNone/>
              <a:defRPr/>
            </a:lvl4pPr>
            <a:lvl5pPr marL="0" indent="0">
              <a:spcBef>
                <a:spcPts val="0"/>
              </a:spcBef>
              <a:spcAft>
                <a:spcPts val="408"/>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43826765"/>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7" y="2172838"/>
            <a:ext cx="10571003" cy="149928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65472" y="3963564"/>
            <a:ext cx="8705533" cy="1787490"/>
          </a:xfrm>
        </p:spPr>
        <p:txBody>
          <a:bodyPr/>
          <a:lstStyle>
            <a:lvl1pPr marL="0" indent="0" algn="ctr">
              <a:buNone/>
              <a:defRPr>
                <a:solidFill>
                  <a:schemeClr val="tx1">
                    <a:tint val="75000"/>
                  </a:schemeClr>
                </a:solidFill>
              </a:defRPr>
            </a:lvl1pPr>
            <a:lvl2pPr marL="621622" indent="0" algn="ctr">
              <a:buNone/>
              <a:defRPr>
                <a:solidFill>
                  <a:schemeClr val="tx1">
                    <a:tint val="75000"/>
                  </a:schemeClr>
                </a:solidFill>
              </a:defRPr>
            </a:lvl2pPr>
            <a:lvl3pPr marL="1243245" indent="0" algn="ctr">
              <a:buNone/>
              <a:defRPr>
                <a:solidFill>
                  <a:schemeClr val="tx1">
                    <a:tint val="75000"/>
                  </a:schemeClr>
                </a:solidFill>
              </a:defRPr>
            </a:lvl3pPr>
            <a:lvl4pPr marL="1864867" indent="0" algn="ctr">
              <a:buNone/>
              <a:defRPr>
                <a:solidFill>
                  <a:schemeClr val="tx1">
                    <a:tint val="75000"/>
                  </a:schemeClr>
                </a:solidFill>
              </a:defRPr>
            </a:lvl4pPr>
            <a:lvl5pPr marL="2486489" indent="0" algn="ctr">
              <a:buNone/>
              <a:defRPr>
                <a:solidFill>
                  <a:schemeClr val="tx1">
                    <a:tint val="75000"/>
                  </a:schemeClr>
                </a:solidFill>
              </a:defRPr>
            </a:lvl5pPr>
            <a:lvl6pPr marL="3108112" indent="0" algn="ctr">
              <a:buNone/>
              <a:defRPr>
                <a:solidFill>
                  <a:schemeClr val="tx1">
                    <a:tint val="75000"/>
                  </a:schemeClr>
                </a:solidFill>
              </a:defRPr>
            </a:lvl6pPr>
            <a:lvl7pPr marL="3729734" indent="0" algn="ctr">
              <a:buNone/>
              <a:defRPr>
                <a:solidFill>
                  <a:schemeClr val="tx1">
                    <a:tint val="75000"/>
                  </a:schemeClr>
                </a:solidFill>
              </a:defRPr>
            </a:lvl7pPr>
            <a:lvl8pPr marL="4351355" indent="0" algn="ctr">
              <a:buNone/>
              <a:defRPr>
                <a:solidFill>
                  <a:schemeClr val="tx1">
                    <a:tint val="75000"/>
                  </a:schemeClr>
                </a:solidFill>
              </a:defRPr>
            </a:lvl8pPr>
            <a:lvl9pPr marL="49729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21824" y="6482890"/>
            <a:ext cx="2901844" cy="372394"/>
          </a:xfrm>
          <a:prstGeom prst="rect">
            <a:avLst/>
          </a:prstGeom>
        </p:spPr>
        <p:txBody>
          <a:bodyPr/>
          <a:lstStyle/>
          <a:p>
            <a:fld id="{1444068A-B0CA-4F3C-903F-80F1D76494BA}" type="datetimeFigureOut">
              <a:rPr lang="en-US" smtClean="0">
                <a:solidFill>
                  <a:prstClr val="black">
                    <a:tint val="75000"/>
                  </a:prstClr>
                </a:solidFill>
              </a:rPr>
              <a:pPr/>
              <a:t>9/22/2015</a:t>
            </a:fld>
            <a:endParaRPr lang="en-US" dirty="0">
              <a:solidFill>
                <a:prstClr val="black">
                  <a:tint val="75000"/>
                </a:prstClr>
              </a:solidFill>
            </a:endParaRPr>
          </a:p>
        </p:txBody>
      </p:sp>
      <p:sp>
        <p:nvSpPr>
          <p:cNvPr id="5" name="Footer Placeholder 4"/>
          <p:cNvSpPr>
            <a:spLocks noGrp="1"/>
          </p:cNvSpPr>
          <p:nvPr>
            <p:ph type="ftr" sz="quarter" idx="11"/>
          </p:nvPr>
        </p:nvSpPr>
        <p:spPr>
          <a:xfrm>
            <a:off x="4249129" y="6482890"/>
            <a:ext cx="3938218" cy="372394"/>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912808" y="6482890"/>
            <a:ext cx="2901844" cy="372394"/>
          </a:xfrm>
          <a:prstGeom prst="rect">
            <a:avLst/>
          </a:prstGeom>
        </p:spPr>
        <p:txBody>
          <a:bodyPr/>
          <a:lstStyle/>
          <a:p>
            <a:fld id="{701E7D42-A4D6-4952-B574-12107F8FBC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2824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ext Slide Full Magenta">
    <p:bg>
      <p:bgPr>
        <a:solidFill>
          <a:srgbClr val="00BC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50000"/>
                  </a:schemeClr>
                </a:solidFill>
              </a:defRPr>
            </a:lvl1pPr>
          </a:lstStyle>
          <a:p>
            <a:r>
              <a:rPr lang="en-US" smtClean="0"/>
              <a:t>Click to edit Master title style</a:t>
            </a:r>
            <a:endParaRPr lang="en-US"/>
          </a:p>
        </p:txBody>
      </p:sp>
      <p:sp>
        <p:nvSpPr>
          <p:cNvPr id="3" name="Slide Number Placeholder 2"/>
          <p:cNvSpPr>
            <a:spLocks noGrp="1"/>
          </p:cNvSpPr>
          <p:nvPr>
            <p:ph type="sldNum" sz="quarter" idx="10"/>
          </p:nvPr>
        </p:nvSpPr>
        <p:spPr>
          <a:xfrm>
            <a:off x="274637" y="6576796"/>
            <a:ext cx="461510" cy="278486"/>
          </a:xfrm>
          <a:prstGeom prst="rect">
            <a:avLst/>
          </a:prstGeom>
        </p:spPr>
        <p:txBody>
          <a:bodyPr/>
          <a:lstStyle/>
          <a:p>
            <a:fld id="{A71FF1B1-EC3B-294C-9558-D3EB467AF703}" type="slidenum">
              <a:rPr lang="en-US" smtClean="0">
                <a:solidFill>
                  <a:srgbClr val="505050"/>
                </a:solidFill>
              </a:rPr>
              <a:pPr/>
              <a:t>‹#›</a:t>
            </a:fld>
            <a:endParaRPr lang="en-US" dirty="0">
              <a:solidFill>
                <a:srgbClr val="505050"/>
              </a:solidFill>
            </a:endParaRPr>
          </a:p>
        </p:txBody>
      </p:sp>
      <p:sp>
        <p:nvSpPr>
          <p:cNvPr id="5" name="Content Placeholder 4"/>
          <p:cNvSpPr>
            <a:spLocks noGrp="1"/>
          </p:cNvSpPr>
          <p:nvPr>
            <p:ph sz="quarter" idx="11"/>
          </p:nvPr>
        </p:nvSpPr>
        <p:spPr>
          <a:xfrm>
            <a:off x="238594" y="1475175"/>
            <a:ext cx="11608781" cy="1778093"/>
          </a:xfrm>
        </p:spPr>
        <p:txBody>
          <a:bodyPr>
            <a:spAutoFit/>
          </a:bodyPr>
          <a:lstStyle>
            <a:lvl1pPr>
              <a:spcBef>
                <a:spcPts val="1224"/>
              </a:spcBef>
              <a:defRPr>
                <a:solidFill>
                  <a:schemeClr val="bg1">
                    <a:lumMod val="50000"/>
                  </a:schemeClr>
                </a:solidFill>
              </a:defRPr>
            </a:lvl1pPr>
            <a:lvl2pPr>
              <a:lnSpc>
                <a:spcPct val="100000"/>
              </a:lnSpc>
              <a:spcBef>
                <a:spcPts val="816"/>
              </a:spcBef>
              <a:defRPr>
                <a:solidFill>
                  <a:schemeClr val="bg1">
                    <a:lumMod val="50000"/>
                  </a:schemeClr>
                </a:solidFill>
              </a:defRPr>
            </a:lvl2pPr>
            <a:lvl3pPr marL="0" indent="0">
              <a:lnSpc>
                <a:spcPct val="100000"/>
              </a:lnSpc>
              <a:spcBef>
                <a:spcPts val="612"/>
              </a:spcBef>
              <a:defRPr sz="1428">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7776197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Blue Tile Title">
    <p:spTree>
      <p:nvGrpSpPr>
        <p:cNvPr id="1" name=""/>
        <p:cNvGrpSpPr/>
        <p:nvPr/>
      </p:nvGrpSpPr>
      <p:grpSpPr>
        <a:xfrm>
          <a:off x="0" y="0"/>
          <a:ext cx="0" cy="0"/>
          <a:chOff x="0" y="0"/>
          <a:chExt cx="0" cy="0"/>
        </a:xfrm>
      </p:grpSpPr>
      <p:sp>
        <p:nvSpPr>
          <p:cNvPr id="2" name="TextBox 1"/>
          <p:cNvSpPr txBox="1"/>
          <p:nvPr userDrawn="1"/>
        </p:nvSpPr>
        <p:spPr>
          <a:xfrm>
            <a:off x="-1819275" y="-457200"/>
            <a:ext cx="914400" cy="914400"/>
          </a:xfrm>
          <a:prstGeom prst="rect">
            <a:avLst/>
          </a:prstGeom>
          <a:noFill/>
        </p:spPr>
        <p:txBody>
          <a:bodyPr wrap="none" lIns="182880" tIns="146304" rIns="182880" bIns="146304"/>
          <a:lstStyle/>
          <a:p>
            <a:pPr defTabSz="932316" fontAlgn="auto">
              <a:lnSpc>
                <a:spcPct val="90000"/>
              </a:lnSpc>
              <a:spcBef>
                <a:spcPts val="0"/>
              </a:spcBef>
              <a:spcAft>
                <a:spcPts val="600"/>
              </a:spcAft>
              <a:defRPr/>
            </a:pPr>
            <a:endParaRPr lang="en-US" sz="2400" dirty="0">
              <a:gradFill>
                <a:gsLst>
                  <a:gs pos="2917">
                    <a:schemeClr val="tx1"/>
                  </a:gs>
                  <a:gs pos="30000">
                    <a:schemeClr val="tx1"/>
                  </a:gs>
                </a:gsLst>
                <a:lin ang="5400000" scaled="0"/>
              </a:gradFill>
              <a:latin typeface="+mn-lt"/>
              <a:ea typeface="+mn-ea"/>
              <a:cs typeface="+mn-cs"/>
            </a:endParaRPr>
          </a:p>
        </p:txBody>
      </p:sp>
      <p:sp>
        <p:nvSpPr>
          <p:cNvPr id="3" name="TextBox 2"/>
          <p:cNvSpPr txBox="1"/>
          <p:nvPr userDrawn="1"/>
        </p:nvSpPr>
        <p:spPr>
          <a:xfrm>
            <a:off x="15919450" y="-3259138"/>
            <a:ext cx="914400" cy="914400"/>
          </a:xfrm>
          <a:prstGeom prst="rect">
            <a:avLst/>
          </a:prstGeom>
          <a:noFill/>
        </p:spPr>
        <p:txBody>
          <a:bodyPr wrap="none" lIns="182880" tIns="146304" rIns="182880" bIns="146304"/>
          <a:lstStyle/>
          <a:p>
            <a:pPr defTabSz="932316" fontAlgn="auto">
              <a:lnSpc>
                <a:spcPct val="90000"/>
              </a:lnSpc>
              <a:spcBef>
                <a:spcPts val="0"/>
              </a:spcBef>
              <a:spcAft>
                <a:spcPts val="600"/>
              </a:spcAft>
              <a:defRPr/>
            </a:pPr>
            <a:endParaRPr lang="en-US" sz="2400" dirty="0">
              <a:gradFill>
                <a:gsLst>
                  <a:gs pos="2917">
                    <a:schemeClr val="tx1"/>
                  </a:gs>
                  <a:gs pos="30000">
                    <a:schemeClr val="tx1"/>
                  </a:gs>
                </a:gsLst>
                <a:lin ang="5400000" scaled="0"/>
              </a:gradFill>
              <a:latin typeface="+mn-lt"/>
              <a:ea typeface="+mn-ea"/>
              <a:cs typeface="+mn-cs"/>
            </a:endParaRPr>
          </a:p>
        </p:txBody>
      </p:sp>
    </p:spTree>
    <p:extLst>
      <p:ext uri="{BB962C8B-B14F-4D97-AF65-F5344CB8AC3E}">
        <p14:creationId xmlns:p14="http://schemas.microsoft.com/office/powerpoint/2010/main" val="3643994488"/>
      </p:ext>
    </p:extLst>
  </p:cSld>
  <p:clrMapOvr>
    <a:masterClrMapping/>
  </p:clrMapOvr>
  <p:transition spd="slow">
    <p:wipe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71666858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6085535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2" y="3955786"/>
            <a:ext cx="91439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182831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5"/>
            <a:ext cx="9143936" cy="1831379"/>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3"/>
            <a:ext cx="9143936" cy="1828801"/>
          </a:xfrm>
          <a:noFill/>
        </p:spPr>
        <p:txBody>
          <a:bodyPr lIns="146304" tIns="109728" rIns="146304" bIns="109728">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8835" y="480503"/>
            <a:ext cx="2557752" cy="547906"/>
          </a:xfrm>
          <a:prstGeom prst="rect">
            <a:avLst/>
          </a:prstGeom>
        </p:spPr>
      </p:pic>
    </p:spTree>
    <p:extLst>
      <p:ext uri="{BB962C8B-B14F-4D97-AF65-F5344CB8AC3E}">
        <p14:creationId xmlns:p14="http://schemas.microsoft.com/office/powerpoint/2010/main" val="1493094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8"/>
            <a:ext cx="9144000" cy="1828801"/>
          </a:xfrm>
          <a:noFill/>
        </p:spPr>
        <p:txBody>
          <a:bodyPr lIns="146304" tIns="109728" rIns="146304" bIns="109728">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2912775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436475" cy="699551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9" y="2968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95125"/>
            <a:ext cx="7316788" cy="1830538"/>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2128839"/>
            <a:ext cx="7316788" cy="1825625"/>
          </a:xfrm>
        </p:spPr>
        <p:txBody>
          <a:bodyPr tIns="109728" bIns="109728">
            <a:noAutofit/>
          </a:bodyPr>
          <a:lstStyle>
            <a:lvl1pPr marL="0" indent="0">
              <a:spcBef>
                <a:spcPts val="0"/>
              </a:spcBef>
              <a:buNone/>
              <a:defRPr sz="3199"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58361" y="6182090"/>
            <a:ext cx="1552931" cy="332660"/>
          </a:xfrm>
          <a:prstGeom prst="rect">
            <a:avLst/>
          </a:prstGeom>
        </p:spPr>
      </p:pic>
    </p:spTree>
    <p:extLst>
      <p:ext uri="{BB962C8B-B14F-4D97-AF65-F5344CB8AC3E}">
        <p14:creationId xmlns:p14="http://schemas.microsoft.com/office/powerpoint/2010/main" val="1261765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4">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 y="-992"/>
            <a:ext cx="19431992" cy="109289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9" y="1211247"/>
            <a:ext cx="7315200" cy="3657600"/>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1209509"/>
            <a:ext cx="7316788" cy="1830538"/>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043223"/>
            <a:ext cx="7316788" cy="1825625"/>
          </a:xfrm>
        </p:spPr>
        <p:txBody>
          <a:bodyPr tIns="109728" bIns="109728">
            <a:noAutofit/>
          </a:bodyPr>
          <a:lstStyle>
            <a:lvl1pPr marL="0" indent="0">
              <a:spcBef>
                <a:spcPts val="0"/>
              </a:spcBef>
              <a:buNone/>
              <a:defRPr sz="3199"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10411876" y="479775"/>
            <a:ext cx="1552931" cy="332660"/>
          </a:xfrm>
          <a:prstGeom prst="rect">
            <a:avLst/>
          </a:prstGeom>
        </p:spPr>
      </p:pic>
    </p:spTree>
    <p:extLst>
      <p:ext uri="{BB962C8B-B14F-4D97-AF65-F5344CB8AC3E}">
        <p14:creationId xmlns:p14="http://schemas.microsoft.com/office/powerpoint/2010/main" val="31853847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570988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74023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solidFill>
                  <a:schemeClr val="accent2"/>
                </a:solidFill>
              </a:defRPr>
            </a:lvl1pPr>
          </a:lstStyle>
          <a:p>
            <a:r>
              <a:rPr lang="en-US" dirty="0" smtClean="0"/>
              <a:t>Section title</a:t>
            </a:r>
            <a:endParaRPr lang="en-US" dirty="0"/>
          </a:p>
        </p:txBody>
      </p:sp>
    </p:spTree>
    <p:extLst>
      <p:ext uri="{BB962C8B-B14F-4D97-AF65-F5344CB8AC3E}">
        <p14:creationId xmlns:p14="http://schemas.microsoft.com/office/powerpoint/2010/main" val="138564327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solidFill>
                  <a:schemeClr val="accent1"/>
                </a:solidFill>
              </a:defRPr>
            </a:lvl1pPr>
          </a:lstStyle>
          <a:p>
            <a:r>
              <a:rPr lang="en-US" dirty="0" smtClean="0"/>
              <a:t>Section title</a:t>
            </a:r>
            <a:endParaRPr lang="en-US" dirty="0"/>
          </a:p>
        </p:txBody>
      </p:sp>
    </p:spTree>
    <p:extLst>
      <p:ext uri="{BB962C8B-B14F-4D97-AF65-F5344CB8AC3E}">
        <p14:creationId xmlns:p14="http://schemas.microsoft.com/office/powerpoint/2010/main" val="7178304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solidFill>
                  <a:schemeClr val="accent3"/>
                </a:solidFill>
              </a:defRPr>
            </a:lvl1pPr>
          </a:lstStyle>
          <a:p>
            <a:r>
              <a:rPr lang="en-US" dirty="0" smtClean="0"/>
              <a:t>Section title</a:t>
            </a:r>
            <a:endParaRPr lang="en-US" dirty="0"/>
          </a:p>
        </p:txBody>
      </p:sp>
    </p:spTree>
    <p:extLst>
      <p:ext uri="{BB962C8B-B14F-4D97-AF65-F5344CB8AC3E}">
        <p14:creationId xmlns:p14="http://schemas.microsoft.com/office/powerpoint/2010/main" val="137216517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58332" y="480632"/>
            <a:ext cx="1552931" cy="332660"/>
          </a:xfrm>
          <a:prstGeom prst="rect">
            <a:avLst/>
          </a:prstGeom>
        </p:spPr>
      </p:pic>
      <p:sp>
        <p:nvSpPr>
          <p:cNvPr id="6" name="Freeform 5"/>
          <p:cNvSpPr>
            <a:spLocks noChangeAspect="1" noEditPoints="1"/>
          </p:cNvSpPr>
          <p:nvPr userDrawn="1"/>
        </p:nvSpPr>
        <p:spPr bwMode="auto">
          <a:xfrm>
            <a:off x="-349220" y="6046357"/>
            <a:ext cx="13134915" cy="1852941"/>
          </a:xfrm>
          <a:custGeom>
            <a:avLst/>
            <a:gdLst>
              <a:gd name="T0" fmla="*/ 1088 w 2202"/>
              <a:gd name="T1" fmla="*/ 0 h 277"/>
              <a:gd name="T2" fmla="*/ 261 w 2202"/>
              <a:gd name="T3" fmla="*/ 273 h 277"/>
              <a:gd name="T4" fmla="*/ 560 w 2202"/>
              <a:gd name="T5" fmla="*/ 241 h 277"/>
              <a:gd name="T6" fmla="*/ 886 w 2202"/>
              <a:gd name="T7" fmla="*/ 185 h 277"/>
              <a:gd name="T8" fmla="*/ 1315 w 2202"/>
              <a:gd name="T9" fmla="*/ 185 h 277"/>
              <a:gd name="T10" fmla="*/ 1642 w 2202"/>
              <a:gd name="T11" fmla="*/ 241 h 277"/>
              <a:gd name="T12" fmla="*/ 1941 w 2202"/>
              <a:gd name="T13" fmla="*/ 273 h 277"/>
              <a:gd name="T14" fmla="*/ 248 w 2202"/>
              <a:gd name="T15" fmla="*/ 238 h 277"/>
              <a:gd name="T16" fmla="*/ 258 w 2202"/>
              <a:gd name="T17" fmla="*/ 231 h 277"/>
              <a:gd name="T18" fmla="*/ 246 w 2202"/>
              <a:gd name="T19" fmla="*/ 120 h 277"/>
              <a:gd name="T20" fmla="*/ 158 w 2202"/>
              <a:gd name="T21" fmla="*/ 95 h 277"/>
              <a:gd name="T22" fmla="*/ 294 w 2202"/>
              <a:gd name="T23" fmla="*/ 74 h 277"/>
              <a:gd name="T24" fmla="*/ 294 w 2202"/>
              <a:gd name="T25" fmla="*/ 99 h 277"/>
              <a:gd name="T26" fmla="*/ 293 w 2202"/>
              <a:gd name="T27" fmla="*/ 184 h 277"/>
              <a:gd name="T28" fmla="*/ 351 w 2202"/>
              <a:gd name="T29" fmla="*/ 174 h 277"/>
              <a:gd name="T30" fmla="*/ 410 w 2202"/>
              <a:gd name="T31" fmla="*/ 129 h 277"/>
              <a:gd name="T32" fmla="*/ 402 w 2202"/>
              <a:gd name="T33" fmla="*/ 186 h 277"/>
              <a:gd name="T34" fmla="*/ 535 w 2202"/>
              <a:gd name="T35" fmla="*/ 151 h 277"/>
              <a:gd name="T36" fmla="*/ 492 w 2202"/>
              <a:gd name="T37" fmla="*/ 102 h 277"/>
              <a:gd name="T38" fmla="*/ 569 w 2202"/>
              <a:gd name="T39" fmla="*/ 71 h 277"/>
              <a:gd name="T40" fmla="*/ 558 w 2202"/>
              <a:gd name="T41" fmla="*/ 78 h 277"/>
              <a:gd name="T42" fmla="*/ 697 w 2202"/>
              <a:gd name="T43" fmla="*/ 153 h 277"/>
              <a:gd name="T44" fmla="*/ 764 w 2202"/>
              <a:gd name="T45" fmla="*/ 166 h 277"/>
              <a:gd name="T46" fmla="*/ 811 w 2202"/>
              <a:gd name="T47" fmla="*/ 101 h 277"/>
              <a:gd name="T48" fmla="*/ 700 w 2202"/>
              <a:gd name="T49" fmla="*/ 125 h 277"/>
              <a:gd name="T50" fmla="*/ 811 w 2202"/>
              <a:gd name="T51" fmla="*/ 101 h 277"/>
              <a:gd name="T52" fmla="*/ 846 w 2202"/>
              <a:gd name="T53" fmla="*/ 101 h 277"/>
              <a:gd name="T54" fmla="*/ 846 w 2202"/>
              <a:gd name="T55" fmla="*/ 171 h 277"/>
              <a:gd name="T56" fmla="*/ 879 w 2202"/>
              <a:gd name="T57" fmla="*/ 152 h 277"/>
              <a:gd name="T58" fmla="*/ 1020 w 2202"/>
              <a:gd name="T59" fmla="*/ 64 h 277"/>
              <a:gd name="T60" fmla="*/ 934 w 2202"/>
              <a:gd name="T61" fmla="*/ 151 h 277"/>
              <a:gd name="T62" fmla="*/ 1112 w 2202"/>
              <a:gd name="T63" fmla="*/ 172 h 277"/>
              <a:gd name="T64" fmla="*/ 1125 w 2202"/>
              <a:gd name="T65" fmla="*/ 183 h 277"/>
              <a:gd name="T66" fmla="*/ 1355 w 2202"/>
              <a:gd name="T67" fmla="*/ 171 h 277"/>
              <a:gd name="T68" fmla="*/ 1299 w 2202"/>
              <a:gd name="T69" fmla="*/ 146 h 277"/>
              <a:gd name="T70" fmla="*/ 1368 w 2202"/>
              <a:gd name="T71" fmla="*/ 92 h 277"/>
              <a:gd name="T72" fmla="*/ 1368 w 2202"/>
              <a:gd name="T73" fmla="*/ 41 h 277"/>
              <a:gd name="T74" fmla="*/ 1403 w 2202"/>
              <a:gd name="T75" fmla="*/ 164 h 277"/>
              <a:gd name="T76" fmla="*/ 1435 w 2202"/>
              <a:gd name="T77" fmla="*/ 131 h 277"/>
              <a:gd name="T78" fmla="*/ 1618 w 2202"/>
              <a:gd name="T79" fmla="*/ 43 h 277"/>
              <a:gd name="T80" fmla="*/ 1643 w 2202"/>
              <a:gd name="T81" fmla="*/ 204 h 277"/>
              <a:gd name="T82" fmla="*/ 1643 w 2202"/>
              <a:gd name="T83" fmla="*/ 152 h 277"/>
              <a:gd name="T84" fmla="*/ 1555 w 2202"/>
              <a:gd name="T85" fmla="*/ 119 h 277"/>
              <a:gd name="T86" fmla="*/ 1677 w 2202"/>
              <a:gd name="T87" fmla="*/ 77 h 277"/>
              <a:gd name="T88" fmla="*/ 1666 w 2202"/>
              <a:gd name="T89" fmla="*/ 81 h 277"/>
              <a:gd name="T90" fmla="*/ 1734 w 2202"/>
              <a:gd name="T91" fmla="*/ 132 h 277"/>
              <a:gd name="T92" fmla="*/ 1921 w 2202"/>
              <a:gd name="T93" fmla="*/ 230 h 277"/>
              <a:gd name="T94" fmla="*/ 1921 w 2202"/>
              <a:gd name="T95" fmla="*/ 195 h 277"/>
              <a:gd name="T96" fmla="*/ 1827 w 2202"/>
              <a:gd name="T97" fmla="*/ 168 h 277"/>
              <a:gd name="T98" fmla="*/ 1921 w 2202"/>
              <a:gd name="T99" fmla="*/ 144 h 277"/>
              <a:gd name="T100" fmla="*/ 1686 w 2202"/>
              <a:gd name="T101" fmla="*/ 57 h 277"/>
              <a:gd name="T102" fmla="*/ 1956 w 2202"/>
              <a:gd name="T103" fmla="*/ 80 h 277"/>
              <a:gd name="T104" fmla="*/ 1943 w 2202"/>
              <a:gd name="T105" fmla="*/ 134 h 277"/>
              <a:gd name="T106" fmla="*/ 1943 w 2202"/>
              <a:gd name="T107" fmla="*/ 140 h 277"/>
              <a:gd name="T108" fmla="*/ 1955 w 2202"/>
              <a:gd name="T109" fmla="*/ 1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2" h="277">
                <a:moveTo>
                  <a:pt x="2199" y="107"/>
                </a:moveTo>
                <a:cubicBezTo>
                  <a:pt x="2197" y="100"/>
                  <a:pt x="2190" y="93"/>
                  <a:pt x="2182" y="92"/>
                </a:cubicBezTo>
                <a:cubicBezTo>
                  <a:pt x="1829" y="31"/>
                  <a:pt x="1471" y="1"/>
                  <a:pt x="1114" y="0"/>
                </a:cubicBezTo>
                <a:cubicBezTo>
                  <a:pt x="1107" y="0"/>
                  <a:pt x="1101" y="0"/>
                  <a:pt x="1101" y="0"/>
                </a:cubicBezTo>
                <a:cubicBezTo>
                  <a:pt x="1101" y="0"/>
                  <a:pt x="1095" y="0"/>
                  <a:pt x="1088" y="0"/>
                </a:cubicBezTo>
                <a:cubicBezTo>
                  <a:pt x="730" y="1"/>
                  <a:pt x="373" y="31"/>
                  <a:pt x="19" y="92"/>
                </a:cubicBezTo>
                <a:cubicBezTo>
                  <a:pt x="12" y="93"/>
                  <a:pt x="5" y="100"/>
                  <a:pt x="3" y="107"/>
                </a:cubicBezTo>
                <a:cubicBezTo>
                  <a:pt x="2" y="108"/>
                  <a:pt x="2" y="109"/>
                  <a:pt x="2" y="110"/>
                </a:cubicBezTo>
                <a:cubicBezTo>
                  <a:pt x="0" y="117"/>
                  <a:pt x="3" y="126"/>
                  <a:pt x="9" y="129"/>
                </a:cubicBezTo>
                <a:cubicBezTo>
                  <a:pt x="92" y="175"/>
                  <a:pt x="176" y="224"/>
                  <a:pt x="261" y="273"/>
                </a:cubicBezTo>
                <a:cubicBezTo>
                  <a:pt x="266" y="277"/>
                  <a:pt x="276" y="276"/>
                  <a:pt x="282" y="271"/>
                </a:cubicBezTo>
                <a:cubicBezTo>
                  <a:pt x="307" y="250"/>
                  <a:pt x="332" y="230"/>
                  <a:pt x="357" y="210"/>
                </a:cubicBezTo>
                <a:cubicBezTo>
                  <a:pt x="362" y="205"/>
                  <a:pt x="373" y="203"/>
                  <a:pt x="379" y="204"/>
                </a:cubicBezTo>
                <a:cubicBezTo>
                  <a:pt x="431" y="217"/>
                  <a:pt x="483" y="229"/>
                  <a:pt x="535" y="243"/>
                </a:cubicBezTo>
                <a:cubicBezTo>
                  <a:pt x="542" y="245"/>
                  <a:pt x="553" y="244"/>
                  <a:pt x="560" y="241"/>
                </a:cubicBezTo>
                <a:cubicBezTo>
                  <a:pt x="612" y="218"/>
                  <a:pt x="664" y="196"/>
                  <a:pt x="717" y="175"/>
                </a:cubicBezTo>
                <a:cubicBezTo>
                  <a:pt x="724" y="172"/>
                  <a:pt x="734" y="173"/>
                  <a:pt x="740" y="177"/>
                </a:cubicBezTo>
                <a:cubicBezTo>
                  <a:pt x="764" y="192"/>
                  <a:pt x="788" y="208"/>
                  <a:pt x="812" y="223"/>
                </a:cubicBezTo>
                <a:cubicBezTo>
                  <a:pt x="818" y="227"/>
                  <a:pt x="827" y="227"/>
                  <a:pt x="833" y="222"/>
                </a:cubicBezTo>
                <a:cubicBezTo>
                  <a:pt x="851" y="210"/>
                  <a:pt x="868" y="197"/>
                  <a:pt x="886" y="185"/>
                </a:cubicBezTo>
                <a:cubicBezTo>
                  <a:pt x="892" y="181"/>
                  <a:pt x="903" y="178"/>
                  <a:pt x="910" y="179"/>
                </a:cubicBezTo>
                <a:cubicBezTo>
                  <a:pt x="969" y="188"/>
                  <a:pt x="1028" y="197"/>
                  <a:pt x="1088" y="208"/>
                </a:cubicBezTo>
                <a:cubicBezTo>
                  <a:pt x="1095" y="209"/>
                  <a:pt x="1107" y="209"/>
                  <a:pt x="1114" y="208"/>
                </a:cubicBezTo>
                <a:cubicBezTo>
                  <a:pt x="1173" y="197"/>
                  <a:pt x="1232" y="188"/>
                  <a:pt x="1292" y="179"/>
                </a:cubicBezTo>
                <a:cubicBezTo>
                  <a:pt x="1299" y="178"/>
                  <a:pt x="1309" y="181"/>
                  <a:pt x="1315" y="185"/>
                </a:cubicBezTo>
                <a:cubicBezTo>
                  <a:pt x="1333" y="197"/>
                  <a:pt x="1351" y="210"/>
                  <a:pt x="1368" y="222"/>
                </a:cubicBezTo>
                <a:cubicBezTo>
                  <a:pt x="1374" y="227"/>
                  <a:pt x="1384" y="227"/>
                  <a:pt x="1390" y="223"/>
                </a:cubicBezTo>
                <a:cubicBezTo>
                  <a:pt x="1414" y="208"/>
                  <a:pt x="1438" y="192"/>
                  <a:pt x="1462" y="177"/>
                </a:cubicBezTo>
                <a:cubicBezTo>
                  <a:pt x="1468" y="173"/>
                  <a:pt x="1478" y="172"/>
                  <a:pt x="1485" y="175"/>
                </a:cubicBezTo>
                <a:cubicBezTo>
                  <a:pt x="1537" y="196"/>
                  <a:pt x="1590" y="218"/>
                  <a:pt x="1642" y="241"/>
                </a:cubicBezTo>
                <a:cubicBezTo>
                  <a:pt x="1649" y="244"/>
                  <a:pt x="1660" y="245"/>
                  <a:pt x="1667" y="243"/>
                </a:cubicBezTo>
                <a:cubicBezTo>
                  <a:pt x="1719" y="229"/>
                  <a:pt x="1770" y="217"/>
                  <a:pt x="1822" y="204"/>
                </a:cubicBezTo>
                <a:cubicBezTo>
                  <a:pt x="1829" y="203"/>
                  <a:pt x="1839" y="205"/>
                  <a:pt x="1845" y="210"/>
                </a:cubicBezTo>
                <a:cubicBezTo>
                  <a:pt x="1870" y="230"/>
                  <a:pt x="1895" y="250"/>
                  <a:pt x="1920" y="271"/>
                </a:cubicBezTo>
                <a:cubicBezTo>
                  <a:pt x="1926" y="276"/>
                  <a:pt x="1935" y="277"/>
                  <a:pt x="1941" y="273"/>
                </a:cubicBezTo>
                <a:cubicBezTo>
                  <a:pt x="2025" y="224"/>
                  <a:pt x="2109" y="175"/>
                  <a:pt x="2193" y="129"/>
                </a:cubicBezTo>
                <a:cubicBezTo>
                  <a:pt x="2199" y="126"/>
                  <a:pt x="2202" y="117"/>
                  <a:pt x="2200" y="110"/>
                </a:cubicBezTo>
                <a:cubicBezTo>
                  <a:pt x="2199" y="109"/>
                  <a:pt x="2199" y="108"/>
                  <a:pt x="2199" y="107"/>
                </a:cubicBezTo>
                <a:close/>
                <a:moveTo>
                  <a:pt x="258" y="231"/>
                </a:moveTo>
                <a:cubicBezTo>
                  <a:pt x="258" y="238"/>
                  <a:pt x="254" y="241"/>
                  <a:pt x="248" y="238"/>
                </a:cubicBezTo>
                <a:cubicBezTo>
                  <a:pt x="194" y="206"/>
                  <a:pt x="141" y="175"/>
                  <a:pt x="87" y="145"/>
                </a:cubicBezTo>
                <a:cubicBezTo>
                  <a:pt x="81" y="142"/>
                  <a:pt x="82" y="140"/>
                  <a:pt x="89" y="142"/>
                </a:cubicBezTo>
                <a:cubicBezTo>
                  <a:pt x="141" y="152"/>
                  <a:pt x="194" y="162"/>
                  <a:pt x="246" y="174"/>
                </a:cubicBezTo>
                <a:cubicBezTo>
                  <a:pt x="253" y="175"/>
                  <a:pt x="258" y="182"/>
                  <a:pt x="258" y="190"/>
                </a:cubicBezTo>
                <a:cubicBezTo>
                  <a:pt x="258" y="203"/>
                  <a:pt x="258" y="217"/>
                  <a:pt x="258" y="231"/>
                </a:cubicBezTo>
                <a:close/>
                <a:moveTo>
                  <a:pt x="258" y="140"/>
                </a:moveTo>
                <a:cubicBezTo>
                  <a:pt x="258" y="147"/>
                  <a:pt x="253" y="151"/>
                  <a:pt x="246" y="150"/>
                </a:cubicBezTo>
                <a:cubicBezTo>
                  <a:pt x="196" y="139"/>
                  <a:pt x="145" y="129"/>
                  <a:pt x="95" y="119"/>
                </a:cubicBezTo>
                <a:cubicBezTo>
                  <a:pt x="88" y="117"/>
                  <a:pt x="88" y="116"/>
                  <a:pt x="95" y="117"/>
                </a:cubicBezTo>
                <a:cubicBezTo>
                  <a:pt x="145" y="117"/>
                  <a:pt x="195" y="118"/>
                  <a:pt x="246" y="120"/>
                </a:cubicBezTo>
                <a:cubicBezTo>
                  <a:pt x="253" y="121"/>
                  <a:pt x="258" y="127"/>
                  <a:pt x="258" y="134"/>
                </a:cubicBezTo>
                <a:cubicBezTo>
                  <a:pt x="258" y="136"/>
                  <a:pt x="258" y="138"/>
                  <a:pt x="258" y="140"/>
                </a:cubicBezTo>
                <a:close/>
                <a:moveTo>
                  <a:pt x="258" y="88"/>
                </a:moveTo>
                <a:cubicBezTo>
                  <a:pt x="258" y="93"/>
                  <a:pt x="253" y="97"/>
                  <a:pt x="246" y="97"/>
                </a:cubicBezTo>
                <a:cubicBezTo>
                  <a:pt x="216" y="96"/>
                  <a:pt x="187" y="95"/>
                  <a:pt x="158" y="95"/>
                </a:cubicBezTo>
                <a:cubicBezTo>
                  <a:pt x="151" y="94"/>
                  <a:pt x="151" y="93"/>
                  <a:pt x="158" y="92"/>
                </a:cubicBezTo>
                <a:cubicBezTo>
                  <a:pt x="187" y="88"/>
                  <a:pt x="216" y="84"/>
                  <a:pt x="245" y="80"/>
                </a:cubicBezTo>
                <a:cubicBezTo>
                  <a:pt x="253" y="79"/>
                  <a:pt x="258" y="83"/>
                  <a:pt x="258" y="88"/>
                </a:cubicBezTo>
                <a:close/>
                <a:moveTo>
                  <a:pt x="281" y="87"/>
                </a:moveTo>
                <a:cubicBezTo>
                  <a:pt x="281" y="81"/>
                  <a:pt x="287" y="75"/>
                  <a:pt x="294" y="74"/>
                </a:cubicBezTo>
                <a:cubicBezTo>
                  <a:pt x="367" y="64"/>
                  <a:pt x="440" y="56"/>
                  <a:pt x="513" y="50"/>
                </a:cubicBezTo>
                <a:cubicBezTo>
                  <a:pt x="520" y="49"/>
                  <a:pt x="521" y="52"/>
                  <a:pt x="515" y="57"/>
                </a:cubicBezTo>
                <a:cubicBezTo>
                  <a:pt x="497" y="71"/>
                  <a:pt x="479" y="85"/>
                  <a:pt x="460" y="100"/>
                </a:cubicBezTo>
                <a:cubicBezTo>
                  <a:pt x="454" y="104"/>
                  <a:pt x="444" y="108"/>
                  <a:pt x="437" y="107"/>
                </a:cubicBezTo>
                <a:cubicBezTo>
                  <a:pt x="389" y="104"/>
                  <a:pt x="341" y="101"/>
                  <a:pt x="294" y="99"/>
                </a:cubicBezTo>
                <a:cubicBezTo>
                  <a:pt x="287" y="99"/>
                  <a:pt x="281" y="94"/>
                  <a:pt x="281" y="87"/>
                </a:cubicBezTo>
                <a:close/>
                <a:moveTo>
                  <a:pt x="291" y="235"/>
                </a:moveTo>
                <a:cubicBezTo>
                  <a:pt x="286" y="240"/>
                  <a:pt x="281" y="238"/>
                  <a:pt x="281" y="230"/>
                </a:cubicBezTo>
                <a:cubicBezTo>
                  <a:pt x="281" y="218"/>
                  <a:pt x="281" y="207"/>
                  <a:pt x="281" y="195"/>
                </a:cubicBezTo>
                <a:cubicBezTo>
                  <a:pt x="281" y="187"/>
                  <a:pt x="286" y="183"/>
                  <a:pt x="293" y="184"/>
                </a:cubicBezTo>
                <a:cubicBezTo>
                  <a:pt x="305" y="187"/>
                  <a:pt x="316" y="190"/>
                  <a:pt x="328" y="192"/>
                </a:cubicBezTo>
                <a:cubicBezTo>
                  <a:pt x="335" y="194"/>
                  <a:pt x="335" y="199"/>
                  <a:pt x="330" y="204"/>
                </a:cubicBezTo>
                <a:cubicBezTo>
                  <a:pt x="317" y="214"/>
                  <a:pt x="304" y="224"/>
                  <a:pt x="291" y="235"/>
                </a:cubicBezTo>
                <a:close/>
                <a:moveTo>
                  <a:pt x="374" y="168"/>
                </a:moveTo>
                <a:cubicBezTo>
                  <a:pt x="368" y="173"/>
                  <a:pt x="358" y="175"/>
                  <a:pt x="351" y="174"/>
                </a:cubicBezTo>
                <a:cubicBezTo>
                  <a:pt x="332" y="169"/>
                  <a:pt x="312" y="165"/>
                  <a:pt x="293" y="160"/>
                </a:cubicBezTo>
                <a:cubicBezTo>
                  <a:pt x="286" y="159"/>
                  <a:pt x="281" y="152"/>
                  <a:pt x="281" y="144"/>
                </a:cubicBezTo>
                <a:cubicBezTo>
                  <a:pt x="281" y="141"/>
                  <a:pt x="281" y="138"/>
                  <a:pt x="281" y="135"/>
                </a:cubicBezTo>
                <a:cubicBezTo>
                  <a:pt x="281" y="127"/>
                  <a:pt x="287" y="122"/>
                  <a:pt x="294" y="122"/>
                </a:cubicBezTo>
                <a:cubicBezTo>
                  <a:pt x="332" y="124"/>
                  <a:pt x="371" y="126"/>
                  <a:pt x="410" y="129"/>
                </a:cubicBezTo>
                <a:cubicBezTo>
                  <a:pt x="417" y="129"/>
                  <a:pt x="418" y="133"/>
                  <a:pt x="412" y="138"/>
                </a:cubicBezTo>
                <a:cubicBezTo>
                  <a:pt x="399" y="148"/>
                  <a:pt x="387" y="158"/>
                  <a:pt x="374" y="168"/>
                </a:cubicBezTo>
                <a:close/>
                <a:moveTo>
                  <a:pt x="535" y="206"/>
                </a:moveTo>
                <a:cubicBezTo>
                  <a:pt x="535" y="213"/>
                  <a:pt x="530" y="218"/>
                  <a:pt x="523" y="216"/>
                </a:cubicBezTo>
                <a:cubicBezTo>
                  <a:pt x="483" y="206"/>
                  <a:pt x="442" y="195"/>
                  <a:pt x="402" y="186"/>
                </a:cubicBezTo>
                <a:cubicBezTo>
                  <a:pt x="395" y="184"/>
                  <a:pt x="395" y="179"/>
                  <a:pt x="401" y="174"/>
                </a:cubicBezTo>
                <a:cubicBezTo>
                  <a:pt x="415" y="163"/>
                  <a:pt x="430" y="151"/>
                  <a:pt x="444" y="140"/>
                </a:cubicBezTo>
                <a:cubicBezTo>
                  <a:pt x="450" y="135"/>
                  <a:pt x="461" y="132"/>
                  <a:pt x="468" y="132"/>
                </a:cubicBezTo>
                <a:cubicBezTo>
                  <a:pt x="486" y="134"/>
                  <a:pt x="504" y="135"/>
                  <a:pt x="523" y="137"/>
                </a:cubicBezTo>
                <a:cubicBezTo>
                  <a:pt x="530" y="137"/>
                  <a:pt x="535" y="143"/>
                  <a:pt x="535" y="151"/>
                </a:cubicBezTo>
                <a:cubicBezTo>
                  <a:pt x="535" y="169"/>
                  <a:pt x="535" y="188"/>
                  <a:pt x="535" y="206"/>
                </a:cubicBezTo>
                <a:close/>
                <a:moveTo>
                  <a:pt x="535" y="101"/>
                </a:moveTo>
                <a:cubicBezTo>
                  <a:pt x="535" y="109"/>
                  <a:pt x="530" y="114"/>
                  <a:pt x="523" y="113"/>
                </a:cubicBezTo>
                <a:cubicBezTo>
                  <a:pt x="513" y="113"/>
                  <a:pt x="504" y="112"/>
                  <a:pt x="494" y="111"/>
                </a:cubicBezTo>
                <a:cubicBezTo>
                  <a:pt x="487" y="111"/>
                  <a:pt x="486" y="107"/>
                  <a:pt x="492" y="102"/>
                </a:cubicBezTo>
                <a:cubicBezTo>
                  <a:pt x="503" y="94"/>
                  <a:pt x="514" y="85"/>
                  <a:pt x="525" y="77"/>
                </a:cubicBezTo>
                <a:cubicBezTo>
                  <a:pt x="531" y="72"/>
                  <a:pt x="535" y="74"/>
                  <a:pt x="535" y="81"/>
                </a:cubicBezTo>
                <a:cubicBezTo>
                  <a:pt x="535" y="88"/>
                  <a:pt x="535" y="95"/>
                  <a:pt x="535" y="101"/>
                </a:cubicBezTo>
                <a:close/>
                <a:moveTo>
                  <a:pt x="558" y="78"/>
                </a:moveTo>
                <a:cubicBezTo>
                  <a:pt x="558" y="71"/>
                  <a:pt x="563" y="68"/>
                  <a:pt x="569" y="71"/>
                </a:cubicBezTo>
                <a:cubicBezTo>
                  <a:pt x="595" y="87"/>
                  <a:pt x="621" y="103"/>
                  <a:pt x="647" y="119"/>
                </a:cubicBezTo>
                <a:cubicBezTo>
                  <a:pt x="653" y="123"/>
                  <a:pt x="652" y="125"/>
                  <a:pt x="645" y="125"/>
                </a:cubicBezTo>
                <a:cubicBezTo>
                  <a:pt x="620" y="122"/>
                  <a:pt x="595" y="120"/>
                  <a:pt x="571" y="118"/>
                </a:cubicBezTo>
                <a:cubicBezTo>
                  <a:pt x="564" y="117"/>
                  <a:pt x="558" y="111"/>
                  <a:pt x="558" y="104"/>
                </a:cubicBezTo>
                <a:cubicBezTo>
                  <a:pt x="558" y="95"/>
                  <a:pt x="558" y="86"/>
                  <a:pt x="558" y="78"/>
                </a:cubicBezTo>
                <a:close/>
                <a:moveTo>
                  <a:pt x="570" y="211"/>
                </a:moveTo>
                <a:cubicBezTo>
                  <a:pt x="564" y="214"/>
                  <a:pt x="558" y="211"/>
                  <a:pt x="558" y="204"/>
                </a:cubicBezTo>
                <a:cubicBezTo>
                  <a:pt x="558" y="187"/>
                  <a:pt x="558" y="170"/>
                  <a:pt x="558" y="152"/>
                </a:cubicBezTo>
                <a:cubicBezTo>
                  <a:pt x="558" y="145"/>
                  <a:pt x="564" y="140"/>
                  <a:pt x="571" y="141"/>
                </a:cubicBezTo>
                <a:cubicBezTo>
                  <a:pt x="613" y="144"/>
                  <a:pt x="655" y="148"/>
                  <a:pt x="697" y="153"/>
                </a:cubicBezTo>
                <a:cubicBezTo>
                  <a:pt x="704" y="153"/>
                  <a:pt x="704" y="156"/>
                  <a:pt x="697" y="159"/>
                </a:cubicBezTo>
                <a:cubicBezTo>
                  <a:pt x="655" y="176"/>
                  <a:pt x="613" y="194"/>
                  <a:pt x="570" y="211"/>
                </a:cubicBezTo>
                <a:close/>
                <a:moveTo>
                  <a:pt x="811" y="182"/>
                </a:moveTo>
                <a:cubicBezTo>
                  <a:pt x="811" y="190"/>
                  <a:pt x="806" y="192"/>
                  <a:pt x="800" y="189"/>
                </a:cubicBezTo>
                <a:cubicBezTo>
                  <a:pt x="788" y="181"/>
                  <a:pt x="776" y="173"/>
                  <a:pt x="764" y="166"/>
                </a:cubicBezTo>
                <a:cubicBezTo>
                  <a:pt x="758" y="162"/>
                  <a:pt x="759" y="160"/>
                  <a:pt x="766" y="161"/>
                </a:cubicBezTo>
                <a:cubicBezTo>
                  <a:pt x="777" y="162"/>
                  <a:pt x="787" y="163"/>
                  <a:pt x="798" y="164"/>
                </a:cubicBezTo>
                <a:cubicBezTo>
                  <a:pt x="805" y="165"/>
                  <a:pt x="811" y="172"/>
                  <a:pt x="811" y="179"/>
                </a:cubicBezTo>
                <a:cubicBezTo>
                  <a:pt x="811" y="180"/>
                  <a:pt x="811" y="181"/>
                  <a:pt x="811" y="182"/>
                </a:cubicBezTo>
                <a:close/>
                <a:moveTo>
                  <a:pt x="811" y="101"/>
                </a:moveTo>
                <a:cubicBezTo>
                  <a:pt x="811" y="108"/>
                  <a:pt x="805" y="116"/>
                  <a:pt x="799" y="119"/>
                </a:cubicBezTo>
                <a:cubicBezTo>
                  <a:pt x="788" y="123"/>
                  <a:pt x="777" y="127"/>
                  <a:pt x="766" y="131"/>
                </a:cubicBezTo>
                <a:cubicBezTo>
                  <a:pt x="760" y="134"/>
                  <a:pt x="748" y="136"/>
                  <a:pt x="741" y="135"/>
                </a:cubicBezTo>
                <a:cubicBezTo>
                  <a:pt x="735" y="134"/>
                  <a:pt x="729" y="133"/>
                  <a:pt x="723" y="133"/>
                </a:cubicBezTo>
                <a:cubicBezTo>
                  <a:pt x="716" y="132"/>
                  <a:pt x="705" y="128"/>
                  <a:pt x="700" y="125"/>
                </a:cubicBezTo>
                <a:cubicBezTo>
                  <a:pt x="660" y="100"/>
                  <a:pt x="621" y="75"/>
                  <a:pt x="581" y="51"/>
                </a:cubicBezTo>
                <a:cubicBezTo>
                  <a:pt x="575" y="47"/>
                  <a:pt x="576" y="44"/>
                  <a:pt x="583" y="43"/>
                </a:cubicBezTo>
                <a:cubicBezTo>
                  <a:pt x="655" y="38"/>
                  <a:pt x="726" y="33"/>
                  <a:pt x="798" y="30"/>
                </a:cubicBezTo>
                <a:cubicBezTo>
                  <a:pt x="805" y="29"/>
                  <a:pt x="811" y="35"/>
                  <a:pt x="811" y="42"/>
                </a:cubicBezTo>
                <a:cubicBezTo>
                  <a:pt x="811" y="62"/>
                  <a:pt x="811" y="81"/>
                  <a:pt x="811" y="101"/>
                </a:cubicBezTo>
                <a:close/>
                <a:moveTo>
                  <a:pt x="834" y="41"/>
                </a:moveTo>
                <a:cubicBezTo>
                  <a:pt x="834" y="34"/>
                  <a:pt x="839" y="28"/>
                  <a:pt x="847" y="28"/>
                </a:cubicBezTo>
                <a:cubicBezTo>
                  <a:pt x="914" y="25"/>
                  <a:pt x="981" y="23"/>
                  <a:pt x="1048" y="23"/>
                </a:cubicBezTo>
                <a:cubicBezTo>
                  <a:pt x="1055" y="23"/>
                  <a:pt x="1055" y="25"/>
                  <a:pt x="1049" y="27"/>
                </a:cubicBezTo>
                <a:cubicBezTo>
                  <a:pt x="981" y="50"/>
                  <a:pt x="913" y="75"/>
                  <a:pt x="846" y="101"/>
                </a:cubicBezTo>
                <a:cubicBezTo>
                  <a:pt x="839" y="103"/>
                  <a:pt x="834" y="100"/>
                  <a:pt x="834" y="92"/>
                </a:cubicBezTo>
                <a:cubicBezTo>
                  <a:pt x="834" y="75"/>
                  <a:pt x="834" y="58"/>
                  <a:pt x="834" y="41"/>
                </a:cubicBezTo>
                <a:close/>
                <a:moveTo>
                  <a:pt x="844" y="187"/>
                </a:moveTo>
                <a:cubicBezTo>
                  <a:pt x="838" y="191"/>
                  <a:pt x="833" y="189"/>
                  <a:pt x="833" y="182"/>
                </a:cubicBezTo>
                <a:cubicBezTo>
                  <a:pt x="833" y="175"/>
                  <a:pt x="839" y="170"/>
                  <a:pt x="846" y="171"/>
                </a:cubicBezTo>
                <a:cubicBezTo>
                  <a:pt x="848" y="171"/>
                  <a:pt x="849" y="171"/>
                  <a:pt x="851" y="171"/>
                </a:cubicBezTo>
                <a:cubicBezTo>
                  <a:pt x="858" y="172"/>
                  <a:pt x="859" y="176"/>
                  <a:pt x="853" y="181"/>
                </a:cubicBezTo>
                <a:cubicBezTo>
                  <a:pt x="850" y="183"/>
                  <a:pt x="847" y="185"/>
                  <a:pt x="844" y="187"/>
                </a:cubicBezTo>
                <a:close/>
                <a:moveTo>
                  <a:pt x="902" y="146"/>
                </a:moveTo>
                <a:cubicBezTo>
                  <a:pt x="896" y="150"/>
                  <a:pt x="886" y="153"/>
                  <a:pt x="879" y="152"/>
                </a:cubicBezTo>
                <a:cubicBezTo>
                  <a:pt x="868" y="151"/>
                  <a:pt x="857" y="149"/>
                  <a:pt x="846" y="148"/>
                </a:cubicBezTo>
                <a:cubicBezTo>
                  <a:pt x="839" y="147"/>
                  <a:pt x="834" y="142"/>
                  <a:pt x="834" y="138"/>
                </a:cubicBezTo>
                <a:cubicBezTo>
                  <a:pt x="834" y="133"/>
                  <a:pt x="839" y="127"/>
                  <a:pt x="846" y="125"/>
                </a:cubicBezTo>
                <a:cubicBezTo>
                  <a:pt x="903" y="103"/>
                  <a:pt x="961" y="82"/>
                  <a:pt x="1019" y="61"/>
                </a:cubicBezTo>
                <a:cubicBezTo>
                  <a:pt x="1025" y="59"/>
                  <a:pt x="1026" y="60"/>
                  <a:pt x="1020" y="64"/>
                </a:cubicBezTo>
                <a:cubicBezTo>
                  <a:pt x="981" y="91"/>
                  <a:pt x="942" y="119"/>
                  <a:pt x="902" y="146"/>
                </a:cubicBezTo>
                <a:close/>
                <a:moveTo>
                  <a:pt x="1089" y="172"/>
                </a:moveTo>
                <a:cubicBezTo>
                  <a:pt x="1089" y="179"/>
                  <a:pt x="1083" y="184"/>
                  <a:pt x="1076" y="183"/>
                </a:cubicBezTo>
                <a:cubicBezTo>
                  <a:pt x="1030" y="175"/>
                  <a:pt x="983" y="167"/>
                  <a:pt x="937" y="160"/>
                </a:cubicBezTo>
                <a:cubicBezTo>
                  <a:pt x="929" y="159"/>
                  <a:pt x="929" y="155"/>
                  <a:pt x="934" y="151"/>
                </a:cubicBezTo>
                <a:cubicBezTo>
                  <a:pt x="982" y="117"/>
                  <a:pt x="1030" y="84"/>
                  <a:pt x="1078" y="51"/>
                </a:cubicBezTo>
                <a:cubicBezTo>
                  <a:pt x="1084" y="47"/>
                  <a:pt x="1089" y="49"/>
                  <a:pt x="1089" y="57"/>
                </a:cubicBezTo>
                <a:cubicBezTo>
                  <a:pt x="1089" y="95"/>
                  <a:pt x="1089" y="133"/>
                  <a:pt x="1089" y="172"/>
                </a:cubicBezTo>
                <a:close/>
                <a:moveTo>
                  <a:pt x="1125" y="183"/>
                </a:moveTo>
                <a:cubicBezTo>
                  <a:pt x="1118" y="184"/>
                  <a:pt x="1112" y="179"/>
                  <a:pt x="1112" y="172"/>
                </a:cubicBezTo>
                <a:cubicBezTo>
                  <a:pt x="1112" y="133"/>
                  <a:pt x="1112" y="95"/>
                  <a:pt x="1112" y="57"/>
                </a:cubicBezTo>
                <a:cubicBezTo>
                  <a:pt x="1112" y="49"/>
                  <a:pt x="1117" y="47"/>
                  <a:pt x="1123" y="51"/>
                </a:cubicBezTo>
                <a:cubicBezTo>
                  <a:pt x="1171" y="84"/>
                  <a:pt x="1219" y="117"/>
                  <a:pt x="1267" y="151"/>
                </a:cubicBezTo>
                <a:cubicBezTo>
                  <a:pt x="1273" y="155"/>
                  <a:pt x="1272" y="159"/>
                  <a:pt x="1265" y="160"/>
                </a:cubicBezTo>
                <a:cubicBezTo>
                  <a:pt x="1218" y="167"/>
                  <a:pt x="1171" y="175"/>
                  <a:pt x="1125" y="183"/>
                </a:cubicBezTo>
                <a:close/>
                <a:moveTo>
                  <a:pt x="1368" y="182"/>
                </a:moveTo>
                <a:cubicBezTo>
                  <a:pt x="1368" y="189"/>
                  <a:pt x="1363" y="191"/>
                  <a:pt x="1357" y="187"/>
                </a:cubicBezTo>
                <a:cubicBezTo>
                  <a:pt x="1354" y="185"/>
                  <a:pt x="1351" y="183"/>
                  <a:pt x="1348" y="181"/>
                </a:cubicBezTo>
                <a:cubicBezTo>
                  <a:pt x="1342" y="176"/>
                  <a:pt x="1343" y="172"/>
                  <a:pt x="1350" y="171"/>
                </a:cubicBezTo>
                <a:cubicBezTo>
                  <a:pt x="1352" y="171"/>
                  <a:pt x="1353" y="171"/>
                  <a:pt x="1355" y="171"/>
                </a:cubicBezTo>
                <a:cubicBezTo>
                  <a:pt x="1362" y="170"/>
                  <a:pt x="1368" y="175"/>
                  <a:pt x="1368" y="182"/>
                </a:cubicBezTo>
                <a:close/>
                <a:moveTo>
                  <a:pt x="1368" y="138"/>
                </a:moveTo>
                <a:cubicBezTo>
                  <a:pt x="1368" y="142"/>
                  <a:pt x="1362" y="147"/>
                  <a:pt x="1355" y="148"/>
                </a:cubicBezTo>
                <a:cubicBezTo>
                  <a:pt x="1344" y="149"/>
                  <a:pt x="1333" y="151"/>
                  <a:pt x="1323" y="152"/>
                </a:cubicBezTo>
                <a:cubicBezTo>
                  <a:pt x="1316" y="153"/>
                  <a:pt x="1305" y="150"/>
                  <a:pt x="1299" y="146"/>
                </a:cubicBezTo>
                <a:cubicBezTo>
                  <a:pt x="1260" y="119"/>
                  <a:pt x="1220" y="91"/>
                  <a:pt x="1181" y="64"/>
                </a:cubicBezTo>
                <a:cubicBezTo>
                  <a:pt x="1175" y="60"/>
                  <a:pt x="1176" y="59"/>
                  <a:pt x="1183" y="61"/>
                </a:cubicBezTo>
                <a:cubicBezTo>
                  <a:pt x="1240" y="82"/>
                  <a:pt x="1298" y="103"/>
                  <a:pt x="1355" y="125"/>
                </a:cubicBezTo>
                <a:cubicBezTo>
                  <a:pt x="1362" y="127"/>
                  <a:pt x="1368" y="133"/>
                  <a:pt x="1368" y="138"/>
                </a:cubicBezTo>
                <a:close/>
                <a:moveTo>
                  <a:pt x="1368" y="92"/>
                </a:moveTo>
                <a:cubicBezTo>
                  <a:pt x="1368" y="100"/>
                  <a:pt x="1362" y="103"/>
                  <a:pt x="1355" y="101"/>
                </a:cubicBezTo>
                <a:cubicBezTo>
                  <a:pt x="1288" y="75"/>
                  <a:pt x="1220" y="50"/>
                  <a:pt x="1153" y="27"/>
                </a:cubicBezTo>
                <a:cubicBezTo>
                  <a:pt x="1146" y="25"/>
                  <a:pt x="1146" y="23"/>
                  <a:pt x="1154" y="23"/>
                </a:cubicBezTo>
                <a:cubicBezTo>
                  <a:pt x="1221" y="23"/>
                  <a:pt x="1288" y="25"/>
                  <a:pt x="1355" y="28"/>
                </a:cubicBezTo>
                <a:cubicBezTo>
                  <a:pt x="1362" y="28"/>
                  <a:pt x="1368" y="34"/>
                  <a:pt x="1368" y="41"/>
                </a:cubicBezTo>
                <a:cubicBezTo>
                  <a:pt x="1368" y="58"/>
                  <a:pt x="1368" y="75"/>
                  <a:pt x="1368" y="92"/>
                </a:cubicBezTo>
                <a:close/>
                <a:moveTo>
                  <a:pt x="1401" y="189"/>
                </a:moveTo>
                <a:cubicBezTo>
                  <a:pt x="1395" y="192"/>
                  <a:pt x="1390" y="190"/>
                  <a:pt x="1390" y="182"/>
                </a:cubicBezTo>
                <a:cubicBezTo>
                  <a:pt x="1390" y="181"/>
                  <a:pt x="1390" y="180"/>
                  <a:pt x="1390" y="179"/>
                </a:cubicBezTo>
                <a:cubicBezTo>
                  <a:pt x="1390" y="172"/>
                  <a:pt x="1396" y="165"/>
                  <a:pt x="1403" y="164"/>
                </a:cubicBezTo>
                <a:cubicBezTo>
                  <a:pt x="1414" y="163"/>
                  <a:pt x="1424" y="162"/>
                  <a:pt x="1435" y="161"/>
                </a:cubicBezTo>
                <a:cubicBezTo>
                  <a:pt x="1442" y="160"/>
                  <a:pt x="1443" y="162"/>
                  <a:pt x="1437" y="166"/>
                </a:cubicBezTo>
                <a:cubicBezTo>
                  <a:pt x="1425" y="173"/>
                  <a:pt x="1413" y="181"/>
                  <a:pt x="1401" y="189"/>
                </a:cubicBezTo>
                <a:close/>
                <a:moveTo>
                  <a:pt x="1460" y="135"/>
                </a:moveTo>
                <a:cubicBezTo>
                  <a:pt x="1453" y="136"/>
                  <a:pt x="1441" y="134"/>
                  <a:pt x="1435" y="131"/>
                </a:cubicBezTo>
                <a:cubicBezTo>
                  <a:pt x="1424" y="127"/>
                  <a:pt x="1413" y="123"/>
                  <a:pt x="1403" y="119"/>
                </a:cubicBezTo>
                <a:cubicBezTo>
                  <a:pt x="1396" y="116"/>
                  <a:pt x="1390" y="108"/>
                  <a:pt x="1390" y="101"/>
                </a:cubicBezTo>
                <a:cubicBezTo>
                  <a:pt x="1390" y="81"/>
                  <a:pt x="1390" y="62"/>
                  <a:pt x="1390" y="42"/>
                </a:cubicBezTo>
                <a:cubicBezTo>
                  <a:pt x="1390" y="35"/>
                  <a:pt x="1396" y="29"/>
                  <a:pt x="1403" y="30"/>
                </a:cubicBezTo>
                <a:cubicBezTo>
                  <a:pt x="1475" y="33"/>
                  <a:pt x="1546" y="38"/>
                  <a:pt x="1618" y="43"/>
                </a:cubicBezTo>
                <a:cubicBezTo>
                  <a:pt x="1625" y="44"/>
                  <a:pt x="1626" y="47"/>
                  <a:pt x="1620" y="51"/>
                </a:cubicBezTo>
                <a:cubicBezTo>
                  <a:pt x="1581" y="75"/>
                  <a:pt x="1541" y="100"/>
                  <a:pt x="1502" y="125"/>
                </a:cubicBezTo>
                <a:cubicBezTo>
                  <a:pt x="1496" y="128"/>
                  <a:pt x="1485" y="132"/>
                  <a:pt x="1478" y="133"/>
                </a:cubicBezTo>
                <a:cubicBezTo>
                  <a:pt x="1472" y="133"/>
                  <a:pt x="1466" y="134"/>
                  <a:pt x="1460" y="135"/>
                </a:cubicBezTo>
                <a:close/>
                <a:moveTo>
                  <a:pt x="1643" y="204"/>
                </a:moveTo>
                <a:cubicBezTo>
                  <a:pt x="1643" y="211"/>
                  <a:pt x="1638" y="214"/>
                  <a:pt x="1631" y="211"/>
                </a:cubicBezTo>
                <a:cubicBezTo>
                  <a:pt x="1589" y="194"/>
                  <a:pt x="1546" y="176"/>
                  <a:pt x="1504" y="159"/>
                </a:cubicBezTo>
                <a:cubicBezTo>
                  <a:pt x="1497" y="156"/>
                  <a:pt x="1498" y="153"/>
                  <a:pt x="1505" y="153"/>
                </a:cubicBezTo>
                <a:cubicBezTo>
                  <a:pt x="1547" y="148"/>
                  <a:pt x="1589" y="144"/>
                  <a:pt x="1630" y="141"/>
                </a:cubicBezTo>
                <a:cubicBezTo>
                  <a:pt x="1638" y="140"/>
                  <a:pt x="1643" y="145"/>
                  <a:pt x="1643" y="152"/>
                </a:cubicBezTo>
                <a:cubicBezTo>
                  <a:pt x="1643" y="170"/>
                  <a:pt x="1643" y="187"/>
                  <a:pt x="1643" y="204"/>
                </a:cubicBezTo>
                <a:close/>
                <a:moveTo>
                  <a:pt x="1643" y="104"/>
                </a:moveTo>
                <a:cubicBezTo>
                  <a:pt x="1643" y="111"/>
                  <a:pt x="1638" y="117"/>
                  <a:pt x="1630" y="118"/>
                </a:cubicBezTo>
                <a:cubicBezTo>
                  <a:pt x="1606" y="120"/>
                  <a:pt x="1581" y="122"/>
                  <a:pt x="1557" y="125"/>
                </a:cubicBezTo>
                <a:cubicBezTo>
                  <a:pt x="1550" y="125"/>
                  <a:pt x="1549" y="123"/>
                  <a:pt x="1555" y="119"/>
                </a:cubicBezTo>
                <a:cubicBezTo>
                  <a:pt x="1581" y="103"/>
                  <a:pt x="1607" y="87"/>
                  <a:pt x="1633" y="71"/>
                </a:cubicBezTo>
                <a:cubicBezTo>
                  <a:pt x="1638" y="68"/>
                  <a:pt x="1643" y="71"/>
                  <a:pt x="1643" y="78"/>
                </a:cubicBezTo>
                <a:cubicBezTo>
                  <a:pt x="1643" y="86"/>
                  <a:pt x="1643" y="95"/>
                  <a:pt x="1643" y="104"/>
                </a:cubicBezTo>
                <a:close/>
                <a:moveTo>
                  <a:pt x="1666" y="81"/>
                </a:moveTo>
                <a:cubicBezTo>
                  <a:pt x="1666" y="74"/>
                  <a:pt x="1671" y="72"/>
                  <a:pt x="1677" y="77"/>
                </a:cubicBezTo>
                <a:cubicBezTo>
                  <a:pt x="1687" y="85"/>
                  <a:pt x="1698" y="93"/>
                  <a:pt x="1709" y="102"/>
                </a:cubicBezTo>
                <a:cubicBezTo>
                  <a:pt x="1715" y="106"/>
                  <a:pt x="1714" y="111"/>
                  <a:pt x="1707" y="111"/>
                </a:cubicBezTo>
                <a:cubicBezTo>
                  <a:pt x="1697" y="112"/>
                  <a:pt x="1688" y="113"/>
                  <a:pt x="1679" y="113"/>
                </a:cubicBezTo>
                <a:cubicBezTo>
                  <a:pt x="1672" y="114"/>
                  <a:pt x="1666" y="109"/>
                  <a:pt x="1666" y="101"/>
                </a:cubicBezTo>
                <a:cubicBezTo>
                  <a:pt x="1666" y="95"/>
                  <a:pt x="1666" y="88"/>
                  <a:pt x="1666" y="81"/>
                </a:cubicBezTo>
                <a:close/>
                <a:moveTo>
                  <a:pt x="1678" y="216"/>
                </a:moveTo>
                <a:cubicBezTo>
                  <a:pt x="1671" y="218"/>
                  <a:pt x="1666" y="213"/>
                  <a:pt x="1666" y="206"/>
                </a:cubicBezTo>
                <a:cubicBezTo>
                  <a:pt x="1666" y="188"/>
                  <a:pt x="1666" y="169"/>
                  <a:pt x="1666" y="151"/>
                </a:cubicBezTo>
                <a:cubicBezTo>
                  <a:pt x="1666" y="143"/>
                  <a:pt x="1672" y="137"/>
                  <a:pt x="1679" y="137"/>
                </a:cubicBezTo>
                <a:cubicBezTo>
                  <a:pt x="1697" y="135"/>
                  <a:pt x="1715" y="134"/>
                  <a:pt x="1734" y="132"/>
                </a:cubicBezTo>
                <a:cubicBezTo>
                  <a:pt x="1741" y="132"/>
                  <a:pt x="1751" y="135"/>
                  <a:pt x="1757" y="140"/>
                </a:cubicBezTo>
                <a:cubicBezTo>
                  <a:pt x="1772" y="151"/>
                  <a:pt x="1786" y="163"/>
                  <a:pt x="1801" y="174"/>
                </a:cubicBezTo>
                <a:cubicBezTo>
                  <a:pt x="1806" y="179"/>
                  <a:pt x="1806" y="184"/>
                  <a:pt x="1799" y="186"/>
                </a:cubicBezTo>
                <a:cubicBezTo>
                  <a:pt x="1759" y="195"/>
                  <a:pt x="1718" y="206"/>
                  <a:pt x="1678" y="216"/>
                </a:cubicBezTo>
                <a:close/>
                <a:moveTo>
                  <a:pt x="1921" y="230"/>
                </a:moveTo>
                <a:cubicBezTo>
                  <a:pt x="1921" y="238"/>
                  <a:pt x="1916" y="240"/>
                  <a:pt x="1910" y="235"/>
                </a:cubicBezTo>
                <a:cubicBezTo>
                  <a:pt x="1897" y="224"/>
                  <a:pt x="1884" y="214"/>
                  <a:pt x="1871" y="204"/>
                </a:cubicBezTo>
                <a:cubicBezTo>
                  <a:pt x="1866" y="199"/>
                  <a:pt x="1866" y="194"/>
                  <a:pt x="1873" y="192"/>
                </a:cubicBezTo>
                <a:cubicBezTo>
                  <a:pt x="1885" y="190"/>
                  <a:pt x="1897" y="187"/>
                  <a:pt x="1908" y="184"/>
                </a:cubicBezTo>
                <a:cubicBezTo>
                  <a:pt x="1915" y="183"/>
                  <a:pt x="1921" y="187"/>
                  <a:pt x="1921" y="195"/>
                </a:cubicBezTo>
                <a:cubicBezTo>
                  <a:pt x="1921" y="207"/>
                  <a:pt x="1921" y="218"/>
                  <a:pt x="1921" y="230"/>
                </a:cubicBezTo>
                <a:close/>
                <a:moveTo>
                  <a:pt x="1921" y="144"/>
                </a:moveTo>
                <a:cubicBezTo>
                  <a:pt x="1921" y="152"/>
                  <a:pt x="1915" y="159"/>
                  <a:pt x="1908" y="160"/>
                </a:cubicBezTo>
                <a:cubicBezTo>
                  <a:pt x="1889" y="165"/>
                  <a:pt x="1869" y="169"/>
                  <a:pt x="1850" y="174"/>
                </a:cubicBezTo>
                <a:cubicBezTo>
                  <a:pt x="1843" y="175"/>
                  <a:pt x="1833" y="173"/>
                  <a:pt x="1827" y="168"/>
                </a:cubicBezTo>
                <a:cubicBezTo>
                  <a:pt x="1814" y="158"/>
                  <a:pt x="1802" y="148"/>
                  <a:pt x="1789" y="138"/>
                </a:cubicBezTo>
                <a:cubicBezTo>
                  <a:pt x="1783" y="133"/>
                  <a:pt x="1784" y="129"/>
                  <a:pt x="1791" y="128"/>
                </a:cubicBezTo>
                <a:cubicBezTo>
                  <a:pt x="1830" y="126"/>
                  <a:pt x="1869" y="124"/>
                  <a:pt x="1908" y="122"/>
                </a:cubicBezTo>
                <a:cubicBezTo>
                  <a:pt x="1915" y="122"/>
                  <a:pt x="1921" y="127"/>
                  <a:pt x="1921" y="135"/>
                </a:cubicBezTo>
                <a:cubicBezTo>
                  <a:pt x="1921" y="138"/>
                  <a:pt x="1921" y="141"/>
                  <a:pt x="1921" y="144"/>
                </a:cubicBezTo>
                <a:close/>
                <a:moveTo>
                  <a:pt x="1921" y="87"/>
                </a:moveTo>
                <a:cubicBezTo>
                  <a:pt x="1921" y="93"/>
                  <a:pt x="1915" y="99"/>
                  <a:pt x="1908" y="99"/>
                </a:cubicBezTo>
                <a:cubicBezTo>
                  <a:pt x="1860" y="101"/>
                  <a:pt x="1812" y="104"/>
                  <a:pt x="1764" y="107"/>
                </a:cubicBezTo>
                <a:cubicBezTo>
                  <a:pt x="1757" y="108"/>
                  <a:pt x="1747" y="104"/>
                  <a:pt x="1741" y="99"/>
                </a:cubicBezTo>
                <a:cubicBezTo>
                  <a:pt x="1723" y="85"/>
                  <a:pt x="1704" y="71"/>
                  <a:pt x="1686" y="57"/>
                </a:cubicBezTo>
                <a:cubicBezTo>
                  <a:pt x="1680" y="52"/>
                  <a:pt x="1681" y="49"/>
                  <a:pt x="1689" y="50"/>
                </a:cubicBezTo>
                <a:cubicBezTo>
                  <a:pt x="1762" y="56"/>
                  <a:pt x="1835" y="64"/>
                  <a:pt x="1908" y="74"/>
                </a:cubicBezTo>
                <a:cubicBezTo>
                  <a:pt x="1915" y="74"/>
                  <a:pt x="1921" y="81"/>
                  <a:pt x="1921" y="87"/>
                </a:cubicBezTo>
                <a:close/>
                <a:moveTo>
                  <a:pt x="1943" y="88"/>
                </a:moveTo>
                <a:cubicBezTo>
                  <a:pt x="1943" y="83"/>
                  <a:pt x="1949" y="79"/>
                  <a:pt x="1956" y="80"/>
                </a:cubicBezTo>
                <a:cubicBezTo>
                  <a:pt x="1985" y="84"/>
                  <a:pt x="2014" y="88"/>
                  <a:pt x="2043" y="92"/>
                </a:cubicBezTo>
                <a:cubicBezTo>
                  <a:pt x="2050" y="93"/>
                  <a:pt x="2050" y="94"/>
                  <a:pt x="2043" y="95"/>
                </a:cubicBezTo>
                <a:cubicBezTo>
                  <a:pt x="2014" y="95"/>
                  <a:pt x="1985" y="96"/>
                  <a:pt x="1956" y="97"/>
                </a:cubicBezTo>
                <a:cubicBezTo>
                  <a:pt x="1949" y="97"/>
                  <a:pt x="1943" y="93"/>
                  <a:pt x="1943" y="88"/>
                </a:cubicBezTo>
                <a:close/>
                <a:moveTo>
                  <a:pt x="1943" y="134"/>
                </a:moveTo>
                <a:cubicBezTo>
                  <a:pt x="1943" y="127"/>
                  <a:pt x="1949" y="121"/>
                  <a:pt x="1956" y="120"/>
                </a:cubicBezTo>
                <a:cubicBezTo>
                  <a:pt x="2006" y="118"/>
                  <a:pt x="2056" y="117"/>
                  <a:pt x="2106" y="116"/>
                </a:cubicBezTo>
                <a:cubicBezTo>
                  <a:pt x="2113" y="116"/>
                  <a:pt x="2113" y="117"/>
                  <a:pt x="2106" y="119"/>
                </a:cubicBezTo>
                <a:cubicBezTo>
                  <a:pt x="2056" y="128"/>
                  <a:pt x="2006" y="139"/>
                  <a:pt x="1955" y="150"/>
                </a:cubicBezTo>
                <a:cubicBezTo>
                  <a:pt x="1948" y="151"/>
                  <a:pt x="1943" y="147"/>
                  <a:pt x="1943" y="140"/>
                </a:cubicBezTo>
                <a:cubicBezTo>
                  <a:pt x="1943" y="138"/>
                  <a:pt x="1943" y="136"/>
                  <a:pt x="1943" y="134"/>
                </a:cubicBezTo>
                <a:close/>
                <a:moveTo>
                  <a:pt x="1953" y="238"/>
                </a:moveTo>
                <a:cubicBezTo>
                  <a:pt x="1948" y="241"/>
                  <a:pt x="1943" y="238"/>
                  <a:pt x="1943" y="231"/>
                </a:cubicBezTo>
                <a:cubicBezTo>
                  <a:pt x="1943" y="217"/>
                  <a:pt x="1943" y="203"/>
                  <a:pt x="1943" y="189"/>
                </a:cubicBezTo>
                <a:cubicBezTo>
                  <a:pt x="1943" y="182"/>
                  <a:pt x="1948" y="175"/>
                  <a:pt x="1955" y="174"/>
                </a:cubicBezTo>
                <a:cubicBezTo>
                  <a:pt x="2008" y="162"/>
                  <a:pt x="2060" y="152"/>
                  <a:pt x="2112" y="142"/>
                </a:cubicBezTo>
                <a:cubicBezTo>
                  <a:pt x="2119" y="140"/>
                  <a:pt x="2120" y="142"/>
                  <a:pt x="2114" y="145"/>
                </a:cubicBezTo>
                <a:cubicBezTo>
                  <a:pt x="2061" y="175"/>
                  <a:pt x="2007" y="206"/>
                  <a:pt x="1953" y="23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25955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545880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2769612"/>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6222"/>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37580303"/>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6222"/>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911519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68368"/>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025101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918415"/>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42835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096514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876651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08782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8" y="480502"/>
            <a:ext cx="2557747" cy="547905"/>
          </a:xfrm>
          <a:prstGeom prst="rect">
            <a:avLst/>
          </a:prstGeom>
        </p:spPr>
      </p:pic>
      <p:sp>
        <p:nvSpPr>
          <p:cNvPr id="7" name="Freeform 6"/>
          <p:cNvSpPr>
            <a:spLocks noChangeAspect="1" noEditPoints="1"/>
          </p:cNvSpPr>
          <p:nvPr userDrawn="1"/>
        </p:nvSpPr>
        <p:spPr bwMode="auto">
          <a:xfrm>
            <a:off x="-349220" y="6046357"/>
            <a:ext cx="13134915" cy="1852941"/>
          </a:xfrm>
          <a:custGeom>
            <a:avLst/>
            <a:gdLst>
              <a:gd name="T0" fmla="*/ 1088 w 2202"/>
              <a:gd name="T1" fmla="*/ 0 h 277"/>
              <a:gd name="T2" fmla="*/ 261 w 2202"/>
              <a:gd name="T3" fmla="*/ 273 h 277"/>
              <a:gd name="T4" fmla="*/ 560 w 2202"/>
              <a:gd name="T5" fmla="*/ 241 h 277"/>
              <a:gd name="T6" fmla="*/ 886 w 2202"/>
              <a:gd name="T7" fmla="*/ 185 h 277"/>
              <a:gd name="T8" fmla="*/ 1315 w 2202"/>
              <a:gd name="T9" fmla="*/ 185 h 277"/>
              <a:gd name="T10" fmla="*/ 1642 w 2202"/>
              <a:gd name="T11" fmla="*/ 241 h 277"/>
              <a:gd name="T12" fmla="*/ 1941 w 2202"/>
              <a:gd name="T13" fmla="*/ 273 h 277"/>
              <a:gd name="T14" fmla="*/ 248 w 2202"/>
              <a:gd name="T15" fmla="*/ 238 h 277"/>
              <a:gd name="T16" fmla="*/ 258 w 2202"/>
              <a:gd name="T17" fmla="*/ 231 h 277"/>
              <a:gd name="T18" fmla="*/ 246 w 2202"/>
              <a:gd name="T19" fmla="*/ 120 h 277"/>
              <a:gd name="T20" fmla="*/ 158 w 2202"/>
              <a:gd name="T21" fmla="*/ 95 h 277"/>
              <a:gd name="T22" fmla="*/ 294 w 2202"/>
              <a:gd name="T23" fmla="*/ 74 h 277"/>
              <a:gd name="T24" fmla="*/ 294 w 2202"/>
              <a:gd name="T25" fmla="*/ 99 h 277"/>
              <a:gd name="T26" fmla="*/ 293 w 2202"/>
              <a:gd name="T27" fmla="*/ 184 h 277"/>
              <a:gd name="T28" fmla="*/ 351 w 2202"/>
              <a:gd name="T29" fmla="*/ 174 h 277"/>
              <a:gd name="T30" fmla="*/ 410 w 2202"/>
              <a:gd name="T31" fmla="*/ 129 h 277"/>
              <a:gd name="T32" fmla="*/ 402 w 2202"/>
              <a:gd name="T33" fmla="*/ 186 h 277"/>
              <a:gd name="T34" fmla="*/ 535 w 2202"/>
              <a:gd name="T35" fmla="*/ 151 h 277"/>
              <a:gd name="T36" fmla="*/ 492 w 2202"/>
              <a:gd name="T37" fmla="*/ 102 h 277"/>
              <a:gd name="T38" fmla="*/ 569 w 2202"/>
              <a:gd name="T39" fmla="*/ 71 h 277"/>
              <a:gd name="T40" fmla="*/ 558 w 2202"/>
              <a:gd name="T41" fmla="*/ 78 h 277"/>
              <a:gd name="T42" fmla="*/ 697 w 2202"/>
              <a:gd name="T43" fmla="*/ 153 h 277"/>
              <a:gd name="T44" fmla="*/ 764 w 2202"/>
              <a:gd name="T45" fmla="*/ 166 h 277"/>
              <a:gd name="T46" fmla="*/ 811 w 2202"/>
              <a:gd name="T47" fmla="*/ 101 h 277"/>
              <a:gd name="T48" fmla="*/ 700 w 2202"/>
              <a:gd name="T49" fmla="*/ 125 h 277"/>
              <a:gd name="T50" fmla="*/ 811 w 2202"/>
              <a:gd name="T51" fmla="*/ 101 h 277"/>
              <a:gd name="T52" fmla="*/ 846 w 2202"/>
              <a:gd name="T53" fmla="*/ 101 h 277"/>
              <a:gd name="T54" fmla="*/ 846 w 2202"/>
              <a:gd name="T55" fmla="*/ 171 h 277"/>
              <a:gd name="T56" fmla="*/ 879 w 2202"/>
              <a:gd name="T57" fmla="*/ 152 h 277"/>
              <a:gd name="T58" fmla="*/ 1020 w 2202"/>
              <a:gd name="T59" fmla="*/ 64 h 277"/>
              <a:gd name="T60" fmla="*/ 934 w 2202"/>
              <a:gd name="T61" fmla="*/ 151 h 277"/>
              <a:gd name="T62" fmla="*/ 1112 w 2202"/>
              <a:gd name="T63" fmla="*/ 172 h 277"/>
              <a:gd name="T64" fmla="*/ 1125 w 2202"/>
              <a:gd name="T65" fmla="*/ 183 h 277"/>
              <a:gd name="T66" fmla="*/ 1355 w 2202"/>
              <a:gd name="T67" fmla="*/ 171 h 277"/>
              <a:gd name="T68" fmla="*/ 1299 w 2202"/>
              <a:gd name="T69" fmla="*/ 146 h 277"/>
              <a:gd name="T70" fmla="*/ 1368 w 2202"/>
              <a:gd name="T71" fmla="*/ 92 h 277"/>
              <a:gd name="T72" fmla="*/ 1368 w 2202"/>
              <a:gd name="T73" fmla="*/ 41 h 277"/>
              <a:gd name="T74" fmla="*/ 1403 w 2202"/>
              <a:gd name="T75" fmla="*/ 164 h 277"/>
              <a:gd name="T76" fmla="*/ 1435 w 2202"/>
              <a:gd name="T77" fmla="*/ 131 h 277"/>
              <a:gd name="T78" fmla="*/ 1618 w 2202"/>
              <a:gd name="T79" fmla="*/ 43 h 277"/>
              <a:gd name="T80" fmla="*/ 1643 w 2202"/>
              <a:gd name="T81" fmla="*/ 204 h 277"/>
              <a:gd name="T82" fmla="*/ 1643 w 2202"/>
              <a:gd name="T83" fmla="*/ 152 h 277"/>
              <a:gd name="T84" fmla="*/ 1555 w 2202"/>
              <a:gd name="T85" fmla="*/ 119 h 277"/>
              <a:gd name="T86" fmla="*/ 1677 w 2202"/>
              <a:gd name="T87" fmla="*/ 77 h 277"/>
              <a:gd name="T88" fmla="*/ 1666 w 2202"/>
              <a:gd name="T89" fmla="*/ 81 h 277"/>
              <a:gd name="T90" fmla="*/ 1734 w 2202"/>
              <a:gd name="T91" fmla="*/ 132 h 277"/>
              <a:gd name="T92" fmla="*/ 1921 w 2202"/>
              <a:gd name="T93" fmla="*/ 230 h 277"/>
              <a:gd name="T94" fmla="*/ 1921 w 2202"/>
              <a:gd name="T95" fmla="*/ 195 h 277"/>
              <a:gd name="T96" fmla="*/ 1827 w 2202"/>
              <a:gd name="T97" fmla="*/ 168 h 277"/>
              <a:gd name="T98" fmla="*/ 1921 w 2202"/>
              <a:gd name="T99" fmla="*/ 144 h 277"/>
              <a:gd name="T100" fmla="*/ 1686 w 2202"/>
              <a:gd name="T101" fmla="*/ 57 h 277"/>
              <a:gd name="T102" fmla="*/ 1956 w 2202"/>
              <a:gd name="T103" fmla="*/ 80 h 277"/>
              <a:gd name="T104" fmla="*/ 1943 w 2202"/>
              <a:gd name="T105" fmla="*/ 134 h 277"/>
              <a:gd name="T106" fmla="*/ 1943 w 2202"/>
              <a:gd name="T107" fmla="*/ 140 h 277"/>
              <a:gd name="T108" fmla="*/ 1955 w 2202"/>
              <a:gd name="T109" fmla="*/ 1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2" h="277">
                <a:moveTo>
                  <a:pt x="2199" y="107"/>
                </a:moveTo>
                <a:cubicBezTo>
                  <a:pt x="2197" y="100"/>
                  <a:pt x="2190" y="93"/>
                  <a:pt x="2182" y="92"/>
                </a:cubicBezTo>
                <a:cubicBezTo>
                  <a:pt x="1829" y="31"/>
                  <a:pt x="1471" y="1"/>
                  <a:pt x="1114" y="0"/>
                </a:cubicBezTo>
                <a:cubicBezTo>
                  <a:pt x="1107" y="0"/>
                  <a:pt x="1101" y="0"/>
                  <a:pt x="1101" y="0"/>
                </a:cubicBezTo>
                <a:cubicBezTo>
                  <a:pt x="1101" y="0"/>
                  <a:pt x="1095" y="0"/>
                  <a:pt x="1088" y="0"/>
                </a:cubicBezTo>
                <a:cubicBezTo>
                  <a:pt x="730" y="1"/>
                  <a:pt x="373" y="31"/>
                  <a:pt x="19" y="92"/>
                </a:cubicBezTo>
                <a:cubicBezTo>
                  <a:pt x="12" y="93"/>
                  <a:pt x="5" y="100"/>
                  <a:pt x="3" y="107"/>
                </a:cubicBezTo>
                <a:cubicBezTo>
                  <a:pt x="2" y="108"/>
                  <a:pt x="2" y="109"/>
                  <a:pt x="2" y="110"/>
                </a:cubicBezTo>
                <a:cubicBezTo>
                  <a:pt x="0" y="117"/>
                  <a:pt x="3" y="126"/>
                  <a:pt x="9" y="129"/>
                </a:cubicBezTo>
                <a:cubicBezTo>
                  <a:pt x="92" y="175"/>
                  <a:pt x="176" y="224"/>
                  <a:pt x="261" y="273"/>
                </a:cubicBezTo>
                <a:cubicBezTo>
                  <a:pt x="266" y="277"/>
                  <a:pt x="276" y="276"/>
                  <a:pt x="282" y="271"/>
                </a:cubicBezTo>
                <a:cubicBezTo>
                  <a:pt x="307" y="250"/>
                  <a:pt x="332" y="230"/>
                  <a:pt x="357" y="210"/>
                </a:cubicBezTo>
                <a:cubicBezTo>
                  <a:pt x="362" y="205"/>
                  <a:pt x="373" y="203"/>
                  <a:pt x="379" y="204"/>
                </a:cubicBezTo>
                <a:cubicBezTo>
                  <a:pt x="431" y="217"/>
                  <a:pt x="483" y="229"/>
                  <a:pt x="535" y="243"/>
                </a:cubicBezTo>
                <a:cubicBezTo>
                  <a:pt x="542" y="245"/>
                  <a:pt x="553" y="244"/>
                  <a:pt x="560" y="241"/>
                </a:cubicBezTo>
                <a:cubicBezTo>
                  <a:pt x="612" y="218"/>
                  <a:pt x="664" y="196"/>
                  <a:pt x="717" y="175"/>
                </a:cubicBezTo>
                <a:cubicBezTo>
                  <a:pt x="724" y="172"/>
                  <a:pt x="734" y="173"/>
                  <a:pt x="740" y="177"/>
                </a:cubicBezTo>
                <a:cubicBezTo>
                  <a:pt x="764" y="192"/>
                  <a:pt x="788" y="208"/>
                  <a:pt x="812" y="223"/>
                </a:cubicBezTo>
                <a:cubicBezTo>
                  <a:pt x="818" y="227"/>
                  <a:pt x="827" y="227"/>
                  <a:pt x="833" y="222"/>
                </a:cubicBezTo>
                <a:cubicBezTo>
                  <a:pt x="851" y="210"/>
                  <a:pt x="868" y="197"/>
                  <a:pt x="886" y="185"/>
                </a:cubicBezTo>
                <a:cubicBezTo>
                  <a:pt x="892" y="181"/>
                  <a:pt x="903" y="178"/>
                  <a:pt x="910" y="179"/>
                </a:cubicBezTo>
                <a:cubicBezTo>
                  <a:pt x="969" y="188"/>
                  <a:pt x="1028" y="197"/>
                  <a:pt x="1088" y="208"/>
                </a:cubicBezTo>
                <a:cubicBezTo>
                  <a:pt x="1095" y="209"/>
                  <a:pt x="1107" y="209"/>
                  <a:pt x="1114" y="208"/>
                </a:cubicBezTo>
                <a:cubicBezTo>
                  <a:pt x="1173" y="197"/>
                  <a:pt x="1232" y="188"/>
                  <a:pt x="1292" y="179"/>
                </a:cubicBezTo>
                <a:cubicBezTo>
                  <a:pt x="1299" y="178"/>
                  <a:pt x="1309" y="181"/>
                  <a:pt x="1315" y="185"/>
                </a:cubicBezTo>
                <a:cubicBezTo>
                  <a:pt x="1333" y="197"/>
                  <a:pt x="1351" y="210"/>
                  <a:pt x="1368" y="222"/>
                </a:cubicBezTo>
                <a:cubicBezTo>
                  <a:pt x="1374" y="227"/>
                  <a:pt x="1384" y="227"/>
                  <a:pt x="1390" y="223"/>
                </a:cubicBezTo>
                <a:cubicBezTo>
                  <a:pt x="1414" y="208"/>
                  <a:pt x="1438" y="192"/>
                  <a:pt x="1462" y="177"/>
                </a:cubicBezTo>
                <a:cubicBezTo>
                  <a:pt x="1468" y="173"/>
                  <a:pt x="1478" y="172"/>
                  <a:pt x="1485" y="175"/>
                </a:cubicBezTo>
                <a:cubicBezTo>
                  <a:pt x="1537" y="196"/>
                  <a:pt x="1590" y="218"/>
                  <a:pt x="1642" y="241"/>
                </a:cubicBezTo>
                <a:cubicBezTo>
                  <a:pt x="1649" y="244"/>
                  <a:pt x="1660" y="245"/>
                  <a:pt x="1667" y="243"/>
                </a:cubicBezTo>
                <a:cubicBezTo>
                  <a:pt x="1719" y="229"/>
                  <a:pt x="1770" y="217"/>
                  <a:pt x="1822" y="204"/>
                </a:cubicBezTo>
                <a:cubicBezTo>
                  <a:pt x="1829" y="203"/>
                  <a:pt x="1839" y="205"/>
                  <a:pt x="1845" y="210"/>
                </a:cubicBezTo>
                <a:cubicBezTo>
                  <a:pt x="1870" y="230"/>
                  <a:pt x="1895" y="250"/>
                  <a:pt x="1920" y="271"/>
                </a:cubicBezTo>
                <a:cubicBezTo>
                  <a:pt x="1926" y="276"/>
                  <a:pt x="1935" y="277"/>
                  <a:pt x="1941" y="273"/>
                </a:cubicBezTo>
                <a:cubicBezTo>
                  <a:pt x="2025" y="224"/>
                  <a:pt x="2109" y="175"/>
                  <a:pt x="2193" y="129"/>
                </a:cubicBezTo>
                <a:cubicBezTo>
                  <a:pt x="2199" y="126"/>
                  <a:pt x="2202" y="117"/>
                  <a:pt x="2200" y="110"/>
                </a:cubicBezTo>
                <a:cubicBezTo>
                  <a:pt x="2199" y="109"/>
                  <a:pt x="2199" y="108"/>
                  <a:pt x="2199" y="107"/>
                </a:cubicBezTo>
                <a:close/>
                <a:moveTo>
                  <a:pt x="258" y="231"/>
                </a:moveTo>
                <a:cubicBezTo>
                  <a:pt x="258" y="238"/>
                  <a:pt x="254" y="241"/>
                  <a:pt x="248" y="238"/>
                </a:cubicBezTo>
                <a:cubicBezTo>
                  <a:pt x="194" y="206"/>
                  <a:pt x="141" y="175"/>
                  <a:pt x="87" y="145"/>
                </a:cubicBezTo>
                <a:cubicBezTo>
                  <a:pt x="81" y="142"/>
                  <a:pt x="82" y="140"/>
                  <a:pt x="89" y="142"/>
                </a:cubicBezTo>
                <a:cubicBezTo>
                  <a:pt x="141" y="152"/>
                  <a:pt x="194" y="162"/>
                  <a:pt x="246" y="174"/>
                </a:cubicBezTo>
                <a:cubicBezTo>
                  <a:pt x="253" y="175"/>
                  <a:pt x="258" y="182"/>
                  <a:pt x="258" y="190"/>
                </a:cubicBezTo>
                <a:cubicBezTo>
                  <a:pt x="258" y="203"/>
                  <a:pt x="258" y="217"/>
                  <a:pt x="258" y="231"/>
                </a:cubicBezTo>
                <a:close/>
                <a:moveTo>
                  <a:pt x="258" y="140"/>
                </a:moveTo>
                <a:cubicBezTo>
                  <a:pt x="258" y="147"/>
                  <a:pt x="253" y="151"/>
                  <a:pt x="246" y="150"/>
                </a:cubicBezTo>
                <a:cubicBezTo>
                  <a:pt x="196" y="139"/>
                  <a:pt x="145" y="129"/>
                  <a:pt x="95" y="119"/>
                </a:cubicBezTo>
                <a:cubicBezTo>
                  <a:pt x="88" y="117"/>
                  <a:pt x="88" y="116"/>
                  <a:pt x="95" y="117"/>
                </a:cubicBezTo>
                <a:cubicBezTo>
                  <a:pt x="145" y="117"/>
                  <a:pt x="195" y="118"/>
                  <a:pt x="246" y="120"/>
                </a:cubicBezTo>
                <a:cubicBezTo>
                  <a:pt x="253" y="121"/>
                  <a:pt x="258" y="127"/>
                  <a:pt x="258" y="134"/>
                </a:cubicBezTo>
                <a:cubicBezTo>
                  <a:pt x="258" y="136"/>
                  <a:pt x="258" y="138"/>
                  <a:pt x="258" y="140"/>
                </a:cubicBezTo>
                <a:close/>
                <a:moveTo>
                  <a:pt x="258" y="88"/>
                </a:moveTo>
                <a:cubicBezTo>
                  <a:pt x="258" y="93"/>
                  <a:pt x="253" y="97"/>
                  <a:pt x="246" y="97"/>
                </a:cubicBezTo>
                <a:cubicBezTo>
                  <a:pt x="216" y="96"/>
                  <a:pt x="187" y="95"/>
                  <a:pt x="158" y="95"/>
                </a:cubicBezTo>
                <a:cubicBezTo>
                  <a:pt x="151" y="94"/>
                  <a:pt x="151" y="93"/>
                  <a:pt x="158" y="92"/>
                </a:cubicBezTo>
                <a:cubicBezTo>
                  <a:pt x="187" y="88"/>
                  <a:pt x="216" y="84"/>
                  <a:pt x="245" y="80"/>
                </a:cubicBezTo>
                <a:cubicBezTo>
                  <a:pt x="253" y="79"/>
                  <a:pt x="258" y="83"/>
                  <a:pt x="258" y="88"/>
                </a:cubicBezTo>
                <a:close/>
                <a:moveTo>
                  <a:pt x="281" y="87"/>
                </a:moveTo>
                <a:cubicBezTo>
                  <a:pt x="281" y="81"/>
                  <a:pt x="287" y="75"/>
                  <a:pt x="294" y="74"/>
                </a:cubicBezTo>
                <a:cubicBezTo>
                  <a:pt x="367" y="64"/>
                  <a:pt x="440" y="56"/>
                  <a:pt x="513" y="50"/>
                </a:cubicBezTo>
                <a:cubicBezTo>
                  <a:pt x="520" y="49"/>
                  <a:pt x="521" y="52"/>
                  <a:pt x="515" y="57"/>
                </a:cubicBezTo>
                <a:cubicBezTo>
                  <a:pt x="497" y="71"/>
                  <a:pt x="479" y="85"/>
                  <a:pt x="460" y="100"/>
                </a:cubicBezTo>
                <a:cubicBezTo>
                  <a:pt x="454" y="104"/>
                  <a:pt x="444" y="108"/>
                  <a:pt x="437" y="107"/>
                </a:cubicBezTo>
                <a:cubicBezTo>
                  <a:pt x="389" y="104"/>
                  <a:pt x="341" y="101"/>
                  <a:pt x="294" y="99"/>
                </a:cubicBezTo>
                <a:cubicBezTo>
                  <a:pt x="287" y="99"/>
                  <a:pt x="281" y="94"/>
                  <a:pt x="281" y="87"/>
                </a:cubicBezTo>
                <a:close/>
                <a:moveTo>
                  <a:pt x="291" y="235"/>
                </a:moveTo>
                <a:cubicBezTo>
                  <a:pt x="286" y="240"/>
                  <a:pt x="281" y="238"/>
                  <a:pt x="281" y="230"/>
                </a:cubicBezTo>
                <a:cubicBezTo>
                  <a:pt x="281" y="218"/>
                  <a:pt x="281" y="207"/>
                  <a:pt x="281" y="195"/>
                </a:cubicBezTo>
                <a:cubicBezTo>
                  <a:pt x="281" y="187"/>
                  <a:pt x="286" y="183"/>
                  <a:pt x="293" y="184"/>
                </a:cubicBezTo>
                <a:cubicBezTo>
                  <a:pt x="305" y="187"/>
                  <a:pt x="316" y="190"/>
                  <a:pt x="328" y="192"/>
                </a:cubicBezTo>
                <a:cubicBezTo>
                  <a:pt x="335" y="194"/>
                  <a:pt x="335" y="199"/>
                  <a:pt x="330" y="204"/>
                </a:cubicBezTo>
                <a:cubicBezTo>
                  <a:pt x="317" y="214"/>
                  <a:pt x="304" y="224"/>
                  <a:pt x="291" y="235"/>
                </a:cubicBezTo>
                <a:close/>
                <a:moveTo>
                  <a:pt x="374" y="168"/>
                </a:moveTo>
                <a:cubicBezTo>
                  <a:pt x="368" y="173"/>
                  <a:pt x="358" y="175"/>
                  <a:pt x="351" y="174"/>
                </a:cubicBezTo>
                <a:cubicBezTo>
                  <a:pt x="332" y="169"/>
                  <a:pt x="312" y="165"/>
                  <a:pt x="293" y="160"/>
                </a:cubicBezTo>
                <a:cubicBezTo>
                  <a:pt x="286" y="159"/>
                  <a:pt x="281" y="152"/>
                  <a:pt x="281" y="144"/>
                </a:cubicBezTo>
                <a:cubicBezTo>
                  <a:pt x="281" y="141"/>
                  <a:pt x="281" y="138"/>
                  <a:pt x="281" y="135"/>
                </a:cubicBezTo>
                <a:cubicBezTo>
                  <a:pt x="281" y="127"/>
                  <a:pt x="287" y="122"/>
                  <a:pt x="294" y="122"/>
                </a:cubicBezTo>
                <a:cubicBezTo>
                  <a:pt x="332" y="124"/>
                  <a:pt x="371" y="126"/>
                  <a:pt x="410" y="129"/>
                </a:cubicBezTo>
                <a:cubicBezTo>
                  <a:pt x="417" y="129"/>
                  <a:pt x="418" y="133"/>
                  <a:pt x="412" y="138"/>
                </a:cubicBezTo>
                <a:cubicBezTo>
                  <a:pt x="399" y="148"/>
                  <a:pt x="387" y="158"/>
                  <a:pt x="374" y="168"/>
                </a:cubicBezTo>
                <a:close/>
                <a:moveTo>
                  <a:pt x="535" y="206"/>
                </a:moveTo>
                <a:cubicBezTo>
                  <a:pt x="535" y="213"/>
                  <a:pt x="530" y="218"/>
                  <a:pt x="523" y="216"/>
                </a:cubicBezTo>
                <a:cubicBezTo>
                  <a:pt x="483" y="206"/>
                  <a:pt x="442" y="195"/>
                  <a:pt x="402" y="186"/>
                </a:cubicBezTo>
                <a:cubicBezTo>
                  <a:pt x="395" y="184"/>
                  <a:pt x="395" y="179"/>
                  <a:pt x="401" y="174"/>
                </a:cubicBezTo>
                <a:cubicBezTo>
                  <a:pt x="415" y="163"/>
                  <a:pt x="430" y="151"/>
                  <a:pt x="444" y="140"/>
                </a:cubicBezTo>
                <a:cubicBezTo>
                  <a:pt x="450" y="135"/>
                  <a:pt x="461" y="132"/>
                  <a:pt x="468" y="132"/>
                </a:cubicBezTo>
                <a:cubicBezTo>
                  <a:pt x="486" y="134"/>
                  <a:pt x="504" y="135"/>
                  <a:pt x="523" y="137"/>
                </a:cubicBezTo>
                <a:cubicBezTo>
                  <a:pt x="530" y="137"/>
                  <a:pt x="535" y="143"/>
                  <a:pt x="535" y="151"/>
                </a:cubicBezTo>
                <a:cubicBezTo>
                  <a:pt x="535" y="169"/>
                  <a:pt x="535" y="188"/>
                  <a:pt x="535" y="206"/>
                </a:cubicBezTo>
                <a:close/>
                <a:moveTo>
                  <a:pt x="535" y="101"/>
                </a:moveTo>
                <a:cubicBezTo>
                  <a:pt x="535" y="109"/>
                  <a:pt x="530" y="114"/>
                  <a:pt x="523" y="113"/>
                </a:cubicBezTo>
                <a:cubicBezTo>
                  <a:pt x="513" y="113"/>
                  <a:pt x="504" y="112"/>
                  <a:pt x="494" y="111"/>
                </a:cubicBezTo>
                <a:cubicBezTo>
                  <a:pt x="487" y="111"/>
                  <a:pt x="486" y="107"/>
                  <a:pt x="492" y="102"/>
                </a:cubicBezTo>
                <a:cubicBezTo>
                  <a:pt x="503" y="94"/>
                  <a:pt x="514" y="85"/>
                  <a:pt x="525" y="77"/>
                </a:cubicBezTo>
                <a:cubicBezTo>
                  <a:pt x="531" y="72"/>
                  <a:pt x="535" y="74"/>
                  <a:pt x="535" y="81"/>
                </a:cubicBezTo>
                <a:cubicBezTo>
                  <a:pt x="535" y="88"/>
                  <a:pt x="535" y="95"/>
                  <a:pt x="535" y="101"/>
                </a:cubicBezTo>
                <a:close/>
                <a:moveTo>
                  <a:pt x="558" y="78"/>
                </a:moveTo>
                <a:cubicBezTo>
                  <a:pt x="558" y="71"/>
                  <a:pt x="563" y="68"/>
                  <a:pt x="569" y="71"/>
                </a:cubicBezTo>
                <a:cubicBezTo>
                  <a:pt x="595" y="87"/>
                  <a:pt x="621" y="103"/>
                  <a:pt x="647" y="119"/>
                </a:cubicBezTo>
                <a:cubicBezTo>
                  <a:pt x="653" y="123"/>
                  <a:pt x="652" y="125"/>
                  <a:pt x="645" y="125"/>
                </a:cubicBezTo>
                <a:cubicBezTo>
                  <a:pt x="620" y="122"/>
                  <a:pt x="595" y="120"/>
                  <a:pt x="571" y="118"/>
                </a:cubicBezTo>
                <a:cubicBezTo>
                  <a:pt x="564" y="117"/>
                  <a:pt x="558" y="111"/>
                  <a:pt x="558" y="104"/>
                </a:cubicBezTo>
                <a:cubicBezTo>
                  <a:pt x="558" y="95"/>
                  <a:pt x="558" y="86"/>
                  <a:pt x="558" y="78"/>
                </a:cubicBezTo>
                <a:close/>
                <a:moveTo>
                  <a:pt x="570" y="211"/>
                </a:moveTo>
                <a:cubicBezTo>
                  <a:pt x="564" y="214"/>
                  <a:pt x="558" y="211"/>
                  <a:pt x="558" y="204"/>
                </a:cubicBezTo>
                <a:cubicBezTo>
                  <a:pt x="558" y="187"/>
                  <a:pt x="558" y="170"/>
                  <a:pt x="558" y="152"/>
                </a:cubicBezTo>
                <a:cubicBezTo>
                  <a:pt x="558" y="145"/>
                  <a:pt x="564" y="140"/>
                  <a:pt x="571" y="141"/>
                </a:cubicBezTo>
                <a:cubicBezTo>
                  <a:pt x="613" y="144"/>
                  <a:pt x="655" y="148"/>
                  <a:pt x="697" y="153"/>
                </a:cubicBezTo>
                <a:cubicBezTo>
                  <a:pt x="704" y="153"/>
                  <a:pt x="704" y="156"/>
                  <a:pt x="697" y="159"/>
                </a:cubicBezTo>
                <a:cubicBezTo>
                  <a:pt x="655" y="176"/>
                  <a:pt x="613" y="194"/>
                  <a:pt x="570" y="211"/>
                </a:cubicBezTo>
                <a:close/>
                <a:moveTo>
                  <a:pt x="811" y="182"/>
                </a:moveTo>
                <a:cubicBezTo>
                  <a:pt x="811" y="190"/>
                  <a:pt x="806" y="192"/>
                  <a:pt x="800" y="189"/>
                </a:cubicBezTo>
                <a:cubicBezTo>
                  <a:pt x="788" y="181"/>
                  <a:pt x="776" y="173"/>
                  <a:pt x="764" y="166"/>
                </a:cubicBezTo>
                <a:cubicBezTo>
                  <a:pt x="758" y="162"/>
                  <a:pt x="759" y="160"/>
                  <a:pt x="766" y="161"/>
                </a:cubicBezTo>
                <a:cubicBezTo>
                  <a:pt x="777" y="162"/>
                  <a:pt x="787" y="163"/>
                  <a:pt x="798" y="164"/>
                </a:cubicBezTo>
                <a:cubicBezTo>
                  <a:pt x="805" y="165"/>
                  <a:pt x="811" y="172"/>
                  <a:pt x="811" y="179"/>
                </a:cubicBezTo>
                <a:cubicBezTo>
                  <a:pt x="811" y="180"/>
                  <a:pt x="811" y="181"/>
                  <a:pt x="811" y="182"/>
                </a:cubicBezTo>
                <a:close/>
                <a:moveTo>
                  <a:pt x="811" y="101"/>
                </a:moveTo>
                <a:cubicBezTo>
                  <a:pt x="811" y="108"/>
                  <a:pt x="805" y="116"/>
                  <a:pt x="799" y="119"/>
                </a:cubicBezTo>
                <a:cubicBezTo>
                  <a:pt x="788" y="123"/>
                  <a:pt x="777" y="127"/>
                  <a:pt x="766" y="131"/>
                </a:cubicBezTo>
                <a:cubicBezTo>
                  <a:pt x="760" y="134"/>
                  <a:pt x="748" y="136"/>
                  <a:pt x="741" y="135"/>
                </a:cubicBezTo>
                <a:cubicBezTo>
                  <a:pt x="735" y="134"/>
                  <a:pt x="729" y="133"/>
                  <a:pt x="723" y="133"/>
                </a:cubicBezTo>
                <a:cubicBezTo>
                  <a:pt x="716" y="132"/>
                  <a:pt x="705" y="128"/>
                  <a:pt x="700" y="125"/>
                </a:cubicBezTo>
                <a:cubicBezTo>
                  <a:pt x="660" y="100"/>
                  <a:pt x="621" y="75"/>
                  <a:pt x="581" y="51"/>
                </a:cubicBezTo>
                <a:cubicBezTo>
                  <a:pt x="575" y="47"/>
                  <a:pt x="576" y="44"/>
                  <a:pt x="583" y="43"/>
                </a:cubicBezTo>
                <a:cubicBezTo>
                  <a:pt x="655" y="38"/>
                  <a:pt x="726" y="33"/>
                  <a:pt x="798" y="30"/>
                </a:cubicBezTo>
                <a:cubicBezTo>
                  <a:pt x="805" y="29"/>
                  <a:pt x="811" y="35"/>
                  <a:pt x="811" y="42"/>
                </a:cubicBezTo>
                <a:cubicBezTo>
                  <a:pt x="811" y="62"/>
                  <a:pt x="811" y="81"/>
                  <a:pt x="811" y="101"/>
                </a:cubicBezTo>
                <a:close/>
                <a:moveTo>
                  <a:pt x="834" y="41"/>
                </a:moveTo>
                <a:cubicBezTo>
                  <a:pt x="834" y="34"/>
                  <a:pt x="839" y="28"/>
                  <a:pt x="847" y="28"/>
                </a:cubicBezTo>
                <a:cubicBezTo>
                  <a:pt x="914" y="25"/>
                  <a:pt x="981" y="23"/>
                  <a:pt x="1048" y="23"/>
                </a:cubicBezTo>
                <a:cubicBezTo>
                  <a:pt x="1055" y="23"/>
                  <a:pt x="1055" y="25"/>
                  <a:pt x="1049" y="27"/>
                </a:cubicBezTo>
                <a:cubicBezTo>
                  <a:pt x="981" y="50"/>
                  <a:pt x="913" y="75"/>
                  <a:pt x="846" y="101"/>
                </a:cubicBezTo>
                <a:cubicBezTo>
                  <a:pt x="839" y="103"/>
                  <a:pt x="834" y="100"/>
                  <a:pt x="834" y="92"/>
                </a:cubicBezTo>
                <a:cubicBezTo>
                  <a:pt x="834" y="75"/>
                  <a:pt x="834" y="58"/>
                  <a:pt x="834" y="41"/>
                </a:cubicBezTo>
                <a:close/>
                <a:moveTo>
                  <a:pt x="844" y="187"/>
                </a:moveTo>
                <a:cubicBezTo>
                  <a:pt x="838" y="191"/>
                  <a:pt x="833" y="189"/>
                  <a:pt x="833" y="182"/>
                </a:cubicBezTo>
                <a:cubicBezTo>
                  <a:pt x="833" y="175"/>
                  <a:pt x="839" y="170"/>
                  <a:pt x="846" y="171"/>
                </a:cubicBezTo>
                <a:cubicBezTo>
                  <a:pt x="848" y="171"/>
                  <a:pt x="849" y="171"/>
                  <a:pt x="851" y="171"/>
                </a:cubicBezTo>
                <a:cubicBezTo>
                  <a:pt x="858" y="172"/>
                  <a:pt x="859" y="176"/>
                  <a:pt x="853" y="181"/>
                </a:cubicBezTo>
                <a:cubicBezTo>
                  <a:pt x="850" y="183"/>
                  <a:pt x="847" y="185"/>
                  <a:pt x="844" y="187"/>
                </a:cubicBezTo>
                <a:close/>
                <a:moveTo>
                  <a:pt x="902" y="146"/>
                </a:moveTo>
                <a:cubicBezTo>
                  <a:pt x="896" y="150"/>
                  <a:pt x="886" y="153"/>
                  <a:pt x="879" y="152"/>
                </a:cubicBezTo>
                <a:cubicBezTo>
                  <a:pt x="868" y="151"/>
                  <a:pt x="857" y="149"/>
                  <a:pt x="846" y="148"/>
                </a:cubicBezTo>
                <a:cubicBezTo>
                  <a:pt x="839" y="147"/>
                  <a:pt x="834" y="142"/>
                  <a:pt x="834" y="138"/>
                </a:cubicBezTo>
                <a:cubicBezTo>
                  <a:pt x="834" y="133"/>
                  <a:pt x="839" y="127"/>
                  <a:pt x="846" y="125"/>
                </a:cubicBezTo>
                <a:cubicBezTo>
                  <a:pt x="903" y="103"/>
                  <a:pt x="961" y="82"/>
                  <a:pt x="1019" y="61"/>
                </a:cubicBezTo>
                <a:cubicBezTo>
                  <a:pt x="1025" y="59"/>
                  <a:pt x="1026" y="60"/>
                  <a:pt x="1020" y="64"/>
                </a:cubicBezTo>
                <a:cubicBezTo>
                  <a:pt x="981" y="91"/>
                  <a:pt x="942" y="119"/>
                  <a:pt x="902" y="146"/>
                </a:cubicBezTo>
                <a:close/>
                <a:moveTo>
                  <a:pt x="1089" y="172"/>
                </a:moveTo>
                <a:cubicBezTo>
                  <a:pt x="1089" y="179"/>
                  <a:pt x="1083" y="184"/>
                  <a:pt x="1076" y="183"/>
                </a:cubicBezTo>
                <a:cubicBezTo>
                  <a:pt x="1030" y="175"/>
                  <a:pt x="983" y="167"/>
                  <a:pt x="937" y="160"/>
                </a:cubicBezTo>
                <a:cubicBezTo>
                  <a:pt x="929" y="159"/>
                  <a:pt x="929" y="155"/>
                  <a:pt x="934" y="151"/>
                </a:cubicBezTo>
                <a:cubicBezTo>
                  <a:pt x="982" y="117"/>
                  <a:pt x="1030" y="84"/>
                  <a:pt x="1078" y="51"/>
                </a:cubicBezTo>
                <a:cubicBezTo>
                  <a:pt x="1084" y="47"/>
                  <a:pt x="1089" y="49"/>
                  <a:pt x="1089" y="57"/>
                </a:cubicBezTo>
                <a:cubicBezTo>
                  <a:pt x="1089" y="95"/>
                  <a:pt x="1089" y="133"/>
                  <a:pt x="1089" y="172"/>
                </a:cubicBezTo>
                <a:close/>
                <a:moveTo>
                  <a:pt x="1125" y="183"/>
                </a:moveTo>
                <a:cubicBezTo>
                  <a:pt x="1118" y="184"/>
                  <a:pt x="1112" y="179"/>
                  <a:pt x="1112" y="172"/>
                </a:cubicBezTo>
                <a:cubicBezTo>
                  <a:pt x="1112" y="133"/>
                  <a:pt x="1112" y="95"/>
                  <a:pt x="1112" y="57"/>
                </a:cubicBezTo>
                <a:cubicBezTo>
                  <a:pt x="1112" y="49"/>
                  <a:pt x="1117" y="47"/>
                  <a:pt x="1123" y="51"/>
                </a:cubicBezTo>
                <a:cubicBezTo>
                  <a:pt x="1171" y="84"/>
                  <a:pt x="1219" y="117"/>
                  <a:pt x="1267" y="151"/>
                </a:cubicBezTo>
                <a:cubicBezTo>
                  <a:pt x="1273" y="155"/>
                  <a:pt x="1272" y="159"/>
                  <a:pt x="1265" y="160"/>
                </a:cubicBezTo>
                <a:cubicBezTo>
                  <a:pt x="1218" y="167"/>
                  <a:pt x="1171" y="175"/>
                  <a:pt x="1125" y="183"/>
                </a:cubicBezTo>
                <a:close/>
                <a:moveTo>
                  <a:pt x="1368" y="182"/>
                </a:moveTo>
                <a:cubicBezTo>
                  <a:pt x="1368" y="189"/>
                  <a:pt x="1363" y="191"/>
                  <a:pt x="1357" y="187"/>
                </a:cubicBezTo>
                <a:cubicBezTo>
                  <a:pt x="1354" y="185"/>
                  <a:pt x="1351" y="183"/>
                  <a:pt x="1348" y="181"/>
                </a:cubicBezTo>
                <a:cubicBezTo>
                  <a:pt x="1342" y="176"/>
                  <a:pt x="1343" y="172"/>
                  <a:pt x="1350" y="171"/>
                </a:cubicBezTo>
                <a:cubicBezTo>
                  <a:pt x="1352" y="171"/>
                  <a:pt x="1353" y="171"/>
                  <a:pt x="1355" y="171"/>
                </a:cubicBezTo>
                <a:cubicBezTo>
                  <a:pt x="1362" y="170"/>
                  <a:pt x="1368" y="175"/>
                  <a:pt x="1368" y="182"/>
                </a:cubicBezTo>
                <a:close/>
                <a:moveTo>
                  <a:pt x="1368" y="138"/>
                </a:moveTo>
                <a:cubicBezTo>
                  <a:pt x="1368" y="142"/>
                  <a:pt x="1362" y="147"/>
                  <a:pt x="1355" y="148"/>
                </a:cubicBezTo>
                <a:cubicBezTo>
                  <a:pt x="1344" y="149"/>
                  <a:pt x="1333" y="151"/>
                  <a:pt x="1323" y="152"/>
                </a:cubicBezTo>
                <a:cubicBezTo>
                  <a:pt x="1316" y="153"/>
                  <a:pt x="1305" y="150"/>
                  <a:pt x="1299" y="146"/>
                </a:cubicBezTo>
                <a:cubicBezTo>
                  <a:pt x="1260" y="119"/>
                  <a:pt x="1220" y="91"/>
                  <a:pt x="1181" y="64"/>
                </a:cubicBezTo>
                <a:cubicBezTo>
                  <a:pt x="1175" y="60"/>
                  <a:pt x="1176" y="59"/>
                  <a:pt x="1183" y="61"/>
                </a:cubicBezTo>
                <a:cubicBezTo>
                  <a:pt x="1240" y="82"/>
                  <a:pt x="1298" y="103"/>
                  <a:pt x="1355" y="125"/>
                </a:cubicBezTo>
                <a:cubicBezTo>
                  <a:pt x="1362" y="127"/>
                  <a:pt x="1368" y="133"/>
                  <a:pt x="1368" y="138"/>
                </a:cubicBezTo>
                <a:close/>
                <a:moveTo>
                  <a:pt x="1368" y="92"/>
                </a:moveTo>
                <a:cubicBezTo>
                  <a:pt x="1368" y="100"/>
                  <a:pt x="1362" y="103"/>
                  <a:pt x="1355" y="101"/>
                </a:cubicBezTo>
                <a:cubicBezTo>
                  <a:pt x="1288" y="75"/>
                  <a:pt x="1220" y="50"/>
                  <a:pt x="1153" y="27"/>
                </a:cubicBezTo>
                <a:cubicBezTo>
                  <a:pt x="1146" y="25"/>
                  <a:pt x="1146" y="23"/>
                  <a:pt x="1154" y="23"/>
                </a:cubicBezTo>
                <a:cubicBezTo>
                  <a:pt x="1221" y="23"/>
                  <a:pt x="1288" y="25"/>
                  <a:pt x="1355" y="28"/>
                </a:cubicBezTo>
                <a:cubicBezTo>
                  <a:pt x="1362" y="28"/>
                  <a:pt x="1368" y="34"/>
                  <a:pt x="1368" y="41"/>
                </a:cubicBezTo>
                <a:cubicBezTo>
                  <a:pt x="1368" y="58"/>
                  <a:pt x="1368" y="75"/>
                  <a:pt x="1368" y="92"/>
                </a:cubicBezTo>
                <a:close/>
                <a:moveTo>
                  <a:pt x="1401" y="189"/>
                </a:moveTo>
                <a:cubicBezTo>
                  <a:pt x="1395" y="192"/>
                  <a:pt x="1390" y="190"/>
                  <a:pt x="1390" y="182"/>
                </a:cubicBezTo>
                <a:cubicBezTo>
                  <a:pt x="1390" y="181"/>
                  <a:pt x="1390" y="180"/>
                  <a:pt x="1390" y="179"/>
                </a:cubicBezTo>
                <a:cubicBezTo>
                  <a:pt x="1390" y="172"/>
                  <a:pt x="1396" y="165"/>
                  <a:pt x="1403" y="164"/>
                </a:cubicBezTo>
                <a:cubicBezTo>
                  <a:pt x="1414" y="163"/>
                  <a:pt x="1424" y="162"/>
                  <a:pt x="1435" y="161"/>
                </a:cubicBezTo>
                <a:cubicBezTo>
                  <a:pt x="1442" y="160"/>
                  <a:pt x="1443" y="162"/>
                  <a:pt x="1437" y="166"/>
                </a:cubicBezTo>
                <a:cubicBezTo>
                  <a:pt x="1425" y="173"/>
                  <a:pt x="1413" y="181"/>
                  <a:pt x="1401" y="189"/>
                </a:cubicBezTo>
                <a:close/>
                <a:moveTo>
                  <a:pt x="1460" y="135"/>
                </a:moveTo>
                <a:cubicBezTo>
                  <a:pt x="1453" y="136"/>
                  <a:pt x="1441" y="134"/>
                  <a:pt x="1435" y="131"/>
                </a:cubicBezTo>
                <a:cubicBezTo>
                  <a:pt x="1424" y="127"/>
                  <a:pt x="1413" y="123"/>
                  <a:pt x="1403" y="119"/>
                </a:cubicBezTo>
                <a:cubicBezTo>
                  <a:pt x="1396" y="116"/>
                  <a:pt x="1390" y="108"/>
                  <a:pt x="1390" y="101"/>
                </a:cubicBezTo>
                <a:cubicBezTo>
                  <a:pt x="1390" y="81"/>
                  <a:pt x="1390" y="62"/>
                  <a:pt x="1390" y="42"/>
                </a:cubicBezTo>
                <a:cubicBezTo>
                  <a:pt x="1390" y="35"/>
                  <a:pt x="1396" y="29"/>
                  <a:pt x="1403" y="30"/>
                </a:cubicBezTo>
                <a:cubicBezTo>
                  <a:pt x="1475" y="33"/>
                  <a:pt x="1546" y="38"/>
                  <a:pt x="1618" y="43"/>
                </a:cubicBezTo>
                <a:cubicBezTo>
                  <a:pt x="1625" y="44"/>
                  <a:pt x="1626" y="47"/>
                  <a:pt x="1620" y="51"/>
                </a:cubicBezTo>
                <a:cubicBezTo>
                  <a:pt x="1581" y="75"/>
                  <a:pt x="1541" y="100"/>
                  <a:pt x="1502" y="125"/>
                </a:cubicBezTo>
                <a:cubicBezTo>
                  <a:pt x="1496" y="128"/>
                  <a:pt x="1485" y="132"/>
                  <a:pt x="1478" y="133"/>
                </a:cubicBezTo>
                <a:cubicBezTo>
                  <a:pt x="1472" y="133"/>
                  <a:pt x="1466" y="134"/>
                  <a:pt x="1460" y="135"/>
                </a:cubicBezTo>
                <a:close/>
                <a:moveTo>
                  <a:pt x="1643" y="204"/>
                </a:moveTo>
                <a:cubicBezTo>
                  <a:pt x="1643" y="211"/>
                  <a:pt x="1638" y="214"/>
                  <a:pt x="1631" y="211"/>
                </a:cubicBezTo>
                <a:cubicBezTo>
                  <a:pt x="1589" y="194"/>
                  <a:pt x="1546" y="176"/>
                  <a:pt x="1504" y="159"/>
                </a:cubicBezTo>
                <a:cubicBezTo>
                  <a:pt x="1497" y="156"/>
                  <a:pt x="1498" y="153"/>
                  <a:pt x="1505" y="153"/>
                </a:cubicBezTo>
                <a:cubicBezTo>
                  <a:pt x="1547" y="148"/>
                  <a:pt x="1589" y="144"/>
                  <a:pt x="1630" y="141"/>
                </a:cubicBezTo>
                <a:cubicBezTo>
                  <a:pt x="1638" y="140"/>
                  <a:pt x="1643" y="145"/>
                  <a:pt x="1643" y="152"/>
                </a:cubicBezTo>
                <a:cubicBezTo>
                  <a:pt x="1643" y="170"/>
                  <a:pt x="1643" y="187"/>
                  <a:pt x="1643" y="204"/>
                </a:cubicBezTo>
                <a:close/>
                <a:moveTo>
                  <a:pt x="1643" y="104"/>
                </a:moveTo>
                <a:cubicBezTo>
                  <a:pt x="1643" y="111"/>
                  <a:pt x="1638" y="117"/>
                  <a:pt x="1630" y="118"/>
                </a:cubicBezTo>
                <a:cubicBezTo>
                  <a:pt x="1606" y="120"/>
                  <a:pt x="1581" y="122"/>
                  <a:pt x="1557" y="125"/>
                </a:cubicBezTo>
                <a:cubicBezTo>
                  <a:pt x="1550" y="125"/>
                  <a:pt x="1549" y="123"/>
                  <a:pt x="1555" y="119"/>
                </a:cubicBezTo>
                <a:cubicBezTo>
                  <a:pt x="1581" y="103"/>
                  <a:pt x="1607" y="87"/>
                  <a:pt x="1633" y="71"/>
                </a:cubicBezTo>
                <a:cubicBezTo>
                  <a:pt x="1638" y="68"/>
                  <a:pt x="1643" y="71"/>
                  <a:pt x="1643" y="78"/>
                </a:cubicBezTo>
                <a:cubicBezTo>
                  <a:pt x="1643" y="86"/>
                  <a:pt x="1643" y="95"/>
                  <a:pt x="1643" y="104"/>
                </a:cubicBezTo>
                <a:close/>
                <a:moveTo>
                  <a:pt x="1666" y="81"/>
                </a:moveTo>
                <a:cubicBezTo>
                  <a:pt x="1666" y="74"/>
                  <a:pt x="1671" y="72"/>
                  <a:pt x="1677" y="77"/>
                </a:cubicBezTo>
                <a:cubicBezTo>
                  <a:pt x="1687" y="85"/>
                  <a:pt x="1698" y="93"/>
                  <a:pt x="1709" y="102"/>
                </a:cubicBezTo>
                <a:cubicBezTo>
                  <a:pt x="1715" y="106"/>
                  <a:pt x="1714" y="111"/>
                  <a:pt x="1707" y="111"/>
                </a:cubicBezTo>
                <a:cubicBezTo>
                  <a:pt x="1697" y="112"/>
                  <a:pt x="1688" y="113"/>
                  <a:pt x="1679" y="113"/>
                </a:cubicBezTo>
                <a:cubicBezTo>
                  <a:pt x="1672" y="114"/>
                  <a:pt x="1666" y="109"/>
                  <a:pt x="1666" y="101"/>
                </a:cubicBezTo>
                <a:cubicBezTo>
                  <a:pt x="1666" y="95"/>
                  <a:pt x="1666" y="88"/>
                  <a:pt x="1666" y="81"/>
                </a:cubicBezTo>
                <a:close/>
                <a:moveTo>
                  <a:pt x="1678" y="216"/>
                </a:moveTo>
                <a:cubicBezTo>
                  <a:pt x="1671" y="218"/>
                  <a:pt x="1666" y="213"/>
                  <a:pt x="1666" y="206"/>
                </a:cubicBezTo>
                <a:cubicBezTo>
                  <a:pt x="1666" y="188"/>
                  <a:pt x="1666" y="169"/>
                  <a:pt x="1666" y="151"/>
                </a:cubicBezTo>
                <a:cubicBezTo>
                  <a:pt x="1666" y="143"/>
                  <a:pt x="1672" y="137"/>
                  <a:pt x="1679" y="137"/>
                </a:cubicBezTo>
                <a:cubicBezTo>
                  <a:pt x="1697" y="135"/>
                  <a:pt x="1715" y="134"/>
                  <a:pt x="1734" y="132"/>
                </a:cubicBezTo>
                <a:cubicBezTo>
                  <a:pt x="1741" y="132"/>
                  <a:pt x="1751" y="135"/>
                  <a:pt x="1757" y="140"/>
                </a:cubicBezTo>
                <a:cubicBezTo>
                  <a:pt x="1772" y="151"/>
                  <a:pt x="1786" y="163"/>
                  <a:pt x="1801" y="174"/>
                </a:cubicBezTo>
                <a:cubicBezTo>
                  <a:pt x="1806" y="179"/>
                  <a:pt x="1806" y="184"/>
                  <a:pt x="1799" y="186"/>
                </a:cubicBezTo>
                <a:cubicBezTo>
                  <a:pt x="1759" y="195"/>
                  <a:pt x="1718" y="206"/>
                  <a:pt x="1678" y="216"/>
                </a:cubicBezTo>
                <a:close/>
                <a:moveTo>
                  <a:pt x="1921" y="230"/>
                </a:moveTo>
                <a:cubicBezTo>
                  <a:pt x="1921" y="238"/>
                  <a:pt x="1916" y="240"/>
                  <a:pt x="1910" y="235"/>
                </a:cubicBezTo>
                <a:cubicBezTo>
                  <a:pt x="1897" y="224"/>
                  <a:pt x="1884" y="214"/>
                  <a:pt x="1871" y="204"/>
                </a:cubicBezTo>
                <a:cubicBezTo>
                  <a:pt x="1866" y="199"/>
                  <a:pt x="1866" y="194"/>
                  <a:pt x="1873" y="192"/>
                </a:cubicBezTo>
                <a:cubicBezTo>
                  <a:pt x="1885" y="190"/>
                  <a:pt x="1897" y="187"/>
                  <a:pt x="1908" y="184"/>
                </a:cubicBezTo>
                <a:cubicBezTo>
                  <a:pt x="1915" y="183"/>
                  <a:pt x="1921" y="187"/>
                  <a:pt x="1921" y="195"/>
                </a:cubicBezTo>
                <a:cubicBezTo>
                  <a:pt x="1921" y="207"/>
                  <a:pt x="1921" y="218"/>
                  <a:pt x="1921" y="230"/>
                </a:cubicBezTo>
                <a:close/>
                <a:moveTo>
                  <a:pt x="1921" y="144"/>
                </a:moveTo>
                <a:cubicBezTo>
                  <a:pt x="1921" y="152"/>
                  <a:pt x="1915" y="159"/>
                  <a:pt x="1908" y="160"/>
                </a:cubicBezTo>
                <a:cubicBezTo>
                  <a:pt x="1889" y="165"/>
                  <a:pt x="1869" y="169"/>
                  <a:pt x="1850" y="174"/>
                </a:cubicBezTo>
                <a:cubicBezTo>
                  <a:pt x="1843" y="175"/>
                  <a:pt x="1833" y="173"/>
                  <a:pt x="1827" y="168"/>
                </a:cubicBezTo>
                <a:cubicBezTo>
                  <a:pt x="1814" y="158"/>
                  <a:pt x="1802" y="148"/>
                  <a:pt x="1789" y="138"/>
                </a:cubicBezTo>
                <a:cubicBezTo>
                  <a:pt x="1783" y="133"/>
                  <a:pt x="1784" y="129"/>
                  <a:pt x="1791" y="128"/>
                </a:cubicBezTo>
                <a:cubicBezTo>
                  <a:pt x="1830" y="126"/>
                  <a:pt x="1869" y="124"/>
                  <a:pt x="1908" y="122"/>
                </a:cubicBezTo>
                <a:cubicBezTo>
                  <a:pt x="1915" y="122"/>
                  <a:pt x="1921" y="127"/>
                  <a:pt x="1921" y="135"/>
                </a:cubicBezTo>
                <a:cubicBezTo>
                  <a:pt x="1921" y="138"/>
                  <a:pt x="1921" y="141"/>
                  <a:pt x="1921" y="144"/>
                </a:cubicBezTo>
                <a:close/>
                <a:moveTo>
                  <a:pt x="1921" y="87"/>
                </a:moveTo>
                <a:cubicBezTo>
                  <a:pt x="1921" y="93"/>
                  <a:pt x="1915" y="99"/>
                  <a:pt x="1908" y="99"/>
                </a:cubicBezTo>
                <a:cubicBezTo>
                  <a:pt x="1860" y="101"/>
                  <a:pt x="1812" y="104"/>
                  <a:pt x="1764" y="107"/>
                </a:cubicBezTo>
                <a:cubicBezTo>
                  <a:pt x="1757" y="108"/>
                  <a:pt x="1747" y="104"/>
                  <a:pt x="1741" y="99"/>
                </a:cubicBezTo>
                <a:cubicBezTo>
                  <a:pt x="1723" y="85"/>
                  <a:pt x="1704" y="71"/>
                  <a:pt x="1686" y="57"/>
                </a:cubicBezTo>
                <a:cubicBezTo>
                  <a:pt x="1680" y="52"/>
                  <a:pt x="1681" y="49"/>
                  <a:pt x="1689" y="50"/>
                </a:cubicBezTo>
                <a:cubicBezTo>
                  <a:pt x="1762" y="56"/>
                  <a:pt x="1835" y="64"/>
                  <a:pt x="1908" y="74"/>
                </a:cubicBezTo>
                <a:cubicBezTo>
                  <a:pt x="1915" y="74"/>
                  <a:pt x="1921" y="81"/>
                  <a:pt x="1921" y="87"/>
                </a:cubicBezTo>
                <a:close/>
                <a:moveTo>
                  <a:pt x="1943" y="88"/>
                </a:moveTo>
                <a:cubicBezTo>
                  <a:pt x="1943" y="83"/>
                  <a:pt x="1949" y="79"/>
                  <a:pt x="1956" y="80"/>
                </a:cubicBezTo>
                <a:cubicBezTo>
                  <a:pt x="1985" y="84"/>
                  <a:pt x="2014" y="88"/>
                  <a:pt x="2043" y="92"/>
                </a:cubicBezTo>
                <a:cubicBezTo>
                  <a:pt x="2050" y="93"/>
                  <a:pt x="2050" y="94"/>
                  <a:pt x="2043" y="95"/>
                </a:cubicBezTo>
                <a:cubicBezTo>
                  <a:pt x="2014" y="95"/>
                  <a:pt x="1985" y="96"/>
                  <a:pt x="1956" y="97"/>
                </a:cubicBezTo>
                <a:cubicBezTo>
                  <a:pt x="1949" y="97"/>
                  <a:pt x="1943" y="93"/>
                  <a:pt x="1943" y="88"/>
                </a:cubicBezTo>
                <a:close/>
                <a:moveTo>
                  <a:pt x="1943" y="134"/>
                </a:moveTo>
                <a:cubicBezTo>
                  <a:pt x="1943" y="127"/>
                  <a:pt x="1949" y="121"/>
                  <a:pt x="1956" y="120"/>
                </a:cubicBezTo>
                <a:cubicBezTo>
                  <a:pt x="2006" y="118"/>
                  <a:pt x="2056" y="117"/>
                  <a:pt x="2106" y="116"/>
                </a:cubicBezTo>
                <a:cubicBezTo>
                  <a:pt x="2113" y="116"/>
                  <a:pt x="2113" y="117"/>
                  <a:pt x="2106" y="119"/>
                </a:cubicBezTo>
                <a:cubicBezTo>
                  <a:pt x="2056" y="128"/>
                  <a:pt x="2006" y="139"/>
                  <a:pt x="1955" y="150"/>
                </a:cubicBezTo>
                <a:cubicBezTo>
                  <a:pt x="1948" y="151"/>
                  <a:pt x="1943" y="147"/>
                  <a:pt x="1943" y="140"/>
                </a:cubicBezTo>
                <a:cubicBezTo>
                  <a:pt x="1943" y="138"/>
                  <a:pt x="1943" y="136"/>
                  <a:pt x="1943" y="134"/>
                </a:cubicBezTo>
                <a:close/>
                <a:moveTo>
                  <a:pt x="1953" y="238"/>
                </a:moveTo>
                <a:cubicBezTo>
                  <a:pt x="1948" y="241"/>
                  <a:pt x="1943" y="238"/>
                  <a:pt x="1943" y="231"/>
                </a:cubicBezTo>
                <a:cubicBezTo>
                  <a:pt x="1943" y="217"/>
                  <a:pt x="1943" y="203"/>
                  <a:pt x="1943" y="189"/>
                </a:cubicBezTo>
                <a:cubicBezTo>
                  <a:pt x="1943" y="182"/>
                  <a:pt x="1948" y="175"/>
                  <a:pt x="1955" y="174"/>
                </a:cubicBezTo>
                <a:cubicBezTo>
                  <a:pt x="2008" y="162"/>
                  <a:pt x="2060" y="152"/>
                  <a:pt x="2112" y="142"/>
                </a:cubicBezTo>
                <a:cubicBezTo>
                  <a:pt x="2119" y="140"/>
                  <a:pt x="2120" y="142"/>
                  <a:pt x="2114" y="145"/>
                </a:cubicBezTo>
                <a:cubicBezTo>
                  <a:pt x="2061" y="175"/>
                  <a:pt x="2007" y="206"/>
                  <a:pt x="1953" y="23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3" name="Picture 5"/>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flipH="1">
            <a:off x="8978" y="305"/>
            <a:ext cx="12435933" cy="699422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userDrawn="1"/>
        </p:nvSpPr>
        <p:spPr>
          <a:xfrm>
            <a:off x="1" y="2329370"/>
            <a:ext cx="6600401" cy="2694812"/>
          </a:xfrm>
          <a:prstGeom prst="rect">
            <a:avLst/>
          </a:prstGeom>
          <a:solidFill>
            <a:schemeClr val="accent2">
              <a:alpha val="98000"/>
            </a:schemeClr>
          </a:solidFill>
        </p:spPr>
        <p:txBody>
          <a:bodyPr lIns="0" tIns="236146" rIns="124287" bIns="186431" anchor="t" anchorCtr="0">
            <a:normAutofit/>
          </a:bodyPr>
          <a:lstStyle>
            <a:defPPr>
              <a:defRPr lang="en-US"/>
            </a:defPPr>
            <a:lvl1pPr marL="231537" defTabSz="457200">
              <a:lnSpc>
                <a:spcPts val="3520"/>
              </a:lnSpc>
              <a:spcBef>
                <a:spcPct val="0"/>
              </a:spcBef>
              <a:buNone/>
              <a:defRPr sz="3600" baseline="0">
                <a:solidFill>
                  <a:prstClr val="white"/>
                </a:solidFill>
                <a:latin typeface="Segoe UI Light"/>
                <a:ea typeface="+mj-ea"/>
                <a:cs typeface="Segoe UI Light"/>
              </a:defRPr>
            </a:lvl1pPr>
          </a:lstStyle>
          <a:p>
            <a:endParaRPr lang="en-US" sz="3672" dirty="0"/>
          </a:p>
        </p:txBody>
      </p:sp>
      <p:sp>
        <p:nvSpPr>
          <p:cNvPr id="3" name="Text Placeholder 2"/>
          <p:cNvSpPr>
            <a:spLocks noGrp="1"/>
          </p:cNvSpPr>
          <p:nvPr>
            <p:ph type="body" sz="quarter" idx="10" hasCustomPrompt="1"/>
          </p:nvPr>
        </p:nvSpPr>
        <p:spPr>
          <a:xfrm>
            <a:off x="0" y="2564659"/>
            <a:ext cx="5803688" cy="1231106"/>
          </a:xfrm>
          <a:prstGeom prst="rect">
            <a:avLst/>
          </a:prstGeom>
        </p:spPr>
        <p:txBody>
          <a:bodyPr vert="horz" lIns="0" tIns="0" rIns="0" bIns="0"/>
          <a:lstStyle>
            <a:lvl1pPr marL="236145" indent="0">
              <a:lnSpc>
                <a:spcPts val="4786"/>
              </a:lnSpc>
              <a:spcBef>
                <a:spcPts val="0"/>
              </a:spcBef>
              <a:buNone/>
              <a:defRPr sz="4896">
                <a:solidFill>
                  <a:schemeClr val="bg1"/>
                </a:solidFill>
                <a:latin typeface="Segoe UI Light"/>
                <a:cs typeface="Segoe UI Light"/>
              </a:defRPr>
            </a:lvl1pPr>
            <a:lvl2pPr marL="621441" indent="0">
              <a:lnSpc>
                <a:spcPts val="4786"/>
              </a:lnSpc>
              <a:spcBef>
                <a:spcPts val="0"/>
              </a:spcBef>
              <a:buNone/>
              <a:defRPr sz="4896">
                <a:solidFill>
                  <a:schemeClr val="bg1"/>
                </a:solidFill>
                <a:latin typeface="Segoe UI Light"/>
                <a:cs typeface="Segoe UI Light"/>
              </a:defRPr>
            </a:lvl2pPr>
            <a:lvl3pPr marL="1242883" indent="0">
              <a:lnSpc>
                <a:spcPts val="4786"/>
              </a:lnSpc>
              <a:spcBef>
                <a:spcPts val="0"/>
              </a:spcBef>
              <a:buNone/>
              <a:defRPr sz="4896">
                <a:solidFill>
                  <a:schemeClr val="bg1"/>
                </a:solidFill>
                <a:latin typeface="Segoe UI Light"/>
                <a:cs typeface="Segoe UI Light"/>
              </a:defRPr>
            </a:lvl3pPr>
            <a:lvl4pPr marL="1864324" indent="0">
              <a:lnSpc>
                <a:spcPts val="4786"/>
              </a:lnSpc>
              <a:spcBef>
                <a:spcPts val="0"/>
              </a:spcBef>
              <a:buNone/>
              <a:defRPr sz="4896">
                <a:solidFill>
                  <a:schemeClr val="bg1"/>
                </a:solidFill>
                <a:latin typeface="Segoe UI Light"/>
                <a:cs typeface="Segoe UI Light"/>
              </a:defRPr>
            </a:lvl4pPr>
            <a:lvl5pPr marL="2485765" indent="0">
              <a:lnSpc>
                <a:spcPts val="4786"/>
              </a:lnSpc>
              <a:spcBef>
                <a:spcPts val="0"/>
              </a:spcBef>
              <a:buNone/>
              <a:defRPr sz="4896">
                <a:solidFill>
                  <a:schemeClr val="bg1"/>
                </a:solidFill>
                <a:latin typeface="Segoe UI Light"/>
                <a:cs typeface="Segoe UI Light"/>
              </a:defRPr>
            </a:lvl5pPr>
          </a:lstStyle>
          <a:p>
            <a:pPr lvl="0"/>
            <a:r>
              <a:rPr lang="en-US" dirty="0" smtClean="0"/>
              <a:t>Punchy headline</a:t>
            </a:r>
            <a:br>
              <a:rPr lang="en-US" dirty="0" smtClean="0"/>
            </a:br>
            <a:r>
              <a:rPr lang="en-US" dirty="0" smtClean="0"/>
              <a:t>goes here</a:t>
            </a:r>
          </a:p>
        </p:txBody>
      </p:sp>
      <p:sp>
        <p:nvSpPr>
          <p:cNvPr id="5" name="Text Placeholder 4"/>
          <p:cNvSpPr>
            <a:spLocks noGrp="1"/>
          </p:cNvSpPr>
          <p:nvPr>
            <p:ph type="body" sz="quarter" idx="11" hasCustomPrompt="1"/>
          </p:nvPr>
        </p:nvSpPr>
        <p:spPr>
          <a:xfrm>
            <a:off x="225356" y="4073270"/>
            <a:ext cx="4749234" cy="307777"/>
          </a:xfrm>
          <a:prstGeom prst="rect">
            <a:avLst/>
          </a:prstGeom>
        </p:spPr>
        <p:txBody>
          <a:bodyPr vert="horz" lIns="0" tIns="0" rIns="0" bIns="0"/>
          <a:lstStyle>
            <a:lvl1pPr marL="0" indent="0">
              <a:lnSpc>
                <a:spcPts val="2448"/>
              </a:lnSpc>
              <a:spcBef>
                <a:spcPts val="0"/>
              </a:spcBef>
              <a:buNone/>
              <a:defRPr sz="1938">
                <a:solidFill>
                  <a:srgbClr val="FFFFFF"/>
                </a:solidFill>
                <a:latin typeface="Segoe UI"/>
                <a:cs typeface="Segoe UI"/>
              </a:defRPr>
            </a:lvl1pPr>
            <a:lvl2pPr marL="0" indent="0">
              <a:lnSpc>
                <a:spcPts val="2420"/>
              </a:lnSpc>
              <a:spcBef>
                <a:spcPts val="0"/>
              </a:spcBef>
              <a:buNone/>
              <a:defRPr sz="1938">
                <a:solidFill>
                  <a:srgbClr val="FFFFFF"/>
                </a:solidFill>
                <a:latin typeface="Segoe UI"/>
                <a:cs typeface="Segoe UI"/>
              </a:defRPr>
            </a:lvl2pPr>
            <a:lvl3pPr marL="1242883" indent="0">
              <a:buNone/>
              <a:defRPr sz="1938">
                <a:latin typeface="Sergoe UI"/>
                <a:cs typeface="Sergoe UI"/>
              </a:defRPr>
            </a:lvl3pPr>
            <a:lvl4pPr marL="1864324" indent="0">
              <a:buNone/>
              <a:defRPr sz="1938">
                <a:latin typeface="Sergoe UI"/>
                <a:cs typeface="Sergoe UI"/>
              </a:defRPr>
            </a:lvl4pPr>
            <a:lvl5pPr marL="2485765" indent="0">
              <a:buNone/>
              <a:defRPr sz="1938">
                <a:latin typeface="Sergoe UI"/>
                <a:cs typeface="Sergoe UI"/>
              </a:defRPr>
            </a:lvl5pPr>
          </a:lstStyle>
          <a:p>
            <a:pPr lvl="0"/>
            <a:r>
              <a:rPr lang="en-US" dirty="0" smtClean="0"/>
              <a:t>Month 00, 0000</a:t>
            </a:r>
          </a:p>
        </p:txBody>
      </p:sp>
      <p:sp>
        <p:nvSpPr>
          <p:cNvPr id="11" name="Text Placeholder 4"/>
          <p:cNvSpPr>
            <a:spLocks noGrp="1"/>
          </p:cNvSpPr>
          <p:nvPr>
            <p:ph type="body" sz="quarter" idx="12" hasCustomPrompt="1"/>
          </p:nvPr>
        </p:nvSpPr>
        <p:spPr>
          <a:xfrm>
            <a:off x="225357" y="4378471"/>
            <a:ext cx="5889245" cy="307777"/>
          </a:xfrm>
          <a:prstGeom prst="rect">
            <a:avLst/>
          </a:prstGeom>
        </p:spPr>
        <p:txBody>
          <a:bodyPr vert="horz" lIns="0" tIns="0" rIns="0" bIns="0"/>
          <a:lstStyle>
            <a:lvl1pPr marL="0" indent="0">
              <a:lnSpc>
                <a:spcPts val="2448"/>
              </a:lnSpc>
              <a:spcBef>
                <a:spcPts val="0"/>
              </a:spcBef>
              <a:buNone/>
              <a:defRPr sz="1938">
                <a:solidFill>
                  <a:srgbClr val="FFFFFF"/>
                </a:solidFill>
                <a:latin typeface="Segoe UI"/>
                <a:cs typeface="Segoe UI"/>
              </a:defRPr>
            </a:lvl1pPr>
            <a:lvl2pPr marL="0" indent="0">
              <a:lnSpc>
                <a:spcPts val="2420"/>
              </a:lnSpc>
              <a:spcBef>
                <a:spcPts val="0"/>
              </a:spcBef>
              <a:buNone/>
              <a:defRPr sz="1938">
                <a:solidFill>
                  <a:srgbClr val="FFFFFF"/>
                </a:solidFill>
                <a:latin typeface="Segoe UI"/>
                <a:cs typeface="Segoe UI"/>
              </a:defRPr>
            </a:lvl2pPr>
            <a:lvl3pPr marL="1242883" indent="0">
              <a:buNone/>
              <a:defRPr sz="1938">
                <a:latin typeface="Sergoe UI"/>
                <a:cs typeface="Sergoe UI"/>
              </a:defRPr>
            </a:lvl3pPr>
            <a:lvl4pPr marL="1864324" indent="0">
              <a:buNone/>
              <a:defRPr sz="1938">
                <a:latin typeface="Sergoe UI"/>
                <a:cs typeface="Sergoe UI"/>
              </a:defRPr>
            </a:lvl4pPr>
            <a:lvl5pPr marL="2485765" indent="0">
              <a:buNone/>
              <a:defRPr sz="1938">
                <a:latin typeface="Sergoe UI"/>
                <a:cs typeface="Sergoe UI"/>
              </a:defRPr>
            </a:lvl5pPr>
          </a:lstStyle>
          <a:p>
            <a:pPr lvl="1"/>
            <a:r>
              <a:rPr lang="en-US" dirty="0" smtClean="0"/>
              <a:t>Presenter Name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58332" y="6182090"/>
            <a:ext cx="1552931" cy="332660"/>
          </a:xfrm>
          <a:prstGeom prst="rect">
            <a:avLst/>
          </a:prstGeom>
        </p:spPr>
      </p:pic>
    </p:spTree>
    <p:extLst>
      <p:ext uri="{BB962C8B-B14F-4D97-AF65-F5344CB8AC3E}">
        <p14:creationId xmlns:p14="http://schemas.microsoft.com/office/powerpoint/2010/main" val="131289191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642"/>
            <a:ext cx="12451788" cy="7001197"/>
          </a:xfrm>
          <a:prstGeom prst="rect">
            <a:avLst/>
          </a:prstGeom>
        </p:spPr>
      </p:pic>
      <p:sp>
        <p:nvSpPr>
          <p:cNvPr id="3" name="Rectangle 2"/>
          <p:cNvSpPr/>
          <p:nvPr userDrawn="1"/>
        </p:nvSpPr>
        <p:spPr bwMode="auto">
          <a:xfrm>
            <a:off x="1" y="-44337"/>
            <a:ext cx="12436474" cy="7051388"/>
          </a:xfrm>
          <a:prstGeom prst="rect">
            <a:avLst/>
          </a:prstGeom>
          <a:gradFill flip="none" rotWithShape="1">
            <a:gsLst>
              <a:gs pos="64000">
                <a:srgbClr val="000000">
                  <a:alpha val="0"/>
                </a:srgbClr>
              </a:gs>
              <a:gs pos="100000">
                <a:srgbClr val="000000">
                  <a:alpha val="66000"/>
                </a:srgbClr>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1837" y="3481357"/>
            <a:ext cx="4710316" cy="1830388"/>
          </a:xfrm>
          <a:solidFill>
            <a:schemeClr val="accent1">
              <a:alpha val="90000"/>
            </a:schemeClr>
          </a:solidFill>
        </p:spPr>
        <p:txBody>
          <a:bodyPr lIns="182880" tIns="146304" rIns="182880" bIns="146304">
            <a:noAutofit/>
          </a:bodyPr>
          <a:lstStyle>
            <a:lvl1pPr marL="0" indent="0">
              <a:spcBef>
                <a:spcPts val="0"/>
              </a:spcBef>
              <a:buNone/>
              <a:defRPr sz="2856" spc="0" baseline="0">
                <a:gradFill>
                  <a:gsLst>
                    <a:gs pos="0">
                      <a:schemeClr val="bg1"/>
                    </a:gs>
                    <a:gs pos="100000">
                      <a:schemeClr val="bg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 y="1634693"/>
            <a:ext cx="7308266" cy="1828800"/>
          </a:xfrm>
          <a:solidFill>
            <a:schemeClr val="accent1">
              <a:alpha val="90000"/>
            </a:schemeClr>
          </a:solidFill>
        </p:spPr>
        <p:txBody>
          <a:bodyPr lIns="146304" tIns="91440" rIns="146304" bIns="91440" anchor="t" anchorCtr="0"/>
          <a:lstStyle>
            <a:lvl1pPr>
              <a:defRPr sz="4896" spc="-100" baseline="0">
                <a:gradFill>
                  <a:gsLst>
                    <a:gs pos="3333">
                      <a:schemeClr val="bg1"/>
                    </a:gs>
                    <a:gs pos="39000">
                      <a:schemeClr val="bg1"/>
                    </a:gs>
                  </a:gsLst>
                  <a:lin ang="5400000" scaled="0"/>
                </a:gradFill>
              </a:defRPr>
            </a:lvl1pPr>
          </a:lstStyle>
          <a:p>
            <a:r>
              <a:rPr lang="en-US" smtClean="0"/>
              <a:t>Real Impact for Better Cities</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10125125" y="6126800"/>
            <a:ext cx="1741439" cy="373041"/>
          </a:xfrm>
          <a:prstGeom prst="rect">
            <a:avLst/>
          </a:prstGeom>
        </p:spPr>
      </p:pic>
    </p:spTree>
    <p:extLst>
      <p:ext uri="{BB962C8B-B14F-4D97-AF65-F5344CB8AC3E}">
        <p14:creationId xmlns:p14="http://schemas.microsoft.com/office/powerpoint/2010/main" val="4029283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436475" cy="6994525"/>
          </a:xfrm>
          <a:prstGeom prst="round1Rect">
            <a:avLst>
              <a:gd name="adj" fmla="val 0"/>
            </a:avLst>
          </a:prstGeom>
        </p:spPr>
      </p:pic>
      <p:sp>
        <p:nvSpPr>
          <p:cNvPr id="8" name="Title 1"/>
          <p:cNvSpPr txBox="1">
            <a:spLocks/>
          </p:cNvSpPr>
          <p:nvPr userDrawn="1"/>
        </p:nvSpPr>
        <p:spPr>
          <a:xfrm>
            <a:off x="0" y="2337726"/>
            <a:ext cx="8961517" cy="3482410"/>
          </a:xfrm>
          <a:prstGeom prst="rect">
            <a:avLst/>
          </a:prstGeom>
          <a:solidFill>
            <a:srgbClr val="505050">
              <a:alpha val="70000"/>
            </a:srgbClr>
          </a:solidFill>
        </p:spPr>
        <p:txBody>
          <a:bodyPr lIns="0" tIns="236260" bIns="186521" anchor="t" anchorCtr="0">
            <a:normAutofit/>
          </a:bodyPr>
          <a:lstStyle>
            <a:lvl1pPr algn="ctr" defTabSz="457200" rtl="0" eaLnBrk="1" latinLnBrk="0" hangingPunct="1">
              <a:lnSpc>
                <a:spcPts val="3520"/>
              </a:lnSpc>
              <a:spcBef>
                <a:spcPct val="0"/>
              </a:spcBef>
              <a:buNone/>
              <a:defRPr sz="3600" kern="1200" baseline="0">
                <a:solidFill>
                  <a:schemeClr val="bg1"/>
                </a:solidFill>
                <a:latin typeface="Segoe UI Light"/>
                <a:ea typeface="+mj-ea"/>
                <a:cs typeface="Segoe UI Light"/>
              </a:defRPr>
            </a:lvl1pPr>
          </a:lstStyle>
          <a:p>
            <a:pPr marL="236252" algn="l"/>
            <a:endParaRPr lang="en-US" sz="4896" dirty="0">
              <a:solidFill>
                <a:srgbClr val="FFFFFF"/>
              </a:solidFill>
            </a:endParaRPr>
          </a:p>
        </p:txBody>
      </p:sp>
      <p:sp>
        <p:nvSpPr>
          <p:cNvPr id="3" name="Text Placeholder 2"/>
          <p:cNvSpPr>
            <a:spLocks noGrp="1"/>
          </p:cNvSpPr>
          <p:nvPr>
            <p:ph type="body" sz="quarter" idx="10" hasCustomPrompt="1"/>
          </p:nvPr>
        </p:nvSpPr>
        <p:spPr>
          <a:xfrm>
            <a:off x="0" y="2564659"/>
            <a:ext cx="8601895" cy="1229456"/>
          </a:xfrm>
          <a:prstGeom prst="rect">
            <a:avLst/>
          </a:prstGeom>
        </p:spPr>
        <p:txBody>
          <a:bodyPr vert="horz" lIns="0" tIns="0" rIns="0" bIns="0"/>
          <a:lstStyle>
            <a:lvl1pPr marL="236252" indent="0">
              <a:lnSpc>
                <a:spcPts val="4786"/>
              </a:lnSpc>
              <a:spcBef>
                <a:spcPts val="0"/>
              </a:spcBef>
              <a:buNone/>
              <a:defRPr sz="4896">
                <a:solidFill>
                  <a:schemeClr val="bg1"/>
                </a:solidFill>
                <a:latin typeface="Segoe UI Light"/>
                <a:cs typeface="Segoe UI Light"/>
              </a:defRPr>
            </a:lvl1pPr>
            <a:lvl2pPr marL="621716" indent="0">
              <a:lnSpc>
                <a:spcPts val="4786"/>
              </a:lnSpc>
              <a:spcBef>
                <a:spcPts val="0"/>
              </a:spcBef>
              <a:buNone/>
              <a:defRPr sz="4896">
                <a:solidFill>
                  <a:schemeClr val="bg1"/>
                </a:solidFill>
                <a:latin typeface="Segoe UI Light"/>
                <a:cs typeface="Segoe UI Light"/>
              </a:defRPr>
            </a:lvl2pPr>
            <a:lvl3pPr marL="1243431" indent="0">
              <a:lnSpc>
                <a:spcPts val="4786"/>
              </a:lnSpc>
              <a:spcBef>
                <a:spcPts val="0"/>
              </a:spcBef>
              <a:buNone/>
              <a:defRPr sz="4896">
                <a:solidFill>
                  <a:schemeClr val="bg1"/>
                </a:solidFill>
                <a:latin typeface="Segoe UI Light"/>
                <a:cs typeface="Segoe UI Light"/>
              </a:defRPr>
            </a:lvl3pPr>
            <a:lvl4pPr marL="1865146" indent="0">
              <a:lnSpc>
                <a:spcPts val="4786"/>
              </a:lnSpc>
              <a:spcBef>
                <a:spcPts val="0"/>
              </a:spcBef>
              <a:buNone/>
              <a:defRPr sz="4896">
                <a:solidFill>
                  <a:schemeClr val="bg1"/>
                </a:solidFill>
                <a:latin typeface="Segoe UI Light"/>
                <a:cs typeface="Segoe UI Light"/>
              </a:defRPr>
            </a:lvl4pPr>
            <a:lvl5pPr marL="2486862" indent="0">
              <a:lnSpc>
                <a:spcPts val="4786"/>
              </a:lnSpc>
              <a:spcBef>
                <a:spcPts val="0"/>
              </a:spcBef>
              <a:buNone/>
              <a:defRPr sz="4896">
                <a:solidFill>
                  <a:schemeClr val="bg1"/>
                </a:solidFill>
                <a:latin typeface="Segoe UI Light"/>
                <a:cs typeface="Segoe UI Light"/>
              </a:defRPr>
            </a:lvl5pPr>
          </a:lstStyle>
          <a:p>
            <a:pPr lvl="0"/>
            <a:r>
              <a:rPr lang="en-US" dirty="0" smtClean="0"/>
              <a:t>Punchy headline</a:t>
            </a:r>
            <a:br>
              <a:rPr lang="en-US" dirty="0" smtClean="0"/>
            </a:br>
            <a:r>
              <a:rPr lang="en-US" dirty="0" smtClean="0"/>
              <a:t>goes here</a:t>
            </a:r>
          </a:p>
        </p:txBody>
      </p:sp>
      <p:sp>
        <p:nvSpPr>
          <p:cNvPr id="5" name="Text Placeholder 4"/>
          <p:cNvSpPr>
            <a:spLocks noGrp="1"/>
          </p:cNvSpPr>
          <p:nvPr>
            <p:ph type="body" sz="quarter" idx="11" hasCustomPrompt="1"/>
          </p:nvPr>
        </p:nvSpPr>
        <p:spPr>
          <a:xfrm>
            <a:off x="225356" y="4882659"/>
            <a:ext cx="4749235" cy="313904"/>
          </a:xfrm>
          <a:prstGeom prst="rect">
            <a:avLst/>
          </a:prstGeom>
        </p:spPr>
        <p:txBody>
          <a:bodyPr vert="horz" lIns="0" tIns="0" rIns="0" bIns="0"/>
          <a:lstStyle>
            <a:lvl1pPr marL="0" indent="0">
              <a:lnSpc>
                <a:spcPts val="2448"/>
              </a:lnSpc>
              <a:spcBef>
                <a:spcPts val="0"/>
              </a:spcBef>
              <a:buNone/>
              <a:defRPr sz="1904">
                <a:solidFill>
                  <a:srgbClr val="FFFFFF"/>
                </a:solidFill>
                <a:latin typeface="Segoe UI"/>
                <a:cs typeface="Segoe UI"/>
              </a:defRPr>
            </a:lvl1pPr>
            <a:lvl2pPr marL="0" indent="0">
              <a:lnSpc>
                <a:spcPts val="2420"/>
              </a:lnSpc>
              <a:spcBef>
                <a:spcPts val="0"/>
              </a:spcBef>
              <a:buNone/>
              <a:defRPr sz="1904">
                <a:solidFill>
                  <a:srgbClr val="FFFFFF"/>
                </a:solidFill>
                <a:latin typeface="Segoe UI"/>
                <a:cs typeface="Segoe UI"/>
              </a:defRPr>
            </a:lvl2pPr>
            <a:lvl3pPr marL="1243431" indent="0">
              <a:buNone/>
              <a:defRPr sz="1904">
                <a:latin typeface="Sergoe UI"/>
                <a:cs typeface="Sergoe UI"/>
              </a:defRPr>
            </a:lvl3pPr>
            <a:lvl4pPr marL="1865146" indent="0">
              <a:buNone/>
              <a:defRPr sz="1904">
                <a:latin typeface="Sergoe UI"/>
                <a:cs typeface="Sergoe UI"/>
              </a:defRPr>
            </a:lvl4pPr>
            <a:lvl5pPr marL="2486862" indent="0">
              <a:buNone/>
              <a:defRPr sz="1904">
                <a:latin typeface="Sergoe UI"/>
                <a:cs typeface="Sergoe UI"/>
              </a:defRPr>
            </a:lvl5pPr>
          </a:lstStyle>
          <a:p>
            <a:pPr lvl="0"/>
            <a:r>
              <a:rPr lang="en-US" dirty="0" smtClean="0"/>
              <a:t>Month 00, 0000</a:t>
            </a:r>
          </a:p>
        </p:txBody>
      </p:sp>
      <p:sp>
        <p:nvSpPr>
          <p:cNvPr id="11" name="Text Placeholder 4"/>
          <p:cNvSpPr>
            <a:spLocks noGrp="1"/>
          </p:cNvSpPr>
          <p:nvPr>
            <p:ph type="body" sz="quarter" idx="12" hasCustomPrompt="1"/>
          </p:nvPr>
        </p:nvSpPr>
        <p:spPr>
          <a:xfrm>
            <a:off x="225356" y="5187862"/>
            <a:ext cx="5889245" cy="313904"/>
          </a:xfrm>
          <a:prstGeom prst="rect">
            <a:avLst/>
          </a:prstGeom>
        </p:spPr>
        <p:txBody>
          <a:bodyPr vert="horz" lIns="0" tIns="0" rIns="0" bIns="0"/>
          <a:lstStyle>
            <a:lvl1pPr marL="0" indent="0">
              <a:lnSpc>
                <a:spcPts val="2448"/>
              </a:lnSpc>
              <a:spcBef>
                <a:spcPts val="0"/>
              </a:spcBef>
              <a:buNone/>
              <a:defRPr sz="1904">
                <a:solidFill>
                  <a:srgbClr val="FFFFFF"/>
                </a:solidFill>
                <a:latin typeface="Segoe UI"/>
                <a:cs typeface="Segoe UI"/>
              </a:defRPr>
            </a:lvl1pPr>
            <a:lvl2pPr marL="0" indent="0">
              <a:lnSpc>
                <a:spcPts val="2420"/>
              </a:lnSpc>
              <a:spcBef>
                <a:spcPts val="0"/>
              </a:spcBef>
              <a:buNone/>
              <a:defRPr sz="1904">
                <a:solidFill>
                  <a:srgbClr val="FFFFFF"/>
                </a:solidFill>
                <a:latin typeface="Segoe UI"/>
                <a:cs typeface="Segoe UI"/>
              </a:defRPr>
            </a:lvl2pPr>
            <a:lvl3pPr marL="1243431" indent="0">
              <a:buNone/>
              <a:defRPr sz="1904">
                <a:latin typeface="Sergoe UI"/>
                <a:cs typeface="Sergoe UI"/>
              </a:defRPr>
            </a:lvl3pPr>
            <a:lvl4pPr marL="1865146" indent="0">
              <a:buNone/>
              <a:defRPr sz="1904">
                <a:latin typeface="Sergoe UI"/>
                <a:cs typeface="Sergoe UI"/>
              </a:defRPr>
            </a:lvl4pPr>
            <a:lvl5pPr marL="2486862" indent="0">
              <a:buNone/>
              <a:defRPr sz="1904">
                <a:latin typeface="Sergoe UI"/>
                <a:cs typeface="Sergoe UI"/>
              </a:defRPr>
            </a:lvl5pPr>
          </a:lstStyle>
          <a:p>
            <a:pPr lvl="1"/>
            <a:r>
              <a:rPr lang="en-US" dirty="0" smtClean="0"/>
              <a:t>Presenter Name</a:t>
            </a:r>
          </a:p>
        </p:txBody>
      </p:sp>
      <p:sp>
        <p:nvSpPr>
          <p:cNvPr id="4" name="Rectangle 3"/>
          <p:cNvSpPr/>
          <p:nvPr userDrawn="1"/>
        </p:nvSpPr>
        <p:spPr>
          <a:xfrm>
            <a:off x="0" y="0"/>
            <a:ext cx="2338057" cy="2337726"/>
          </a:xfrm>
          <a:prstGeom prst="rect">
            <a:avLst/>
          </a:prstGeom>
          <a:solidFill>
            <a:srgbClr val="007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09621"/>
            <a:endParaRPr lang="en-US" sz="3128" dirty="0">
              <a:solidFill>
                <a:srgbClr val="FFFFFF"/>
              </a:solidFill>
            </a:endParaRPr>
          </a:p>
        </p:txBody>
      </p:sp>
      <p:pic>
        <p:nvPicPr>
          <p:cNvPr id="6" name="Picture 5" descr="mslogo_white.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5356" y="247844"/>
            <a:ext cx="1847389" cy="299119"/>
          </a:xfrm>
          <a:prstGeom prst="rect">
            <a:avLst/>
          </a:prstGeom>
        </p:spPr>
      </p:pic>
    </p:spTree>
    <p:extLst>
      <p:ext uri="{BB962C8B-B14F-4D97-AF65-F5344CB8AC3E}">
        <p14:creationId xmlns:p14="http://schemas.microsoft.com/office/powerpoint/2010/main" val="40819210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6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91241">
                      <a:schemeClr val="tx1"/>
                    </a:gs>
                    <a:gs pos="57000">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91241">
                      <a:schemeClr val="tx1"/>
                    </a:gs>
                    <a:gs pos="57000">
                      <a:schemeClr val="tx1"/>
                    </a:gs>
                    <a:gs pos="18000">
                      <a:schemeClr val="tx1"/>
                    </a:gs>
                  </a:gsLst>
                  <a:lin ang="5400000" scaled="0"/>
                </a:gradFill>
                <a:latin typeface="+mj-lt"/>
              </a:defRPr>
            </a:lvl1pPr>
          </a:lstStyle>
          <a:p>
            <a:pPr lvl="0"/>
            <a:r>
              <a:rPr lang="en-US" dirty="0" smtClean="0"/>
              <a:t>Speaker Name</a:t>
            </a:r>
          </a:p>
        </p:txBody>
      </p:sp>
      <p:sp>
        <p:nvSpPr>
          <p:cNvPr id="6" name="Freeform 5"/>
          <p:cNvSpPr>
            <a:spLocks noChangeAspect="1" noEditPoints="1"/>
          </p:cNvSpPr>
          <p:nvPr userDrawn="1"/>
        </p:nvSpPr>
        <p:spPr bwMode="auto">
          <a:xfrm>
            <a:off x="-349220" y="6046357"/>
            <a:ext cx="13134915" cy="1852941"/>
          </a:xfrm>
          <a:custGeom>
            <a:avLst/>
            <a:gdLst>
              <a:gd name="T0" fmla="*/ 1088 w 2202"/>
              <a:gd name="T1" fmla="*/ 0 h 277"/>
              <a:gd name="T2" fmla="*/ 261 w 2202"/>
              <a:gd name="T3" fmla="*/ 273 h 277"/>
              <a:gd name="T4" fmla="*/ 560 w 2202"/>
              <a:gd name="T5" fmla="*/ 241 h 277"/>
              <a:gd name="T6" fmla="*/ 886 w 2202"/>
              <a:gd name="T7" fmla="*/ 185 h 277"/>
              <a:gd name="T8" fmla="*/ 1315 w 2202"/>
              <a:gd name="T9" fmla="*/ 185 h 277"/>
              <a:gd name="T10" fmla="*/ 1642 w 2202"/>
              <a:gd name="T11" fmla="*/ 241 h 277"/>
              <a:gd name="T12" fmla="*/ 1941 w 2202"/>
              <a:gd name="T13" fmla="*/ 273 h 277"/>
              <a:gd name="T14" fmla="*/ 248 w 2202"/>
              <a:gd name="T15" fmla="*/ 238 h 277"/>
              <a:gd name="T16" fmla="*/ 258 w 2202"/>
              <a:gd name="T17" fmla="*/ 231 h 277"/>
              <a:gd name="T18" fmla="*/ 246 w 2202"/>
              <a:gd name="T19" fmla="*/ 120 h 277"/>
              <a:gd name="T20" fmla="*/ 158 w 2202"/>
              <a:gd name="T21" fmla="*/ 95 h 277"/>
              <a:gd name="T22" fmla="*/ 294 w 2202"/>
              <a:gd name="T23" fmla="*/ 74 h 277"/>
              <a:gd name="T24" fmla="*/ 294 w 2202"/>
              <a:gd name="T25" fmla="*/ 99 h 277"/>
              <a:gd name="T26" fmla="*/ 293 w 2202"/>
              <a:gd name="T27" fmla="*/ 184 h 277"/>
              <a:gd name="T28" fmla="*/ 351 w 2202"/>
              <a:gd name="T29" fmla="*/ 174 h 277"/>
              <a:gd name="T30" fmla="*/ 410 w 2202"/>
              <a:gd name="T31" fmla="*/ 129 h 277"/>
              <a:gd name="T32" fmla="*/ 402 w 2202"/>
              <a:gd name="T33" fmla="*/ 186 h 277"/>
              <a:gd name="T34" fmla="*/ 535 w 2202"/>
              <a:gd name="T35" fmla="*/ 151 h 277"/>
              <a:gd name="T36" fmla="*/ 492 w 2202"/>
              <a:gd name="T37" fmla="*/ 102 h 277"/>
              <a:gd name="T38" fmla="*/ 569 w 2202"/>
              <a:gd name="T39" fmla="*/ 71 h 277"/>
              <a:gd name="T40" fmla="*/ 558 w 2202"/>
              <a:gd name="T41" fmla="*/ 78 h 277"/>
              <a:gd name="T42" fmla="*/ 697 w 2202"/>
              <a:gd name="T43" fmla="*/ 153 h 277"/>
              <a:gd name="T44" fmla="*/ 764 w 2202"/>
              <a:gd name="T45" fmla="*/ 166 h 277"/>
              <a:gd name="T46" fmla="*/ 811 w 2202"/>
              <a:gd name="T47" fmla="*/ 101 h 277"/>
              <a:gd name="T48" fmla="*/ 700 w 2202"/>
              <a:gd name="T49" fmla="*/ 125 h 277"/>
              <a:gd name="T50" fmla="*/ 811 w 2202"/>
              <a:gd name="T51" fmla="*/ 101 h 277"/>
              <a:gd name="T52" fmla="*/ 846 w 2202"/>
              <a:gd name="T53" fmla="*/ 101 h 277"/>
              <a:gd name="T54" fmla="*/ 846 w 2202"/>
              <a:gd name="T55" fmla="*/ 171 h 277"/>
              <a:gd name="T56" fmla="*/ 879 w 2202"/>
              <a:gd name="T57" fmla="*/ 152 h 277"/>
              <a:gd name="T58" fmla="*/ 1020 w 2202"/>
              <a:gd name="T59" fmla="*/ 64 h 277"/>
              <a:gd name="T60" fmla="*/ 934 w 2202"/>
              <a:gd name="T61" fmla="*/ 151 h 277"/>
              <a:gd name="T62" fmla="*/ 1112 w 2202"/>
              <a:gd name="T63" fmla="*/ 172 h 277"/>
              <a:gd name="T64" fmla="*/ 1125 w 2202"/>
              <a:gd name="T65" fmla="*/ 183 h 277"/>
              <a:gd name="T66" fmla="*/ 1355 w 2202"/>
              <a:gd name="T67" fmla="*/ 171 h 277"/>
              <a:gd name="T68" fmla="*/ 1299 w 2202"/>
              <a:gd name="T69" fmla="*/ 146 h 277"/>
              <a:gd name="T70" fmla="*/ 1368 w 2202"/>
              <a:gd name="T71" fmla="*/ 92 h 277"/>
              <a:gd name="T72" fmla="*/ 1368 w 2202"/>
              <a:gd name="T73" fmla="*/ 41 h 277"/>
              <a:gd name="T74" fmla="*/ 1403 w 2202"/>
              <a:gd name="T75" fmla="*/ 164 h 277"/>
              <a:gd name="T76" fmla="*/ 1435 w 2202"/>
              <a:gd name="T77" fmla="*/ 131 h 277"/>
              <a:gd name="T78" fmla="*/ 1618 w 2202"/>
              <a:gd name="T79" fmla="*/ 43 h 277"/>
              <a:gd name="T80" fmla="*/ 1643 w 2202"/>
              <a:gd name="T81" fmla="*/ 204 h 277"/>
              <a:gd name="T82" fmla="*/ 1643 w 2202"/>
              <a:gd name="T83" fmla="*/ 152 h 277"/>
              <a:gd name="T84" fmla="*/ 1555 w 2202"/>
              <a:gd name="T85" fmla="*/ 119 h 277"/>
              <a:gd name="T86" fmla="*/ 1677 w 2202"/>
              <a:gd name="T87" fmla="*/ 77 h 277"/>
              <a:gd name="T88" fmla="*/ 1666 w 2202"/>
              <a:gd name="T89" fmla="*/ 81 h 277"/>
              <a:gd name="T90" fmla="*/ 1734 w 2202"/>
              <a:gd name="T91" fmla="*/ 132 h 277"/>
              <a:gd name="T92" fmla="*/ 1921 w 2202"/>
              <a:gd name="T93" fmla="*/ 230 h 277"/>
              <a:gd name="T94" fmla="*/ 1921 w 2202"/>
              <a:gd name="T95" fmla="*/ 195 h 277"/>
              <a:gd name="T96" fmla="*/ 1827 w 2202"/>
              <a:gd name="T97" fmla="*/ 168 h 277"/>
              <a:gd name="T98" fmla="*/ 1921 w 2202"/>
              <a:gd name="T99" fmla="*/ 144 h 277"/>
              <a:gd name="T100" fmla="*/ 1686 w 2202"/>
              <a:gd name="T101" fmla="*/ 57 h 277"/>
              <a:gd name="T102" fmla="*/ 1956 w 2202"/>
              <a:gd name="T103" fmla="*/ 80 h 277"/>
              <a:gd name="T104" fmla="*/ 1943 w 2202"/>
              <a:gd name="T105" fmla="*/ 134 h 277"/>
              <a:gd name="T106" fmla="*/ 1943 w 2202"/>
              <a:gd name="T107" fmla="*/ 140 h 277"/>
              <a:gd name="T108" fmla="*/ 1955 w 2202"/>
              <a:gd name="T109" fmla="*/ 1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2" h="277">
                <a:moveTo>
                  <a:pt x="2199" y="107"/>
                </a:moveTo>
                <a:cubicBezTo>
                  <a:pt x="2197" y="100"/>
                  <a:pt x="2190" y="93"/>
                  <a:pt x="2182" y="92"/>
                </a:cubicBezTo>
                <a:cubicBezTo>
                  <a:pt x="1829" y="31"/>
                  <a:pt x="1471" y="1"/>
                  <a:pt x="1114" y="0"/>
                </a:cubicBezTo>
                <a:cubicBezTo>
                  <a:pt x="1107" y="0"/>
                  <a:pt x="1101" y="0"/>
                  <a:pt x="1101" y="0"/>
                </a:cubicBezTo>
                <a:cubicBezTo>
                  <a:pt x="1101" y="0"/>
                  <a:pt x="1095" y="0"/>
                  <a:pt x="1088" y="0"/>
                </a:cubicBezTo>
                <a:cubicBezTo>
                  <a:pt x="730" y="1"/>
                  <a:pt x="373" y="31"/>
                  <a:pt x="19" y="92"/>
                </a:cubicBezTo>
                <a:cubicBezTo>
                  <a:pt x="12" y="93"/>
                  <a:pt x="5" y="100"/>
                  <a:pt x="3" y="107"/>
                </a:cubicBezTo>
                <a:cubicBezTo>
                  <a:pt x="2" y="108"/>
                  <a:pt x="2" y="109"/>
                  <a:pt x="2" y="110"/>
                </a:cubicBezTo>
                <a:cubicBezTo>
                  <a:pt x="0" y="117"/>
                  <a:pt x="3" y="126"/>
                  <a:pt x="9" y="129"/>
                </a:cubicBezTo>
                <a:cubicBezTo>
                  <a:pt x="92" y="175"/>
                  <a:pt x="176" y="224"/>
                  <a:pt x="261" y="273"/>
                </a:cubicBezTo>
                <a:cubicBezTo>
                  <a:pt x="266" y="277"/>
                  <a:pt x="276" y="276"/>
                  <a:pt x="282" y="271"/>
                </a:cubicBezTo>
                <a:cubicBezTo>
                  <a:pt x="307" y="250"/>
                  <a:pt x="332" y="230"/>
                  <a:pt x="357" y="210"/>
                </a:cubicBezTo>
                <a:cubicBezTo>
                  <a:pt x="362" y="205"/>
                  <a:pt x="373" y="203"/>
                  <a:pt x="379" y="204"/>
                </a:cubicBezTo>
                <a:cubicBezTo>
                  <a:pt x="431" y="217"/>
                  <a:pt x="483" y="229"/>
                  <a:pt x="535" y="243"/>
                </a:cubicBezTo>
                <a:cubicBezTo>
                  <a:pt x="542" y="245"/>
                  <a:pt x="553" y="244"/>
                  <a:pt x="560" y="241"/>
                </a:cubicBezTo>
                <a:cubicBezTo>
                  <a:pt x="612" y="218"/>
                  <a:pt x="664" y="196"/>
                  <a:pt x="717" y="175"/>
                </a:cubicBezTo>
                <a:cubicBezTo>
                  <a:pt x="724" y="172"/>
                  <a:pt x="734" y="173"/>
                  <a:pt x="740" y="177"/>
                </a:cubicBezTo>
                <a:cubicBezTo>
                  <a:pt x="764" y="192"/>
                  <a:pt x="788" y="208"/>
                  <a:pt x="812" y="223"/>
                </a:cubicBezTo>
                <a:cubicBezTo>
                  <a:pt x="818" y="227"/>
                  <a:pt x="827" y="227"/>
                  <a:pt x="833" y="222"/>
                </a:cubicBezTo>
                <a:cubicBezTo>
                  <a:pt x="851" y="210"/>
                  <a:pt x="868" y="197"/>
                  <a:pt x="886" y="185"/>
                </a:cubicBezTo>
                <a:cubicBezTo>
                  <a:pt x="892" y="181"/>
                  <a:pt x="903" y="178"/>
                  <a:pt x="910" y="179"/>
                </a:cubicBezTo>
                <a:cubicBezTo>
                  <a:pt x="969" y="188"/>
                  <a:pt x="1028" y="197"/>
                  <a:pt x="1088" y="208"/>
                </a:cubicBezTo>
                <a:cubicBezTo>
                  <a:pt x="1095" y="209"/>
                  <a:pt x="1107" y="209"/>
                  <a:pt x="1114" y="208"/>
                </a:cubicBezTo>
                <a:cubicBezTo>
                  <a:pt x="1173" y="197"/>
                  <a:pt x="1232" y="188"/>
                  <a:pt x="1292" y="179"/>
                </a:cubicBezTo>
                <a:cubicBezTo>
                  <a:pt x="1299" y="178"/>
                  <a:pt x="1309" y="181"/>
                  <a:pt x="1315" y="185"/>
                </a:cubicBezTo>
                <a:cubicBezTo>
                  <a:pt x="1333" y="197"/>
                  <a:pt x="1351" y="210"/>
                  <a:pt x="1368" y="222"/>
                </a:cubicBezTo>
                <a:cubicBezTo>
                  <a:pt x="1374" y="227"/>
                  <a:pt x="1384" y="227"/>
                  <a:pt x="1390" y="223"/>
                </a:cubicBezTo>
                <a:cubicBezTo>
                  <a:pt x="1414" y="208"/>
                  <a:pt x="1438" y="192"/>
                  <a:pt x="1462" y="177"/>
                </a:cubicBezTo>
                <a:cubicBezTo>
                  <a:pt x="1468" y="173"/>
                  <a:pt x="1478" y="172"/>
                  <a:pt x="1485" y="175"/>
                </a:cubicBezTo>
                <a:cubicBezTo>
                  <a:pt x="1537" y="196"/>
                  <a:pt x="1590" y="218"/>
                  <a:pt x="1642" y="241"/>
                </a:cubicBezTo>
                <a:cubicBezTo>
                  <a:pt x="1649" y="244"/>
                  <a:pt x="1660" y="245"/>
                  <a:pt x="1667" y="243"/>
                </a:cubicBezTo>
                <a:cubicBezTo>
                  <a:pt x="1719" y="229"/>
                  <a:pt x="1770" y="217"/>
                  <a:pt x="1822" y="204"/>
                </a:cubicBezTo>
                <a:cubicBezTo>
                  <a:pt x="1829" y="203"/>
                  <a:pt x="1839" y="205"/>
                  <a:pt x="1845" y="210"/>
                </a:cubicBezTo>
                <a:cubicBezTo>
                  <a:pt x="1870" y="230"/>
                  <a:pt x="1895" y="250"/>
                  <a:pt x="1920" y="271"/>
                </a:cubicBezTo>
                <a:cubicBezTo>
                  <a:pt x="1926" y="276"/>
                  <a:pt x="1935" y="277"/>
                  <a:pt x="1941" y="273"/>
                </a:cubicBezTo>
                <a:cubicBezTo>
                  <a:pt x="2025" y="224"/>
                  <a:pt x="2109" y="175"/>
                  <a:pt x="2193" y="129"/>
                </a:cubicBezTo>
                <a:cubicBezTo>
                  <a:pt x="2199" y="126"/>
                  <a:pt x="2202" y="117"/>
                  <a:pt x="2200" y="110"/>
                </a:cubicBezTo>
                <a:cubicBezTo>
                  <a:pt x="2199" y="109"/>
                  <a:pt x="2199" y="108"/>
                  <a:pt x="2199" y="107"/>
                </a:cubicBezTo>
                <a:close/>
                <a:moveTo>
                  <a:pt x="258" y="231"/>
                </a:moveTo>
                <a:cubicBezTo>
                  <a:pt x="258" y="238"/>
                  <a:pt x="254" y="241"/>
                  <a:pt x="248" y="238"/>
                </a:cubicBezTo>
                <a:cubicBezTo>
                  <a:pt x="194" y="206"/>
                  <a:pt x="141" y="175"/>
                  <a:pt x="87" y="145"/>
                </a:cubicBezTo>
                <a:cubicBezTo>
                  <a:pt x="81" y="142"/>
                  <a:pt x="82" y="140"/>
                  <a:pt x="89" y="142"/>
                </a:cubicBezTo>
                <a:cubicBezTo>
                  <a:pt x="141" y="152"/>
                  <a:pt x="194" y="162"/>
                  <a:pt x="246" y="174"/>
                </a:cubicBezTo>
                <a:cubicBezTo>
                  <a:pt x="253" y="175"/>
                  <a:pt x="258" y="182"/>
                  <a:pt x="258" y="190"/>
                </a:cubicBezTo>
                <a:cubicBezTo>
                  <a:pt x="258" y="203"/>
                  <a:pt x="258" y="217"/>
                  <a:pt x="258" y="231"/>
                </a:cubicBezTo>
                <a:close/>
                <a:moveTo>
                  <a:pt x="258" y="140"/>
                </a:moveTo>
                <a:cubicBezTo>
                  <a:pt x="258" y="147"/>
                  <a:pt x="253" y="151"/>
                  <a:pt x="246" y="150"/>
                </a:cubicBezTo>
                <a:cubicBezTo>
                  <a:pt x="196" y="139"/>
                  <a:pt x="145" y="129"/>
                  <a:pt x="95" y="119"/>
                </a:cubicBezTo>
                <a:cubicBezTo>
                  <a:pt x="88" y="117"/>
                  <a:pt x="88" y="116"/>
                  <a:pt x="95" y="117"/>
                </a:cubicBezTo>
                <a:cubicBezTo>
                  <a:pt x="145" y="117"/>
                  <a:pt x="195" y="118"/>
                  <a:pt x="246" y="120"/>
                </a:cubicBezTo>
                <a:cubicBezTo>
                  <a:pt x="253" y="121"/>
                  <a:pt x="258" y="127"/>
                  <a:pt x="258" y="134"/>
                </a:cubicBezTo>
                <a:cubicBezTo>
                  <a:pt x="258" y="136"/>
                  <a:pt x="258" y="138"/>
                  <a:pt x="258" y="140"/>
                </a:cubicBezTo>
                <a:close/>
                <a:moveTo>
                  <a:pt x="258" y="88"/>
                </a:moveTo>
                <a:cubicBezTo>
                  <a:pt x="258" y="93"/>
                  <a:pt x="253" y="97"/>
                  <a:pt x="246" y="97"/>
                </a:cubicBezTo>
                <a:cubicBezTo>
                  <a:pt x="216" y="96"/>
                  <a:pt x="187" y="95"/>
                  <a:pt x="158" y="95"/>
                </a:cubicBezTo>
                <a:cubicBezTo>
                  <a:pt x="151" y="94"/>
                  <a:pt x="151" y="93"/>
                  <a:pt x="158" y="92"/>
                </a:cubicBezTo>
                <a:cubicBezTo>
                  <a:pt x="187" y="88"/>
                  <a:pt x="216" y="84"/>
                  <a:pt x="245" y="80"/>
                </a:cubicBezTo>
                <a:cubicBezTo>
                  <a:pt x="253" y="79"/>
                  <a:pt x="258" y="83"/>
                  <a:pt x="258" y="88"/>
                </a:cubicBezTo>
                <a:close/>
                <a:moveTo>
                  <a:pt x="281" y="87"/>
                </a:moveTo>
                <a:cubicBezTo>
                  <a:pt x="281" y="81"/>
                  <a:pt x="287" y="75"/>
                  <a:pt x="294" y="74"/>
                </a:cubicBezTo>
                <a:cubicBezTo>
                  <a:pt x="367" y="64"/>
                  <a:pt x="440" y="56"/>
                  <a:pt x="513" y="50"/>
                </a:cubicBezTo>
                <a:cubicBezTo>
                  <a:pt x="520" y="49"/>
                  <a:pt x="521" y="52"/>
                  <a:pt x="515" y="57"/>
                </a:cubicBezTo>
                <a:cubicBezTo>
                  <a:pt x="497" y="71"/>
                  <a:pt x="479" y="85"/>
                  <a:pt x="460" y="100"/>
                </a:cubicBezTo>
                <a:cubicBezTo>
                  <a:pt x="454" y="104"/>
                  <a:pt x="444" y="108"/>
                  <a:pt x="437" y="107"/>
                </a:cubicBezTo>
                <a:cubicBezTo>
                  <a:pt x="389" y="104"/>
                  <a:pt x="341" y="101"/>
                  <a:pt x="294" y="99"/>
                </a:cubicBezTo>
                <a:cubicBezTo>
                  <a:pt x="287" y="99"/>
                  <a:pt x="281" y="94"/>
                  <a:pt x="281" y="87"/>
                </a:cubicBezTo>
                <a:close/>
                <a:moveTo>
                  <a:pt x="291" y="235"/>
                </a:moveTo>
                <a:cubicBezTo>
                  <a:pt x="286" y="240"/>
                  <a:pt x="281" y="238"/>
                  <a:pt x="281" y="230"/>
                </a:cubicBezTo>
                <a:cubicBezTo>
                  <a:pt x="281" y="218"/>
                  <a:pt x="281" y="207"/>
                  <a:pt x="281" y="195"/>
                </a:cubicBezTo>
                <a:cubicBezTo>
                  <a:pt x="281" y="187"/>
                  <a:pt x="286" y="183"/>
                  <a:pt x="293" y="184"/>
                </a:cubicBezTo>
                <a:cubicBezTo>
                  <a:pt x="305" y="187"/>
                  <a:pt x="316" y="190"/>
                  <a:pt x="328" y="192"/>
                </a:cubicBezTo>
                <a:cubicBezTo>
                  <a:pt x="335" y="194"/>
                  <a:pt x="335" y="199"/>
                  <a:pt x="330" y="204"/>
                </a:cubicBezTo>
                <a:cubicBezTo>
                  <a:pt x="317" y="214"/>
                  <a:pt x="304" y="224"/>
                  <a:pt x="291" y="235"/>
                </a:cubicBezTo>
                <a:close/>
                <a:moveTo>
                  <a:pt x="374" y="168"/>
                </a:moveTo>
                <a:cubicBezTo>
                  <a:pt x="368" y="173"/>
                  <a:pt x="358" y="175"/>
                  <a:pt x="351" y="174"/>
                </a:cubicBezTo>
                <a:cubicBezTo>
                  <a:pt x="332" y="169"/>
                  <a:pt x="312" y="165"/>
                  <a:pt x="293" y="160"/>
                </a:cubicBezTo>
                <a:cubicBezTo>
                  <a:pt x="286" y="159"/>
                  <a:pt x="281" y="152"/>
                  <a:pt x="281" y="144"/>
                </a:cubicBezTo>
                <a:cubicBezTo>
                  <a:pt x="281" y="141"/>
                  <a:pt x="281" y="138"/>
                  <a:pt x="281" y="135"/>
                </a:cubicBezTo>
                <a:cubicBezTo>
                  <a:pt x="281" y="127"/>
                  <a:pt x="287" y="122"/>
                  <a:pt x="294" y="122"/>
                </a:cubicBezTo>
                <a:cubicBezTo>
                  <a:pt x="332" y="124"/>
                  <a:pt x="371" y="126"/>
                  <a:pt x="410" y="129"/>
                </a:cubicBezTo>
                <a:cubicBezTo>
                  <a:pt x="417" y="129"/>
                  <a:pt x="418" y="133"/>
                  <a:pt x="412" y="138"/>
                </a:cubicBezTo>
                <a:cubicBezTo>
                  <a:pt x="399" y="148"/>
                  <a:pt x="387" y="158"/>
                  <a:pt x="374" y="168"/>
                </a:cubicBezTo>
                <a:close/>
                <a:moveTo>
                  <a:pt x="535" y="206"/>
                </a:moveTo>
                <a:cubicBezTo>
                  <a:pt x="535" y="213"/>
                  <a:pt x="530" y="218"/>
                  <a:pt x="523" y="216"/>
                </a:cubicBezTo>
                <a:cubicBezTo>
                  <a:pt x="483" y="206"/>
                  <a:pt x="442" y="195"/>
                  <a:pt x="402" y="186"/>
                </a:cubicBezTo>
                <a:cubicBezTo>
                  <a:pt x="395" y="184"/>
                  <a:pt x="395" y="179"/>
                  <a:pt x="401" y="174"/>
                </a:cubicBezTo>
                <a:cubicBezTo>
                  <a:pt x="415" y="163"/>
                  <a:pt x="430" y="151"/>
                  <a:pt x="444" y="140"/>
                </a:cubicBezTo>
                <a:cubicBezTo>
                  <a:pt x="450" y="135"/>
                  <a:pt x="461" y="132"/>
                  <a:pt x="468" y="132"/>
                </a:cubicBezTo>
                <a:cubicBezTo>
                  <a:pt x="486" y="134"/>
                  <a:pt x="504" y="135"/>
                  <a:pt x="523" y="137"/>
                </a:cubicBezTo>
                <a:cubicBezTo>
                  <a:pt x="530" y="137"/>
                  <a:pt x="535" y="143"/>
                  <a:pt x="535" y="151"/>
                </a:cubicBezTo>
                <a:cubicBezTo>
                  <a:pt x="535" y="169"/>
                  <a:pt x="535" y="188"/>
                  <a:pt x="535" y="206"/>
                </a:cubicBezTo>
                <a:close/>
                <a:moveTo>
                  <a:pt x="535" y="101"/>
                </a:moveTo>
                <a:cubicBezTo>
                  <a:pt x="535" y="109"/>
                  <a:pt x="530" y="114"/>
                  <a:pt x="523" y="113"/>
                </a:cubicBezTo>
                <a:cubicBezTo>
                  <a:pt x="513" y="113"/>
                  <a:pt x="504" y="112"/>
                  <a:pt x="494" y="111"/>
                </a:cubicBezTo>
                <a:cubicBezTo>
                  <a:pt x="487" y="111"/>
                  <a:pt x="486" y="107"/>
                  <a:pt x="492" y="102"/>
                </a:cubicBezTo>
                <a:cubicBezTo>
                  <a:pt x="503" y="94"/>
                  <a:pt x="514" y="85"/>
                  <a:pt x="525" y="77"/>
                </a:cubicBezTo>
                <a:cubicBezTo>
                  <a:pt x="531" y="72"/>
                  <a:pt x="535" y="74"/>
                  <a:pt x="535" y="81"/>
                </a:cubicBezTo>
                <a:cubicBezTo>
                  <a:pt x="535" y="88"/>
                  <a:pt x="535" y="95"/>
                  <a:pt x="535" y="101"/>
                </a:cubicBezTo>
                <a:close/>
                <a:moveTo>
                  <a:pt x="558" y="78"/>
                </a:moveTo>
                <a:cubicBezTo>
                  <a:pt x="558" y="71"/>
                  <a:pt x="563" y="68"/>
                  <a:pt x="569" y="71"/>
                </a:cubicBezTo>
                <a:cubicBezTo>
                  <a:pt x="595" y="87"/>
                  <a:pt x="621" y="103"/>
                  <a:pt x="647" y="119"/>
                </a:cubicBezTo>
                <a:cubicBezTo>
                  <a:pt x="653" y="123"/>
                  <a:pt x="652" y="125"/>
                  <a:pt x="645" y="125"/>
                </a:cubicBezTo>
                <a:cubicBezTo>
                  <a:pt x="620" y="122"/>
                  <a:pt x="595" y="120"/>
                  <a:pt x="571" y="118"/>
                </a:cubicBezTo>
                <a:cubicBezTo>
                  <a:pt x="564" y="117"/>
                  <a:pt x="558" y="111"/>
                  <a:pt x="558" y="104"/>
                </a:cubicBezTo>
                <a:cubicBezTo>
                  <a:pt x="558" y="95"/>
                  <a:pt x="558" y="86"/>
                  <a:pt x="558" y="78"/>
                </a:cubicBezTo>
                <a:close/>
                <a:moveTo>
                  <a:pt x="570" y="211"/>
                </a:moveTo>
                <a:cubicBezTo>
                  <a:pt x="564" y="214"/>
                  <a:pt x="558" y="211"/>
                  <a:pt x="558" y="204"/>
                </a:cubicBezTo>
                <a:cubicBezTo>
                  <a:pt x="558" y="187"/>
                  <a:pt x="558" y="170"/>
                  <a:pt x="558" y="152"/>
                </a:cubicBezTo>
                <a:cubicBezTo>
                  <a:pt x="558" y="145"/>
                  <a:pt x="564" y="140"/>
                  <a:pt x="571" y="141"/>
                </a:cubicBezTo>
                <a:cubicBezTo>
                  <a:pt x="613" y="144"/>
                  <a:pt x="655" y="148"/>
                  <a:pt x="697" y="153"/>
                </a:cubicBezTo>
                <a:cubicBezTo>
                  <a:pt x="704" y="153"/>
                  <a:pt x="704" y="156"/>
                  <a:pt x="697" y="159"/>
                </a:cubicBezTo>
                <a:cubicBezTo>
                  <a:pt x="655" y="176"/>
                  <a:pt x="613" y="194"/>
                  <a:pt x="570" y="211"/>
                </a:cubicBezTo>
                <a:close/>
                <a:moveTo>
                  <a:pt x="811" y="182"/>
                </a:moveTo>
                <a:cubicBezTo>
                  <a:pt x="811" y="190"/>
                  <a:pt x="806" y="192"/>
                  <a:pt x="800" y="189"/>
                </a:cubicBezTo>
                <a:cubicBezTo>
                  <a:pt x="788" y="181"/>
                  <a:pt x="776" y="173"/>
                  <a:pt x="764" y="166"/>
                </a:cubicBezTo>
                <a:cubicBezTo>
                  <a:pt x="758" y="162"/>
                  <a:pt x="759" y="160"/>
                  <a:pt x="766" y="161"/>
                </a:cubicBezTo>
                <a:cubicBezTo>
                  <a:pt x="777" y="162"/>
                  <a:pt x="787" y="163"/>
                  <a:pt x="798" y="164"/>
                </a:cubicBezTo>
                <a:cubicBezTo>
                  <a:pt x="805" y="165"/>
                  <a:pt x="811" y="172"/>
                  <a:pt x="811" y="179"/>
                </a:cubicBezTo>
                <a:cubicBezTo>
                  <a:pt x="811" y="180"/>
                  <a:pt x="811" y="181"/>
                  <a:pt x="811" y="182"/>
                </a:cubicBezTo>
                <a:close/>
                <a:moveTo>
                  <a:pt x="811" y="101"/>
                </a:moveTo>
                <a:cubicBezTo>
                  <a:pt x="811" y="108"/>
                  <a:pt x="805" y="116"/>
                  <a:pt x="799" y="119"/>
                </a:cubicBezTo>
                <a:cubicBezTo>
                  <a:pt x="788" y="123"/>
                  <a:pt x="777" y="127"/>
                  <a:pt x="766" y="131"/>
                </a:cubicBezTo>
                <a:cubicBezTo>
                  <a:pt x="760" y="134"/>
                  <a:pt x="748" y="136"/>
                  <a:pt x="741" y="135"/>
                </a:cubicBezTo>
                <a:cubicBezTo>
                  <a:pt x="735" y="134"/>
                  <a:pt x="729" y="133"/>
                  <a:pt x="723" y="133"/>
                </a:cubicBezTo>
                <a:cubicBezTo>
                  <a:pt x="716" y="132"/>
                  <a:pt x="705" y="128"/>
                  <a:pt x="700" y="125"/>
                </a:cubicBezTo>
                <a:cubicBezTo>
                  <a:pt x="660" y="100"/>
                  <a:pt x="621" y="75"/>
                  <a:pt x="581" y="51"/>
                </a:cubicBezTo>
                <a:cubicBezTo>
                  <a:pt x="575" y="47"/>
                  <a:pt x="576" y="44"/>
                  <a:pt x="583" y="43"/>
                </a:cubicBezTo>
                <a:cubicBezTo>
                  <a:pt x="655" y="38"/>
                  <a:pt x="726" y="33"/>
                  <a:pt x="798" y="30"/>
                </a:cubicBezTo>
                <a:cubicBezTo>
                  <a:pt x="805" y="29"/>
                  <a:pt x="811" y="35"/>
                  <a:pt x="811" y="42"/>
                </a:cubicBezTo>
                <a:cubicBezTo>
                  <a:pt x="811" y="62"/>
                  <a:pt x="811" y="81"/>
                  <a:pt x="811" y="101"/>
                </a:cubicBezTo>
                <a:close/>
                <a:moveTo>
                  <a:pt x="834" y="41"/>
                </a:moveTo>
                <a:cubicBezTo>
                  <a:pt x="834" y="34"/>
                  <a:pt x="839" y="28"/>
                  <a:pt x="847" y="28"/>
                </a:cubicBezTo>
                <a:cubicBezTo>
                  <a:pt x="914" y="25"/>
                  <a:pt x="981" y="23"/>
                  <a:pt x="1048" y="23"/>
                </a:cubicBezTo>
                <a:cubicBezTo>
                  <a:pt x="1055" y="23"/>
                  <a:pt x="1055" y="25"/>
                  <a:pt x="1049" y="27"/>
                </a:cubicBezTo>
                <a:cubicBezTo>
                  <a:pt x="981" y="50"/>
                  <a:pt x="913" y="75"/>
                  <a:pt x="846" y="101"/>
                </a:cubicBezTo>
                <a:cubicBezTo>
                  <a:pt x="839" y="103"/>
                  <a:pt x="834" y="100"/>
                  <a:pt x="834" y="92"/>
                </a:cubicBezTo>
                <a:cubicBezTo>
                  <a:pt x="834" y="75"/>
                  <a:pt x="834" y="58"/>
                  <a:pt x="834" y="41"/>
                </a:cubicBezTo>
                <a:close/>
                <a:moveTo>
                  <a:pt x="844" y="187"/>
                </a:moveTo>
                <a:cubicBezTo>
                  <a:pt x="838" y="191"/>
                  <a:pt x="833" y="189"/>
                  <a:pt x="833" y="182"/>
                </a:cubicBezTo>
                <a:cubicBezTo>
                  <a:pt x="833" y="175"/>
                  <a:pt x="839" y="170"/>
                  <a:pt x="846" y="171"/>
                </a:cubicBezTo>
                <a:cubicBezTo>
                  <a:pt x="848" y="171"/>
                  <a:pt x="849" y="171"/>
                  <a:pt x="851" y="171"/>
                </a:cubicBezTo>
                <a:cubicBezTo>
                  <a:pt x="858" y="172"/>
                  <a:pt x="859" y="176"/>
                  <a:pt x="853" y="181"/>
                </a:cubicBezTo>
                <a:cubicBezTo>
                  <a:pt x="850" y="183"/>
                  <a:pt x="847" y="185"/>
                  <a:pt x="844" y="187"/>
                </a:cubicBezTo>
                <a:close/>
                <a:moveTo>
                  <a:pt x="902" y="146"/>
                </a:moveTo>
                <a:cubicBezTo>
                  <a:pt x="896" y="150"/>
                  <a:pt x="886" y="153"/>
                  <a:pt x="879" y="152"/>
                </a:cubicBezTo>
                <a:cubicBezTo>
                  <a:pt x="868" y="151"/>
                  <a:pt x="857" y="149"/>
                  <a:pt x="846" y="148"/>
                </a:cubicBezTo>
                <a:cubicBezTo>
                  <a:pt x="839" y="147"/>
                  <a:pt x="834" y="142"/>
                  <a:pt x="834" y="138"/>
                </a:cubicBezTo>
                <a:cubicBezTo>
                  <a:pt x="834" y="133"/>
                  <a:pt x="839" y="127"/>
                  <a:pt x="846" y="125"/>
                </a:cubicBezTo>
                <a:cubicBezTo>
                  <a:pt x="903" y="103"/>
                  <a:pt x="961" y="82"/>
                  <a:pt x="1019" y="61"/>
                </a:cubicBezTo>
                <a:cubicBezTo>
                  <a:pt x="1025" y="59"/>
                  <a:pt x="1026" y="60"/>
                  <a:pt x="1020" y="64"/>
                </a:cubicBezTo>
                <a:cubicBezTo>
                  <a:pt x="981" y="91"/>
                  <a:pt x="942" y="119"/>
                  <a:pt x="902" y="146"/>
                </a:cubicBezTo>
                <a:close/>
                <a:moveTo>
                  <a:pt x="1089" y="172"/>
                </a:moveTo>
                <a:cubicBezTo>
                  <a:pt x="1089" y="179"/>
                  <a:pt x="1083" y="184"/>
                  <a:pt x="1076" y="183"/>
                </a:cubicBezTo>
                <a:cubicBezTo>
                  <a:pt x="1030" y="175"/>
                  <a:pt x="983" y="167"/>
                  <a:pt x="937" y="160"/>
                </a:cubicBezTo>
                <a:cubicBezTo>
                  <a:pt x="929" y="159"/>
                  <a:pt x="929" y="155"/>
                  <a:pt x="934" y="151"/>
                </a:cubicBezTo>
                <a:cubicBezTo>
                  <a:pt x="982" y="117"/>
                  <a:pt x="1030" y="84"/>
                  <a:pt x="1078" y="51"/>
                </a:cubicBezTo>
                <a:cubicBezTo>
                  <a:pt x="1084" y="47"/>
                  <a:pt x="1089" y="49"/>
                  <a:pt x="1089" y="57"/>
                </a:cubicBezTo>
                <a:cubicBezTo>
                  <a:pt x="1089" y="95"/>
                  <a:pt x="1089" y="133"/>
                  <a:pt x="1089" y="172"/>
                </a:cubicBezTo>
                <a:close/>
                <a:moveTo>
                  <a:pt x="1125" y="183"/>
                </a:moveTo>
                <a:cubicBezTo>
                  <a:pt x="1118" y="184"/>
                  <a:pt x="1112" y="179"/>
                  <a:pt x="1112" y="172"/>
                </a:cubicBezTo>
                <a:cubicBezTo>
                  <a:pt x="1112" y="133"/>
                  <a:pt x="1112" y="95"/>
                  <a:pt x="1112" y="57"/>
                </a:cubicBezTo>
                <a:cubicBezTo>
                  <a:pt x="1112" y="49"/>
                  <a:pt x="1117" y="47"/>
                  <a:pt x="1123" y="51"/>
                </a:cubicBezTo>
                <a:cubicBezTo>
                  <a:pt x="1171" y="84"/>
                  <a:pt x="1219" y="117"/>
                  <a:pt x="1267" y="151"/>
                </a:cubicBezTo>
                <a:cubicBezTo>
                  <a:pt x="1273" y="155"/>
                  <a:pt x="1272" y="159"/>
                  <a:pt x="1265" y="160"/>
                </a:cubicBezTo>
                <a:cubicBezTo>
                  <a:pt x="1218" y="167"/>
                  <a:pt x="1171" y="175"/>
                  <a:pt x="1125" y="183"/>
                </a:cubicBezTo>
                <a:close/>
                <a:moveTo>
                  <a:pt x="1368" y="182"/>
                </a:moveTo>
                <a:cubicBezTo>
                  <a:pt x="1368" y="189"/>
                  <a:pt x="1363" y="191"/>
                  <a:pt x="1357" y="187"/>
                </a:cubicBezTo>
                <a:cubicBezTo>
                  <a:pt x="1354" y="185"/>
                  <a:pt x="1351" y="183"/>
                  <a:pt x="1348" y="181"/>
                </a:cubicBezTo>
                <a:cubicBezTo>
                  <a:pt x="1342" y="176"/>
                  <a:pt x="1343" y="172"/>
                  <a:pt x="1350" y="171"/>
                </a:cubicBezTo>
                <a:cubicBezTo>
                  <a:pt x="1352" y="171"/>
                  <a:pt x="1353" y="171"/>
                  <a:pt x="1355" y="171"/>
                </a:cubicBezTo>
                <a:cubicBezTo>
                  <a:pt x="1362" y="170"/>
                  <a:pt x="1368" y="175"/>
                  <a:pt x="1368" y="182"/>
                </a:cubicBezTo>
                <a:close/>
                <a:moveTo>
                  <a:pt x="1368" y="138"/>
                </a:moveTo>
                <a:cubicBezTo>
                  <a:pt x="1368" y="142"/>
                  <a:pt x="1362" y="147"/>
                  <a:pt x="1355" y="148"/>
                </a:cubicBezTo>
                <a:cubicBezTo>
                  <a:pt x="1344" y="149"/>
                  <a:pt x="1333" y="151"/>
                  <a:pt x="1323" y="152"/>
                </a:cubicBezTo>
                <a:cubicBezTo>
                  <a:pt x="1316" y="153"/>
                  <a:pt x="1305" y="150"/>
                  <a:pt x="1299" y="146"/>
                </a:cubicBezTo>
                <a:cubicBezTo>
                  <a:pt x="1260" y="119"/>
                  <a:pt x="1220" y="91"/>
                  <a:pt x="1181" y="64"/>
                </a:cubicBezTo>
                <a:cubicBezTo>
                  <a:pt x="1175" y="60"/>
                  <a:pt x="1176" y="59"/>
                  <a:pt x="1183" y="61"/>
                </a:cubicBezTo>
                <a:cubicBezTo>
                  <a:pt x="1240" y="82"/>
                  <a:pt x="1298" y="103"/>
                  <a:pt x="1355" y="125"/>
                </a:cubicBezTo>
                <a:cubicBezTo>
                  <a:pt x="1362" y="127"/>
                  <a:pt x="1368" y="133"/>
                  <a:pt x="1368" y="138"/>
                </a:cubicBezTo>
                <a:close/>
                <a:moveTo>
                  <a:pt x="1368" y="92"/>
                </a:moveTo>
                <a:cubicBezTo>
                  <a:pt x="1368" y="100"/>
                  <a:pt x="1362" y="103"/>
                  <a:pt x="1355" y="101"/>
                </a:cubicBezTo>
                <a:cubicBezTo>
                  <a:pt x="1288" y="75"/>
                  <a:pt x="1220" y="50"/>
                  <a:pt x="1153" y="27"/>
                </a:cubicBezTo>
                <a:cubicBezTo>
                  <a:pt x="1146" y="25"/>
                  <a:pt x="1146" y="23"/>
                  <a:pt x="1154" y="23"/>
                </a:cubicBezTo>
                <a:cubicBezTo>
                  <a:pt x="1221" y="23"/>
                  <a:pt x="1288" y="25"/>
                  <a:pt x="1355" y="28"/>
                </a:cubicBezTo>
                <a:cubicBezTo>
                  <a:pt x="1362" y="28"/>
                  <a:pt x="1368" y="34"/>
                  <a:pt x="1368" y="41"/>
                </a:cubicBezTo>
                <a:cubicBezTo>
                  <a:pt x="1368" y="58"/>
                  <a:pt x="1368" y="75"/>
                  <a:pt x="1368" y="92"/>
                </a:cubicBezTo>
                <a:close/>
                <a:moveTo>
                  <a:pt x="1401" y="189"/>
                </a:moveTo>
                <a:cubicBezTo>
                  <a:pt x="1395" y="192"/>
                  <a:pt x="1390" y="190"/>
                  <a:pt x="1390" y="182"/>
                </a:cubicBezTo>
                <a:cubicBezTo>
                  <a:pt x="1390" y="181"/>
                  <a:pt x="1390" y="180"/>
                  <a:pt x="1390" y="179"/>
                </a:cubicBezTo>
                <a:cubicBezTo>
                  <a:pt x="1390" y="172"/>
                  <a:pt x="1396" y="165"/>
                  <a:pt x="1403" y="164"/>
                </a:cubicBezTo>
                <a:cubicBezTo>
                  <a:pt x="1414" y="163"/>
                  <a:pt x="1424" y="162"/>
                  <a:pt x="1435" y="161"/>
                </a:cubicBezTo>
                <a:cubicBezTo>
                  <a:pt x="1442" y="160"/>
                  <a:pt x="1443" y="162"/>
                  <a:pt x="1437" y="166"/>
                </a:cubicBezTo>
                <a:cubicBezTo>
                  <a:pt x="1425" y="173"/>
                  <a:pt x="1413" y="181"/>
                  <a:pt x="1401" y="189"/>
                </a:cubicBezTo>
                <a:close/>
                <a:moveTo>
                  <a:pt x="1460" y="135"/>
                </a:moveTo>
                <a:cubicBezTo>
                  <a:pt x="1453" y="136"/>
                  <a:pt x="1441" y="134"/>
                  <a:pt x="1435" y="131"/>
                </a:cubicBezTo>
                <a:cubicBezTo>
                  <a:pt x="1424" y="127"/>
                  <a:pt x="1413" y="123"/>
                  <a:pt x="1403" y="119"/>
                </a:cubicBezTo>
                <a:cubicBezTo>
                  <a:pt x="1396" y="116"/>
                  <a:pt x="1390" y="108"/>
                  <a:pt x="1390" y="101"/>
                </a:cubicBezTo>
                <a:cubicBezTo>
                  <a:pt x="1390" y="81"/>
                  <a:pt x="1390" y="62"/>
                  <a:pt x="1390" y="42"/>
                </a:cubicBezTo>
                <a:cubicBezTo>
                  <a:pt x="1390" y="35"/>
                  <a:pt x="1396" y="29"/>
                  <a:pt x="1403" y="30"/>
                </a:cubicBezTo>
                <a:cubicBezTo>
                  <a:pt x="1475" y="33"/>
                  <a:pt x="1546" y="38"/>
                  <a:pt x="1618" y="43"/>
                </a:cubicBezTo>
                <a:cubicBezTo>
                  <a:pt x="1625" y="44"/>
                  <a:pt x="1626" y="47"/>
                  <a:pt x="1620" y="51"/>
                </a:cubicBezTo>
                <a:cubicBezTo>
                  <a:pt x="1581" y="75"/>
                  <a:pt x="1541" y="100"/>
                  <a:pt x="1502" y="125"/>
                </a:cubicBezTo>
                <a:cubicBezTo>
                  <a:pt x="1496" y="128"/>
                  <a:pt x="1485" y="132"/>
                  <a:pt x="1478" y="133"/>
                </a:cubicBezTo>
                <a:cubicBezTo>
                  <a:pt x="1472" y="133"/>
                  <a:pt x="1466" y="134"/>
                  <a:pt x="1460" y="135"/>
                </a:cubicBezTo>
                <a:close/>
                <a:moveTo>
                  <a:pt x="1643" y="204"/>
                </a:moveTo>
                <a:cubicBezTo>
                  <a:pt x="1643" y="211"/>
                  <a:pt x="1638" y="214"/>
                  <a:pt x="1631" y="211"/>
                </a:cubicBezTo>
                <a:cubicBezTo>
                  <a:pt x="1589" y="194"/>
                  <a:pt x="1546" y="176"/>
                  <a:pt x="1504" y="159"/>
                </a:cubicBezTo>
                <a:cubicBezTo>
                  <a:pt x="1497" y="156"/>
                  <a:pt x="1498" y="153"/>
                  <a:pt x="1505" y="153"/>
                </a:cubicBezTo>
                <a:cubicBezTo>
                  <a:pt x="1547" y="148"/>
                  <a:pt x="1589" y="144"/>
                  <a:pt x="1630" y="141"/>
                </a:cubicBezTo>
                <a:cubicBezTo>
                  <a:pt x="1638" y="140"/>
                  <a:pt x="1643" y="145"/>
                  <a:pt x="1643" y="152"/>
                </a:cubicBezTo>
                <a:cubicBezTo>
                  <a:pt x="1643" y="170"/>
                  <a:pt x="1643" y="187"/>
                  <a:pt x="1643" y="204"/>
                </a:cubicBezTo>
                <a:close/>
                <a:moveTo>
                  <a:pt x="1643" y="104"/>
                </a:moveTo>
                <a:cubicBezTo>
                  <a:pt x="1643" y="111"/>
                  <a:pt x="1638" y="117"/>
                  <a:pt x="1630" y="118"/>
                </a:cubicBezTo>
                <a:cubicBezTo>
                  <a:pt x="1606" y="120"/>
                  <a:pt x="1581" y="122"/>
                  <a:pt x="1557" y="125"/>
                </a:cubicBezTo>
                <a:cubicBezTo>
                  <a:pt x="1550" y="125"/>
                  <a:pt x="1549" y="123"/>
                  <a:pt x="1555" y="119"/>
                </a:cubicBezTo>
                <a:cubicBezTo>
                  <a:pt x="1581" y="103"/>
                  <a:pt x="1607" y="87"/>
                  <a:pt x="1633" y="71"/>
                </a:cubicBezTo>
                <a:cubicBezTo>
                  <a:pt x="1638" y="68"/>
                  <a:pt x="1643" y="71"/>
                  <a:pt x="1643" y="78"/>
                </a:cubicBezTo>
                <a:cubicBezTo>
                  <a:pt x="1643" y="86"/>
                  <a:pt x="1643" y="95"/>
                  <a:pt x="1643" y="104"/>
                </a:cubicBezTo>
                <a:close/>
                <a:moveTo>
                  <a:pt x="1666" y="81"/>
                </a:moveTo>
                <a:cubicBezTo>
                  <a:pt x="1666" y="74"/>
                  <a:pt x="1671" y="72"/>
                  <a:pt x="1677" y="77"/>
                </a:cubicBezTo>
                <a:cubicBezTo>
                  <a:pt x="1687" y="85"/>
                  <a:pt x="1698" y="93"/>
                  <a:pt x="1709" y="102"/>
                </a:cubicBezTo>
                <a:cubicBezTo>
                  <a:pt x="1715" y="106"/>
                  <a:pt x="1714" y="111"/>
                  <a:pt x="1707" y="111"/>
                </a:cubicBezTo>
                <a:cubicBezTo>
                  <a:pt x="1697" y="112"/>
                  <a:pt x="1688" y="113"/>
                  <a:pt x="1679" y="113"/>
                </a:cubicBezTo>
                <a:cubicBezTo>
                  <a:pt x="1672" y="114"/>
                  <a:pt x="1666" y="109"/>
                  <a:pt x="1666" y="101"/>
                </a:cubicBezTo>
                <a:cubicBezTo>
                  <a:pt x="1666" y="95"/>
                  <a:pt x="1666" y="88"/>
                  <a:pt x="1666" y="81"/>
                </a:cubicBezTo>
                <a:close/>
                <a:moveTo>
                  <a:pt x="1678" y="216"/>
                </a:moveTo>
                <a:cubicBezTo>
                  <a:pt x="1671" y="218"/>
                  <a:pt x="1666" y="213"/>
                  <a:pt x="1666" y="206"/>
                </a:cubicBezTo>
                <a:cubicBezTo>
                  <a:pt x="1666" y="188"/>
                  <a:pt x="1666" y="169"/>
                  <a:pt x="1666" y="151"/>
                </a:cubicBezTo>
                <a:cubicBezTo>
                  <a:pt x="1666" y="143"/>
                  <a:pt x="1672" y="137"/>
                  <a:pt x="1679" y="137"/>
                </a:cubicBezTo>
                <a:cubicBezTo>
                  <a:pt x="1697" y="135"/>
                  <a:pt x="1715" y="134"/>
                  <a:pt x="1734" y="132"/>
                </a:cubicBezTo>
                <a:cubicBezTo>
                  <a:pt x="1741" y="132"/>
                  <a:pt x="1751" y="135"/>
                  <a:pt x="1757" y="140"/>
                </a:cubicBezTo>
                <a:cubicBezTo>
                  <a:pt x="1772" y="151"/>
                  <a:pt x="1786" y="163"/>
                  <a:pt x="1801" y="174"/>
                </a:cubicBezTo>
                <a:cubicBezTo>
                  <a:pt x="1806" y="179"/>
                  <a:pt x="1806" y="184"/>
                  <a:pt x="1799" y="186"/>
                </a:cubicBezTo>
                <a:cubicBezTo>
                  <a:pt x="1759" y="195"/>
                  <a:pt x="1718" y="206"/>
                  <a:pt x="1678" y="216"/>
                </a:cubicBezTo>
                <a:close/>
                <a:moveTo>
                  <a:pt x="1921" y="230"/>
                </a:moveTo>
                <a:cubicBezTo>
                  <a:pt x="1921" y="238"/>
                  <a:pt x="1916" y="240"/>
                  <a:pt x="1910" y="235"/>
                </a:cubicBezTo>
                <a:cubicBezTo>
                  <a:pt x="1897" y="224"/>
                  <a:pt x="1884" y="214"/>
                  <a:pt x="1871" y="204"/>
                </a:cubicBezTo>
                <a:cubicBezTo>
                  <a:pt x="1866" y="199"/>
                  <a:pt x="1866" y="194"/>
                  <a:pt x="1873" y="192"/>
                </a:cubicBezTo>
                <a:cubicBezTo>
                  <a:pt x="1885" y="190"/>
                  <a:pt x="1897" y="187"/>
                  <a:pt x="1908" y="184"/>
                </a:cubicBezTo>
                <a:cubicBezTo>
                  <a:pt x="1915" y="183"/>
                  <a:pt x="1921" y="187"/>
                  <a:pt x="1921" y="195"/>
                </a:cubicBezTo>
                <a:cubicBezTo>
                  <a:pt x="1921" y="207"/>
                  <a:pt x="1921" y="218"/>
                  <a:pt x="1921" y="230"/>
                </a:cubicBezTo>
                <a:close/>
                <a:moveTo>
                  <a:pt x="1921" y="144"/>
                </a:moveTo>
                <a:cubicBezTo>
                  <a:pt x="1921" y="152"/>
                  <a:pt x="1915" y="159"/>
                  <a:pt x="1908" y="160"/>
                </a:cubicBezTo>
                <a:cubicBezTo>
                  <a:pt x="1889" y="165"/>
                  <a:pt x="1869" y="169"/>
                  <a:pt x="1850" y="174"/>
                </a:cubicBezTo>
                <a:cubicBezTo>
                  <a:pt x="1843" y="175"/>
                  <a:pt x="1833" y="173"/>
                  <a:pt x="1827" y="168"/>
                </a:cubicBezTo>
                <a:cubicBezTo>
                  <a:pt x="1814" y="158"/>
                  <a:pt x="1802" y="148"/>
                  <a:pt x="1789" y="138"/>
                </a:cubicBezTo>
                <a:cubicBezTo>
                  <a:pt x="1783" y="133"/>
                  <a:pt x="1784" y="129"/>
                  <a:pt x="1791" y="128"/>
                </a:cubicBezTo>
                <a:cubicBezTo>
                  <a:pt x="1830" y="126"/>
                  <a:pt x="1869" y="124"/>
                  <a:pt x="1908" y="122"/>
                </a:cubicBezTo>
                <a:cubicBezTo>
                  <a:pt x="1915" y="122"/>
                  <a:pt x="1921" y="127"/>
                  <a:pt x="1921" y="135"/>
                </a:cubicBezTo>
                <a:cubicBezTo>
                  <a:pt x="1921" y="138"/>
                  <a:pt x="1921" y="141"/>
                  <a:pt x="1921" y="144"/>
                </a:cubicBezTo>
                <a:close/>
                <a:moveTo>
                  <a:pt x="1921" y="87"/>
                </a:moveTo>
                <a:cubicBezTo>
                  <a:pt x="1921" y="93"/>
                  <a:pt x="1915" y="99"/>
                  <a:pt x="1908" y="99"/>
                </a:cubicBezTo>
                <a:cubicBezTo>
                  <a:pt x="1860" y="101"/>
                  <a:pt x="1812" y="104"/>
                  <a:pt x="1764" y="107"/>
                </a:cubicBezTo>
                <a:cubicBezTo>
                  <a:pt x="1757" y="108"/>
                  <a:pt x="1747" y="104"/>
                  <a:pt x="1741" y="99"/>
                </a:cubicBezTo>
                <a:cubicBezTo>
                  <a:pt x="1723" y="85"/>
                  <a:pt x="1704" y="71"/>
                  <a:pt x="1686" y="57"/>
                </a:cubicBezTo>
                <a:cubicBezTo>
                  <a:pt x="1680" y="52"/>
                  <a:pt x="1681" y="49"/>
                  <a:pt x="1689" y="50"/>
                </a:cubicBezTo>
                <a:cubicBezTo>
                  <a:pt x="1762" y="56"/>
                  <a:pt x="1835" y="64"/>
                  <a:pt x="1908" y="74"/>
                </a:cubicBezTo>
                <a:cubicBezTo>
                  <a:pt x="1915" y="74"/>
                  <a:pt x="1921" y="81"/>
                  <a:pt x="1921" y="87"/>
                </a:cubicBezTo>
                <a:close/>
                <a:moveTo>
                  <a:pt x="1943" y="88"/>
                </a:moveTo>
                <a:cubicBezTo>
                  <a:pt x="1943" y="83"/>
                  <a:pt x="1949" y="79"/>
                  <a:pt x="1956" y="80"/>
                </a:cubicBezTo>
                <a:cubicBezTo>
                  <a:pt x="1985" y="84"/>
                  <a:pt x="2014" y="88"/>
                  <a:pt x="2043" y="92"/>
                </a:cubicBezTo>
                <a:cubicBezTo>
                  <a:pt x="2050" y="93"/>
                  <a:pt x="2050" y="94"/>
                  <a:pt x="2043" y="95"/>
                </a:cubicBezTo>
                <a:cubicBezTo>
                  <a:pt x="2014" y="95"/>
                  <a:pt x="1985" y="96"/>
                  <a:pt x="1956" y="97"/>
                </a:cubicBezTo>
                <a:cubicBezTo>
                  <a:pt x="1949" y="97"/>
                  <a:pt x="1943" y="93"/>
                  <a:pt x="1943" y="88"/>
                </a:cubicBezTo>
                <a:close/>
                <a:moveTo>
                  <a:pt x="1943" y="134"/>
                </a:moveTo>
                <a:cubicBezTo>
                  <a:pt x="1943" y="127"/>
                  <a:pt x="1949" y="121"/>
                  <a:pt x="1956" y="120"/>
                </a:cubicBezTo>
                <a:cubicBezTo>
                  <a:pt x="2006" y="118"/>
                  <a:pt x="2056" y="117"/>
                  <a:pt x="2106" y="116"/>
                </a:cubicBezTo>
                <a:cubicBezTo>
                  <a:pt x="2113" y="116"/>
                  <a:pt x="2113" y="117"/>
                  <a:pt x="2106" y="119"/>
                </a:cubicBezTo>
                <a:cubicBezTo>
                  <a:pt x="2056" y="128"/>
                  <a:pt x="2006" y="139"/>
                  <a:pt x="1955" y="150"/>
                </a:cubicBezTo>
                <a:cubicBezTo>
                  <a:pt x="1948" y="151"/>
                  <a:pt x="1943" y="147"/>
                  <a:pt x="1943" y="140"/>
                </a:cubicBezTo>
                <a:cubicBezTo>
                  <a:pt x="1943" y="138"/>
                  <a:pt x="1943" y="136"/>
                  <a:pt x="1943" y="134"/>
                </a:cubicBezTo>
                <a:close/>
                <a:moveTo>
                  <a:pt x="1953" y="238"/>
                </a:moveTo>
                <a:cubicBezTo>
                  <a:pt x="1948" y="241"/>
                  <a:pt x="1943" y="238"/>
                  <a:pt x="1943" y="231"/>
                </a:cubicBezTo>
                <a:cubicBezTo>
                  <a:pt x="1943" y="217"/>
                  <a:pt x="1943" y="203"/>
                  <a:pt x="1943" y="189"/>
                </a:cubicBezTo>
                <a:cubicBezTo>
                  <a:pt x="1943" y="182"/>
                  <a:pt x="1948" y="175"/>
                  <a:pt x="1955" y="174"/>
                </a:cubicBezTo>
                <a:cubicBezTo>
                  <a:pt x="2008" y="162"/>
                  <a:pt x="2060" y="152"/>
                  <a:pt x="2112" y="142"/>
                </a:cubicBezTo>
                <a:cubicBezTo>
                  <a:pt x="2119" y="140"/>
                  <a:pt x="2120" y="142"/>
                  <a:pt x="2114" y="145"/>
                </a:cubicBezTo>
                <a:cubicBezTo>
                  <a:pt x="2061" y="175"/>
                  <a:pt x="2007" y="206"/>
                  <a:pt x="1953" y="238"/>
                </a:cubicBezTo>
                <a:close/>
              </a:path>
            </a:pathLst>
          </a:custGeom>
          <a:solidFill>
            <a:schemeClr val="tx1">
              <a:alpha val="16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23861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6"/>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91241">
                      <a:schemeClr val="tx1"/>
                    </a:gs>
                    <a:gs pos="57000">
                      <a:schemeClr val="tx1"/>
                    </a:gs>
                    <a:gs pos="18000">
                      <a:schemeClr val="tx1"/>
                    </a:gs>
                  </a:gsLst>
                  <a:lin ang="5400000" scaled="0"/>
                </a:gradFill>
              </a:defRPr>
            </a:lvl1pPr>
          </a:lstStyle>
          <a:p>
            <a:r>
              <a:rPr lang="en-US" dirty="0" smtClean="0"/>
              <a:t>Video title</a:t>
            </a:r>
            <a:endParaRPr lang="en-US" dirty="0"/>
          </a:p>
        </p:txBody>
      </p:sp>
      <p:sp>
        <p:nvSpPr>
          <p:cNvPr id="5" name="Freeform 4"/>
          <p:cNvSpPr>
            <a:spLocks noChangeAspect="1" noEditPoints="1"/>
          </p:cNvSpPr>
          <p:nvPr userDrawn="1"/>
        </p:nvSpPr>
        <p:spPr bwMode="auto">
          <a:xfrm>
            <a:off x="-349220" y="5131957"/>
            <a:ext cx="13134915" cy="1852941"/>
          </a:xfrm>
          <a:custGeom>
            <a:avLst/>
            <a:gdLst>
              <a:gd name="T0" fmla="*/ 1088 w 2202"/>
              <a:gd name="T1" fmla="*/ 0 h 277"/>
              <a:gd name="T2" fmla="*/ 261 w 2202"/>
              <a:gd name="T3" fmla="*/ 273 h 277"/>
              <a:gd name="T4" fmla="*/ 560 w 2202"/>
              <a:gd name="T5" fmla="*/ 241 h 277"/>
              <a:gd name="T6" fmla="*/ 886 w 2202"/>
              <a:gd name="T7" fmla="*/ 185 h 277"/>
              <a:gd name="T8" fmla="*/ 1315 w 2202"/>
              <a:gd name="T9" fmla="*/ 185 h 277"/>
              <a:gd name="T10" fmla="*/ 1642 w 2202"/>
              <a:gd name="T11" fmla="*/ 241 h 277"/>
              <a:gd name="T12" fmla="*/ 1941 w 2202"/>
              <a:gd name="T13" fmla="*/ 273 h 277"/>
              <a:gd name="T14" fmla="*/ 248 w 2202"/>
              <a:gd name="T15" fmla="*/ 238 h 277"/>
              <a:gd name="T16" fmla="*/ 258 w 2202"/>
              <a:gd name="T17" fmla="*/ 231 h 277"/>
              <a:gd name="T18" fmla="*/ 246 w 2202"/>
              <a:gd name="T19" fmla="*/ 120 h 277"/>
              <a:gd name="T20" fmla="*/ 158 w 2202"/>
              <a:gd name="T21" fmla="*/ 95 h 277"/>
              <a:gd name="T22" fmla="*/ 294 w 2202"/>
              <a:gd name="T23" fmla="*/ 74 h 277"/>
              <a:gd name="T24" fmla="*/ 294 w 2202"/>
              <a:gd name="T25" fmla="*/ 99 h 277"/>
              <a:gd name="T26" fmla="*/ 293 w 2202"/>
              <a:gd name="T27" fmla="*/ 184 h 277"/>
              <a:gd name="T28" fmla="*/ 351 w 2202"/>
              <a:gd name="T29" fmla="*/ 174 h 277"/>
              <a:gd name="T30" fmla="*/ 410 w 2202"/>
              <a:gd name="T31" fmla="*/ 129 h 277"/>
              <a:gd name="T32" fmla="*/ 402 w 2202"/>
              <a:gd name="T33" fmla="*/ 186 h 277"/>
              <a:gd name="T34" fmla="*/ 535 w 2202"/>
              <a:gd name="T35" fmla="*/ 151 h 277"/>
              <a:gd name="T36" fmla="*/ 492 w 2202"/>
              <a:gd name="T37" fmla="*/ 102 h 277"/>
              <a:gd name="T38" fmla="*/ 569 w 2202"/>
              <a:gd name="T39" fmla="*/ 71 h 277"/>
              <a:gd name="T40" fmla="*/ 558 w 2202"/>
              <a:gd name="T41" fmla="*/ 78 h 277"/>
              <a:gd name="T42" fmla="*/ 697 w 2202"/>
              <a:gd name="T43" fmla="*/ 153 h 277"/>
              <a:gd name="T44" fmla="*/ 764 w 2202"/>
              <a:gd name="T45" fmla="*/ 166 h 277"/>
              <a:gd name="T46" fmla="*/ 811 w 2202"/>
              <a:gd name="T47" fmla="*/ 101 h 277"/>
              <a:gd name="T48" fmla="*/ 700 w 2202"/>
              <a:gd name="T49" fmla="*/ 125 h 277"/>
              <a:gd name="T50" fmla="*/ 811 w 2202"/>
              <a:gd name="T51" fmla="*/ 101 h 277"/>
              <a:gd name="T52" fmla="*/ 846 w 2202"/>
              <a:gd name="T53" fmla="*/ 101 h 277"/>
              <a:gd name="T54" fmla="*/ 846 w 2202"/>
              <a:gd name="T55" fmla="*/ 171 h 277"/>
              <a:gd name="T56" fmla="*/ 879 w 2202"/>
              <a:gd name="T57" fmla="*/ 152 h 277"/>
              <a:gd name="T58" fmla="*/ 1020 w 2202"/>
              <a:gd name="T59" fmla="*/ 64 h 277"/>
              <a:gd name="T60" fmla="*/ 934 w 2202"/>
              <a:gd name="T61" fmla="*/ 151 h 277"/>
              <a:gd name="T62" fmla="*/ 1112 w 2202"/>
              <a:gd name="T63" fmla="*/ 172 h 277"/>
              <a:gd name="T64" fmla="*/ 1125 w 2202"/>
              <a:gd name="T65" fmla="*/ 183 h 277"/>
              <a:gd name="T66" fmla="*/ 1355 w 2202"/>
              <a:gd name="T67" fmla="*/ 171 h 277"/>
              <a:gd name="T68" fmla="*/ 1299 w 2202"/>
              <a:gd name="T69" fmla="*/ 146 h 277"/>
              <a:gd name="T70" fmla="*/ 1368 w 2202"/>
              <a:gd name="T71" fmla="*/ 92 h 277"/>
              <a:gd name="T72" fmla="*/ 1368 w 2202"/>
              <a:gd name="T73" fmla="*/ 41 h 277"/>
              <a:gd name="T74" fmla="*/ 1403 w 2202"/>
              <a:gd name="T75" fmla="*/ 164 h 277"/>
              <a:gd name="T76" fmla="*/ 1435 w 2202"/>
              <a:gd name="T77" fmla="*/ 131 h 277"/>
              <a:gd name="T78" fmla="*/ 1618 w 2202"/>
              <a:gd name="T79" fmla="*/ 43 h 277"/>
              <a:gd name="T80" fmla="*/ 1643 w 2202"/>
              <a:gd name="T81" fmla="*/ 204 h 277"/>
              <a:gd name="T82" fmla="*/ 1643 w 2202"/>
              <a:gd name="T83" fmla="*/ 152 h 277"/>
              <a:gd name="T84" fmla="*/ 1555 w 2202"/>
              <a:gd name="T85" fmla="*/ 119 h 277"/>
              <a:gd name="T86" fmla="*/ 1677 w 2202"/>
              <a:gd name="T87" fmla="*/ 77 h 277"/>
              <a:gd name="T88" fmla="*/ 1666 w 2202"/>
              <a:gd name="T89" fmla="*/ 81 h 277"/>
              <a:gd name="T90" fmla="*/ 1734 w 2202"/>
              <a:gd name="T91" fmla="*/ 132 h 277"/>
              <a:gd name="T92" fmla="*/ 1921 w 2202"/>
              <a:gd name="T93" fmla="*/ 230 h 277"/>
              <a:gd name="T94" fmla="*/ 1921 w 2202"/>
              <a:gd name="T95" fmla="*/ 195 h 277"/>
              <a:gd name="T96" fmla="*/ 1827 w 2202"/>
              <a:gd name="T97" fmla="*/ 168 h 277"/>
              <a:gd name="T98" fmla="*/ 1921 w 2202"/>
              <a:gd name="T99" fmla="*/ 144 h 277"/>
              <a:gd name="T100" fmla="*/ 1686 w 2202"/>
              <a:gd name="T101" fmla="*/ 57 h 277"/>
              <a:gd name="T102" fmla="*/ 1956 w 2202"/>
              <a:gd name="T103" fmla="*/ 80 h 277"/>
              <a:gd name="T104" fmla="*/ 1943 w 2202"/>
              <a:gd name="T105" fmla="*/ 134 h 277"/>
              <a:gd name="T106" fmla="*/ 1943 w 2202"/>
              <a:gd name="T107" fmla="*/ 140 h 277"/>
              <a:gd name="T108" fmla="*/ 1955 w 2202"/>
              <a:gd name="T109" fmla="*/ 1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2" h="277">
                <a:moveTo>
                  <a:pt x="2199" y="107"/>
                </a:moveTo>
                <a:cubicBezTo>
                  <a:pt x="2197" y="100"/>
                  <a:pt x="2190" y="93"/>
                  <a:pt x="2182" y="92"/>
                </a:cubicBezTo>
                <a:cubicBezTo>
                  <a:pt x="1829" y="31"/>
                  <a:pt x="1471" y="1"/>
                  <a:pt x="1114" y="0"/>
                </a:cubicBezTo>
                <a:cubicBezTo>
                  <a:pt x="1107" y="0"/>
                  <a:pt x="1101" y="0"/>
                  <a:pt x="1101" y="0"/>
                </a:cubicBezTo>
                <a:cubicBezTo>
                  <a:pt x="1101" y="0"/>
                  <a:pt x="1095" y="0"/>
                  <a:pt x="1088" y="0"/>
                </a:cubicBezTo>
                <a:cubicBezTo>
                  <a:pt x="730" y="1"/>
                  <a:pt x="373" y="31"/>
                  <a:pt x="19" y="92"/>
                </a:cubicBezTo>
                <a:cubicBezTo>
                  <a:pt x="12" y="93"/>
                  <a:pt x="5" y="100"/>
                  <a:pt x="3" y="107"/>
                </a:cubicBezTo>
                <a:cubicBezTo>
                  <a:pt x="2" y="108"/>
                  <a:pt x="2" y="109"/>
                  <a:pt x="2" y="110"/>
                </a:cubicBezTo>
                <a:cubicBezTo>
                  <a:pt x="0" y="117"/>
                  <a:pt x="3" y="126"/>
                  <a:pt x="9" y="129"/>
                </a:cubicBezTo>
                <a:cubicBezTo>
                  <a:pt x="92" y="175"/>
                  <a:pt x="176" y="224"/>
                  <a:pt x="261" y="273"/>
                </a:cubicBezTo>
                <a:cubicBezTo>
                  <a:pt x="266" y="277"/>
                  <a:pt x="276" y="276"/>
                  <a:pt x="282" y="271"/>
                </a:cubicBezTo>
                <a:cubicBezTo>
                  <a:pt x="307" y="250"/>
                  <a:pt x="332" y="230"/>
                  <a:pt x="357" y="210"/>
                </a:cubicBezTo>
                <a:cubicBezTo>
                  <a:pt x="362" y="205"/>
                  <a:pt x="373" y="203"/>
                  <a:pt x="379" y="204"/>
                </a:cubicBezTo>
                <a:cubicBezTo>
                  <a:pt x="431" y="217"/>
                  <a:pt x="483" y="229"/>
                  <a:pt x="535" y="243"/>
                </a:cubicBezTo>
                <a:cubicBezTo>
                  <a:pt x="542" y="245"/>
                  <a:pt x="553" y="244"/>
                  <a:pt x="560" y="241"/>
                </a:cubicBezTo>
                <a:cubicBezTo>
                  <a:pt x="612" y="218"/>
                  <a:pt x="664" y="196"/>
                  <a:pt x="717" y="175"/>
                </a:cubicBezTo>
                <a:cubicBezTo>
                  <a:pt x="724" y="172"/>
                  <a:pt x="734" y="173"/>
                  <a:pt x="740" y="177"/>
                </a:cubicBezTo>
                <a:cubicBezTo>
                  <a:pt x="764" y="192"/>
                  <a:pt x="788" y="208"/>
                  <a:pt x="812" y="223"/>
                </a:cubicBezTo>
                <a:cubicBezTo>
                  <a:pt x="818" y="227"/>
                  <a:pt x="827" y="227"/>
                  <a:pt x="833" y="222"/>
                </a:cubicBezTo>
                <a:cubicBezTo>
                  <a:pt x="851" y="210"/>
                  <a:pt x="868" y="197"/>
                  <a:pt x="886" y="185"/>
                </a:cubicBezTo>
                <a:cubicBezTo>
                  <a:pt x="892" y="181"/>
                  <a:pt x="903" y="178"/>
                  <a:pt x="910" y="179"/>
                </a:cubicBezTo>
                <a:cubicBezTo>
                  <a:pt x="969" y="188"/>
                  <a:pt x="1028" y="197"/>
                  <a:pt x="1088" y="208"/>
                </a:cubicBezTo>
                <a:cubicBezTo>
                  <a:pt x="1095" y="209"/>
                  <a:pt x="1107" y="209"/>
                  <a:pt x="1114" y="208"/>
                </a:cubicBezTo>
                <a:cubicBezTo>
                  <a:pt x="1173" y="197"/>
                  <a:pt x="1232" y="188"/>
                  <a:pt x="1292" y="179"/>
                </a:cubicBezTo>
                <a:cubicBezTo>
                  <a:pt x="1299" y="178"/>
                  <a:pt x="1309" y="181"/>
                  <a:pt x="1315" y="185"/>
                </a:cubicBezTo>
                <a:cubicBezTo>
                  <a:pt x="1333" y="197"/>
                  <a:pt x="1351" y="210"/>
                  <a:pt x="1368" y="222"/>
                </a:cubicBezTo>
                <a:cubicBezTo>
                  <a:pt x="1374" y="227"/>
                  <a:pt x="1384" y="227"/>
                  <a:pt x="1390" y="223"/>
                </a:cubicBezTo>
                <a:cubicBezTo>
                  <a:pt x="1414" y="208"/>
                  <a:pt x="1438" y="192"/>
                  <a:pt x="1462" y="177"/>
                </a:cubicBezTo>
                <a:cubicBezTo>
                  <a:pt x="1468" y="173"/>
                  <a:pt x="1478" y="172"/>
                  <a:pt x="1485" y="175"/>
                </a:cubicBezTo>
                <a:cubicBezTo>
                  <a:pt x="1537" y="196"/>
                  <a:pt x="1590" y="218"/>
                  <a:pt x="1642" y="241"/>
                </a:cubicBezTo>
                <a:cubicBezTo>
                  <a:pt x="1649" y="244"/>
                  <a:pt x="1660" y="245"/>
                  <a:pt x="1667" y="243"/>
                </a:cubicBezTo>
                <a:cubicBezTo>
                  <a:pt x="1719" y="229"/>
                  <a:pt x="1770" y="217"/>
                  <a:pt x="1822" y="204"/>
                </a:cubicBezTo>
                <a:cubicBezTo>
                  <a:pt x="1829" y="203"/>
                  <a:pt x="1839" y="205"/>
                  <a:pt x="1845" y="210"/>
                </a:cubicBezTo>
                <a:cubicBezTo>
                  <a:pt x="1870" y="230"/>
                  <a:pt x="1895" y="250"/>
                  <a:pt x="1920" y="271"/>
                </a:cubicBezTo>
                <a:cubicBezTo>
                  <a:pt x="1926" y="276"/>
                  <a:pt x="1935" y="277"/>
                  <a:pt x="1941" y="273"/>
                </a:cubicBezTo>
                <a:cubicBezTo>
                  <a:pt x="2025" y="224"/>
                  <a:pt x="2109" y="175"/>
                  <a:pt x="2193" y="129"/>
                </a:cubicBezTo>
                <a:cubicBezTo>
                  <a:pt x="2199" y="126"/>
                  <a:pt x="2202" y="117"/>
                  <a:pt x="2200" y="110"/>
                </a:cubicBezTo>
                <a:cubicBezTo>
                  <a:pt x="2199" y="109"/>
                  <a:pt x="2199" y="108"/>
                  <a:pt x="2199" y="107"/>
                </a:cubicBezTo>
                <a:close/>
                <a:moveTo>
                  <a:pt x="258" y="231"/>
                </a:moveTo>
                <a:cubicBezTo>
                  <a:pt x="258" y="238"/>
                  <a:pt x="254" y="241"/>
                  <a:pt x="248" y="238"/>
                </a:cubicBezTo>
                <a:cubicBezTo>
                  <a:pt x="194" y="206"/>
                  <a:pt x="141" y="175"/>
                  <a:pt x="87" y="145"/>
                </a:cubicBezTo>
                <a:cubicBezTo>
                  <a:pt x="81" y="142"/>
                  <a:pt x="82" y="140"/>
                  <a:pt x="89" y="142"/>
                </a:cubicBezTo>
                <a:cubicBezTo>
                  <a:pt x="141" y="152"/>
                  <a:pt x="194" y="162"/>
                  <a:pt x="246" y="174"/>
                </a:cubicBezTo>
                <a:cubicBezTo>
                  <a:pt x="253" y="175"/>
                  <a:pt x="258" y="182"/>
                  <a:pt x="258" y="190"/>
                </a:cubicBezTo>
                <a:cubicBezTo>
                  <a:pt x="258" y="203"/>
                  <a:pt x="258" y="217"/>
                  <a:pt x="258" y="231"/>
                </a:cubicBezTo>
                <a:close/>
                <a:moveTo>
                  <a:pt x="258" y="140"/>
                </a:moveTo>
                <a:cubicBezTo>
                  <a:pt x="258" y="147"/>
                  <a:pt x="253" y="151"/>
                  <a:pt x="246" y="150"/>
                </a:cubicBezTo>
                <a:cubicBezTo>
                  <a:pt x="196" y="139"/>
                  <a:pt x="145" y="129"/>
                  <a:pt x="95" y="119"/>
                </a:cubicBezTo>
                <a:cubicBezTo>
                  <a:pt x="88" y="117"/>
                  <a:pt x="88" y="116"/>
                  <a:pt x="95" y="117"/>
                </a:cubicBezTo>
                <a:cubicBezTo>
                  <a:pt x="145" y="117"/>
                  <a:pt x="195" y="118"/>
                  <a:pt x="246" y="120"/>
                </a:cubicBezTo>
                <a:cubicBezTo>
                  <a:pt x="253" y="121"/>
                  <a:pt x="258" y="127"/>
                  <a:pt x="258" y="134"/>
                </a:cubicBezTo>
                <a:cubicBezTo>
                  <a:pt x="258" y="136"/>
                  <a:pt x="258" y="138"/>
                  <a:pt x="258" y="140"/>
                </a:cubicBezTo>
                <a:close/>
                <a:moveTo>
                  <a:pt x="258" y="88"/>
                </a:moveTo>
                <a:cubicBezTo>
                  <a:pt x="258" y="93"/>
                  <a:pt x="253" y="97"/>
                  <a:pt x="246" y="97"/>
                </a:cubicBezTo>
                <a:cubicBezTo>
                  <a:pt x="216" y="96"/>
                  <a:pt x="187" y="95"/>
                  <a:pt x="158" y="95"/>
                </a:cubicBezTo>
                <a:cubicBezTo>
                  <a:pt x="151" y="94"/>
                  <a:pt x="151" y="93"/>
                  <a:pt x="158" y="92"/>
                </a:cubicBezTo>
                <a:cubicBezTo>
                  <a:pt x="187" y="88"/>
                  <a:pt x="216" y="84"/>
                  <a:pt x="245" y="80"/>
                </a:cubicBezTo>
                <a:cubicBezTo>
                  <a:pt x="253" y="79"/>
                  <a:pt x="258" y="83"/>
                  <a:pt x="258" y="88"/>
                </a:cubicBezTo>
                <a:close/>
                <a:moveTo>
                  <a:pt x="281" y="87"/>
                </a:moveTo>
                <a:cubicBezTo>
                  <a:pt x="281" y="81"/>
                  <a:pt x="287" y="75"/>
                  <a:pt x="294" y="74"/>
                </a:cubicBezTo>
                <a:cubicBezTo>
                  <a:pt x="367" y="64"/>
                  <a:pt x="440" y="56"/>
                  <a:pt x="513" y="50"/>
                </a:cubicBezTo>
                <a:cubicBezTo>
                  <a:pt x="520" y="49"/>
                  <a:pt x="521" y="52"/>
                  <a:pt x="515" y="57"/>
                </a:cubicBezTo>
                <a:cubicBezTo>
                  <a:pt x="497" y="71"/>
                  <a:pt x="479" y="85"/>
                  <a:pt x="460" y="100"/>
                </a:cubicBezTo>
                <a:cubicBezTo>
                  <a:pt x="454" y="104"/>
                  <a:pt x="444" y="108"/>
                  <a:pt x="437" y="107"/>
                </a:cubicBezTo>
                <a:cubicBezTo>
                  <a:pt x="389" y="104"/>
                  <a:pt x="341" y="101"/>
                  <a:pt x="294" y="99"/>
                </a:cubicBezTo>
                <a:cubicBezTo>
                  <a:pt x="287" y="99"/>
                  <a:pt x="281" y="94"/>
                  <a:pt x="281" y="87"/>
                </a:cubicBezTo>
                <a:close/>
                <a:moveTo>
                  <a:pt x="291" y="235"/>
                </a:moveTo>
                <a:cubicBezTo>
                  <a:pt x="286" y="240"/>
                  <a:pt x="281" y="238"/>
                  <a:pt x="281" y="230"/>
                </a:cubicBezTo>
                <a:cubicBezTo>
                  <a:pt x="281" y="218"/>
                  <a:pt x="281" y="207"/>
                  <a:pt x="281" y="195"/>
                </a:cubicBezTo>
                <a:cubicBezTo>
                  <a:pt x="281" y="187"/>
                  <a:pt x="286" y="183"/>
                  <a:pt x="293" y="184"/>
                </a:cubicBezTo>
                <a:cubicBezTo>
                  <a:pt x="305" y="187"/>
                  <a:pt x="316" y="190"/>
                  <a:pt x="328" y="192"/>
                </a:cubicBezTo>
                <a:cubicBezTo>
                  <a:pt x="335" y="194"/>
                  <a:pt x="335" y="199"/>
                  <a:pt x="330" y="204"/>
                </a:cubicBezTo>
                <a:cubicBezTo>
                  <a:pt x="317" y="214"/>
                  <a:pt x="304" y="224"/>
                  <a:pt x="291" y="235"/>
                </a:cubicBezTo>
                <a:close/>
                <a:moveTo>
                  <a:pt x="374" y="168"/>
                </a:moveTo>
                <a:cubicBezTo>
                  <a:pt x="368" y="173"/>
                  <a:pt x="358" y="175"/>
                  <a:pt x="351" y="174"/>
                </a:cubicBezTo>
                <a:cubicBezTo>
                  <a:pt x="332" y="169"/>
                  <a:pt x="312" y="165"/>
                  <a:pt x="293" y="160"/>
                </a:cubicBezTo>
                <a:cubicBezTo>
                  <a:pt x="286" y="159"/>
                  <a:pt x="281" y="152"/>
                  <a:pt x="281" y="144"/>
                </a:cubicBezTo>
                <a:cubicBezTo>
                  <a:pt x="281" y="141"/>
                  <a:pt x="281" y="138"/>
                  <a:pt x="281" y="135"/>
                </a:cubicBezTo>
                <a:cubicBezTo>
                  <a:pt x="281" y="127"/>
                  <a:pt x="287" y="122"/>
                  <a:pt x="294" y="122"/>
                </a:cubicBezTo>
                <a:cubicBezTo>
                  <a:pt x="332" y="124"/>
                  <a:pt x="371" y="126"/>
                  <a:pt x="410" y="129"/>
                </a:cubicBezTo>
                <a:cubicBezTo>
                  <a:pt x="417" y="129"/>
                  <a:pt x="418" y="133"/>
                  <a:pt x="412" y="138"/>
                </a:cubicBezTo>
                <a:cubicBezTo>
                  <a:pt x="399" y="148"/>
                  <a:pt x="387" y="158"/>
                  <a:pt x="374" y="168"/>
                </a:cubicBezTo>
                <a:close/>
                <a:moveTo>
                  <a:pt x="535" y="206"/>
                </a:moveTo>
                <a:cubicBezTo>
                  <a:pt x="535" y="213"/>
                  <a:pt x="530" y="218"/>
                  <a:pt x="523" y="216"/>
                </a:cubicBezTo>
                <a:cubicBezTo>
                  <a:pt x="483" y="206"/>
                  <a:pt x="442" y="195"/>
                  <a:pt x="402" y="186"/>
                </a:cubicBezTo>
                <a:cubicBezTo>
                  <a:pt x="395" y="184"/>
                  <a:pt x="395" y="179"/>
                  <a:pt x="401" y="174"/>
                </a:cubicBezTo>
                <a:cubicBezTo>
                  <a:pt x="415" y="163"/>
                  <a:pt x="430" y="151"/>
                  <a:pt x="444" y="140"/>
                </a:cubicBezTo>
                <a:cubicBezTo>
                  <a:pt x="450" y="135"/>
                  <a:pt x="461" y="132"/>
                  <a:pt x="468" y="132"/>
                </a:cubicBezTo>
                <a:cubicBezTo>
                  <a:pt x="486" y="134"/>
                  <a:pt x="504" y="135"/>
                  <a:pt x="523" y="137"/>
                </a:cubicBezTo>
                <a:cubicBezTo>
                  <a:pt x="530" y="137"/>
                  <a:pt x="535" y="143"/>
                  <a:pt x="535" y="151"/>
                </a:cubicBezTo>
                <a:cubicBezTo>
                  <a:pt x="535" y="169"/>
                  <a:pt x="535" y="188"/>
                  <a:pt x="535" y="206"/>
                </a:cubicBezTo>
                <a:close/>
                <a:moveTo>
                  <a:pt x="535" y="101"/>
                </a:moveTo>
                <a:cubicBezTo>
                  <a:pt x="535" y="109"/>
                  <a:pt x="530" y="114"/>
                  <a:pt x="523" y="113"/>
                </a:cubicBezTo>
                <a:cubicBezTo>
                  <a:pt x="513" y="113"/>
                  <a:pt x="504" y="112"/>
                  <a:pt x="494" y="111"/>
                </a:cubicBezTo>
                <a:cubicBezTo>
                  <a:pt x="487" y="111"/>
                  <a:pt x="486" y="107"/>
                  <a:pt x="492" y="102"/>
                </a:cubicBezTo>
                <a:cubicBezTo>
                  <a:pt x="503" y="94"/>
                  <a:pt x="514" y="85"/>
                  <a:pt x="525" y="77"/>
                </a:cubicBezTo>
                <a:cubicBezTo>
                  <a:pt x="531" y="72"/>
                  <a:pt x="535" y="74"/>
                  <a:pt x="535" y="81"/>
                </a:cubicBezTo>
                <a:cubicBezTo>
                  <a:pt x="535" y="88"/>
                  <a:pt x="535" y="95"/>
                  <a:pt x="535" y="101"/>
                </a:cubicBezTo>
                <a:close/>
                <a:moveTo>
                  <a:pt x="558" y="78"/>
                </a:moveTo>
                <a:cubicBezTo>
                  <a:pt x="558" y="71"/>
                  <a:pt x="563" y="68"/>
                  <a:pt x="569" y="71"/>
                </a:cubicBezTo>
                <a:cubicBezTo>
                  <a:pt x="595" y="87"/>
                  <a:pt x="621" y="103"/>
                  <a:pt x="647" y="119"/>
                </a:cubicBezTo>
                <a:cubicBezTo>
                  <a:pt x="653" y="123"/>
                  <a:pt x="652" y="125"/>
                  <a:pt x="645" y="125"/>
                </a:cubicBezTo>
                <a:cubicBezTo>
                  <a:pt x="620" y="122"/>
                  <a:pt x="595" y="120"/>
                  <a:pt x="571" y="118"/>
                </a:cubicBezTo>
                <a:cubicBezTo>
                  <a:pt x="564" y="117"/>
                  <a:pt x="558" y="111"/>
                  <a:pt x="558" y="104"/>
                </a:cubicBezTo>
                <a:cubicBezTo>
                  <a:pt x="558" y="95"/>
                  <a:pt x="558" y="86"/>
                  <a:pt x="558" y="78"/>
                </a:cubicBezTo>
                <a:close/>
                <a:moveTo>
                  <a:pt x="570" y="211"/>
                </a:moveTo>
                <a:cubicBezTo>
                  <a:pt x="564" y="214"/>
                  <a:pt x="558" y="211"/>
                  <a:pt x="558" y="204"/>
                </a:cubicBezTo>
                <a:cubicBezTo>
                  <a:pt x="558" y="187"/>
                  <a:pt x="558" y="170"/>
                  <a:pt x="558" y="152"/>
                </a:cubicBezTo>
                <a:cubicBezTo>
                  <a:pt x="558" y="145"/>
                  <a:pt x="564" y="140"/>
                  <a:pt x="571" y="141"/>
                </a:cubicBezTo>
                <a:cubicBezTo>
                  <a:pt x="613" y="144"/>
                  <a:pt x="655" y="148"/>
                  <a:pt x="697" y="153"/>
                </a:cubicBezTo>
                <a:cubicBezTo>
                  <a:pt x="704" y="153"/>
                  <a:pt x="704" y="156"/>
                  <a:pt x="697" y="159"/>
                </a:cubicBezTo>
                <a:cubicBezTo>
                  <a:pt x="655" y="176"/>
                  <a:pt x="613" y="194"/>
                  <a:pt x="570" y="211"/>
                </a:cubicBezTo>
                <a:close/>
                <a:moveTo>
                  <a:pt x="811" y="182"/>
                </a:moveTo>
                <a:cubicBezTo>
                  <a:pt x="811" y="190"/>
                  <a:pt x="806" y="192"/>
                  <a:pt x="800" y="189"/>
                </a:cubicBezTo>
                <a:cubicBezTo>
                  <a:pt x="788" y="181"/>
                  <a:pt x="776" y="173"/>
                  <a:pt x="764" y="166"/>
                </a:cubicBezTo>
                <a:cubicBezTo>
                  <a:pt x="758" y="162"/>
                  <a:pt x="759" y="160"/>
                  <a:pt x="766" y="161"/>
                </a:cubicBezTo>
                <a:cubicBezTo>
                  <a:pt x="777" y="162"/>
                  <a:pt x="787" y="163"/>
                  <a:pt x="798" y="164"/>
                </a:cubicBezTo>
                <a:cubicBezTo>
                  <a:pt x="805" y="165"/>
                  <a:pt x="811" y="172"/>
                  <a:pt x="811" y="179"/>
                </a:cubicBezTo>
                <a:cubicBezTo>
                  <a:pt x="811" y="180"/>
                  <a:pt x="811" y="181"/>
                  <a:pt x="811" y="182"/>
                </a:cubicBezTo>
                <a:close/>
                <a:moveTo>
                  <a:pt x="811" y="101"/>
                </a:moveTo>
                <a:cubicBezTo>
                  <a:pt x="811" y="108"/>
                  <a:pt x="805" y="116"/>
                  <a:pt x="799" y="119"/>
                </a:cubicBezTo>
                <a:cubicBezTo>
                  <a:pt x="788" y="123"/>
                  <a:pt x="777" y="127"/>
                  <a:pt x="766" y="131"/>
                </a:cubicBezTo>
                <a:cubicBezTo>
                  <a:pt x="760" y="134"/>
                  <a:pt x="748" y="136"/>
                  <a:pt x="741" y="135"/>
                </a:cubicBezTo>
                <a:cubicBezTo>
                  <a:pt x="735" y="134"/>
                  <a:pt x="729" y="133"/>
                  <a:pt x="723" y="133"/>
                </a:cubicBezTo>
                <a:cubicBezTo>
                  <a:pt x="716" y="132"/>
                  <a:pt x="705" y="128"/>
                  <a:pt x="700" y="125"/>
                </a:cubicBezTo>
                <a:cubicBezTo>
                  <a:pt x="660" y="100"/>
                  <a:pt x="621" y="75"/>
                  <a:pt x="581" y="51"/>
                </a:cubicBezTo>
                <a:cubicBezTo>
                  <a:pt x="575" y="47"/>
                  <a:pt x="576" y="44"/>
                  <a:pt x="583" y="43"/>
                </a:cubicBezTo>
                <a:cubicBezTo>
                  <a:pt x="655" y="38"/>
                  <a:pt x="726" y="33"/>
                  <a:pt x="798" y="30"/>
                </a:cubicBezTo>
                <a:cubicBezTo>
                  <a:pt x="805" y="29"/>
                  <a:pt x="811" y="35"/>
                  <a:pt x="811" y="42"/>
                </a:cubicBezTo>
                <a:cubicBezTo>
                  <a:pt x="811" y="62"/>
                  <a:pt x="811" y="81"/>
                  <a:pt x="811" y="101"/>
                </a:cubicBezTo>
                <a:close/>
                <a:moveTo>
                  <a:pt x="834" y="41"/>
                </a:moveTo>
                <a:cubicBezTo>
                  <a:pt x="834" y="34"/>
                  <a:pt x="839" y="28"/>
                  <a:pt x="847" y="28"/>
                </a:cubicBezTo>
                <a:cubicBezTo>
                  <a:pt x="914" y="25"/>
                  <a:pt x="981" y="23"/>
                  <a:pt x="1048" y="23"/>
                </a:cubicBezTo>
                <a:cubicBezTo>
                  <a:pt x="1055" y="23"/>
                  <a:pt x="1055" y="25"/>
                  <a:pt x="1049" y="27"/>
                </a:cubicBezTo>
                <a:cubicBezTo>
                  <a:pt x="981" y="50"/>
                  <a:pt x="913" y="75"/>
                  <a:pt x="846" y="101"/>
                </a:cubicBezTo>
                <a:cubicBezTo>
                  <a:pt x="839" y="103"/>
                  <a:pt x="834" y="100"/>
                  <a:pt x="834" y="92"/>
                </a:cubicBezTo>
                <a:cubicBezTo>
                  <a:pt x="834" y="75"/>
                  <a:pt x="834" y="58"/>
                  <a:pt x="834" y="41"/>
                </a:cubicBezTo>
                <a:close/>
                <a:moveTo>
                  <a:pt x="844" y="187"/>
                </a:moveTo>
                <a:cubicBezTo>
                  <a:pt x="838" y="191"/>
                  <a:pt x="833" y="189"/>
                  <a:pt x="833" y="182"/>
                </a:cubicBezTo>
                <a:cubicBezTo>
                  <a:pt x="833" y="175"/>
                  <a:pt x="839" y="170"/>
                  <a:pt x="846" y="171"/>
                </a:cubicBezTo>
                <a:cubicBezTo>
                  <a:pt x="848" y="171"/>
                  <a:pt x="849" y="171"/>
                  <a:pt x="851" y="171"/>
                </a:cubicBezTo>
                <a:cubicBezTo>
                  <a:pt x="858" y="172"/>
                  <a:pt x="859" y="176"/>
                  <a:pt x="853" y="181"/>
                </a:cubicBezTo>
                <a:cubicBezTo>
                  <a:pt x="850" y="183"/>
                  <a:pt x="847" y="185"/>
                  <a:pt x="844" y="187"/>
                </a:cubicBezTo>
                <a:close/>
                <a:moveTo>
                  <a:pt x="902" y="146"/>
                </a:moveTo>
                <a:cubicBezTo>
                  <a:pt x="896" y="150"/>
                  <a:pt x="886" y="153"/>
                  <a:pt x="879" y="152"/>
                </a:cubicBezTo>
                <a:cubicBezTo>
                  <a:pt x="868" y="151"/>
                  <a:pt x="857" y="149"/>
                  <a:pt x="846" y="148"/>
                </a:cubicBezTo>
                <a:cubicBezTo>
                  <a:pt x="839" y="147"/>
                  <a:pt x="834" y="142"/>
                  <a:pt x="834" y="138"/>
                </a:cubicBezTo>
                <a:cubicBezTo>
                  <a:pt x="834" y="133"/>
                  <a:pt x="839" y="127"/>
                  <a:pt x="846" y="125"/>
                </a:cubicBezTo>
                <a:cubicBezTo>
                  <a:pt x="903" y="103"/>
                  <a:pt x="961" y="82"/>
                  <a:pt x="1019" y="61"/>
                </a:cubicBezTo>
                <a:cubicBezTo>
                  <a:pt x="1025" y="59"/>
                  <a:pt x="1026" y="60"/>
                  <a:pt x="1020" y="64"/>
                </a:cubicBezTo>
                <a:cubicBezTo>
                  <a:pt x="981" y="91"/>
                  <a:pt x="942" y="119"/>
                  <a:pt x="902" y="146"/>
                </a:cubicBezTo>
                <a:close/>
                <a:moveTo>
                  <a:pt x="1089" y="172"/>
                </a:moveTo>
                <a:cubicBezTo>
                  <a:pt x="1089" y="179"/>
                  <a:pt x="1083" y="184"/>
                  <a:pt x="1076" y="183"/>
                </a:cubicBezTo>
                <a:cubicBezTo>
                  <a:pt x="1030" y="175"/>
                  <a:pt x="983" y="167"/>
                  <a:pt x="937" y="160"/>
                </a:cubicBezTo>
                <a:cubicBezTo>
                  <a:pt x="929" y="159"/>
                  <a:pt x="929" y="155"/>
                  <a:pt x="934" y="151"/>
                </a:cubicBezTo>
                <a:cubicBezTo>
                  <a:pt x="982" y="117"/>
                  <a:pt x="1030" y="84"/>
                  <a:pt x="1078" y="51"/>
                </a:cubicBezTo>
                <a:cubicBezTo>
                  <a:pt x="1084" y="47"/>
                  <a:pt x="1089" y="49"/>
                  <a:pt x="1089" y="57"/>
                </a:cubicBezTo>
                <a:cubicBezTo>
                  <a:pt x="1089" y="95"/>
                  <a:pt x="1089" y="133"/>
                  <a:pt x="1089" y="172"/>
                </a:cubicBezTo>
                <a:close/>
                <a:moveTo>
                  <a:pt x="1125" y="183"/>
                </a:moveTo>
                <a:cubicBezTo>
                  <a:pt x="1118" y="184"/>
                  <a:pt x="1112" y="179"/>
                  <a:pt x="1112" y="172"/>
                </a:cubicBezTo>
                <a:cubicBezTo>
                  <a:pt x="1112" y="133"/>
                  <a:pt x="1112" y="95"/>
                  <a:pt x="1112" y="57"/>
                </a:cubicBezTo>
                <a:cubicBezTo>
                  <a:pt x="1112" y="49"/>
                  <a:pt x="1117" y="47"/>
                  <a:pt x="1123" y="51"/>
                </a:cubicBezTo>
                <a:cubicBezTo>
                  <a:pt x="1171" y="84"/>
                  <a:pt x="1219" y="117"/>
                  <a:pt x="1267" y="151"/>
                </a:cubicBezTo>
                <a:cubicBezTo>
                  <a:pt x="1273" y="155"/>
                  <a:pt x="1272" y="159"/>
                  <a:pt x="1265" y="160"/>
                </a:cubicBezTo>
                <a:cubicBezTo>
                  <a:pt x="1218" y="167"/>
                  <a:pt x="1171" y="175"/>
                  <a:pt x="1125" y="183"/>
                </a:cubicBezTo>
                <a:close/>
                <a:moveTo>
                  <a:pt x="1368" y="182"/>
                </a:moveTo>
                <a:cubicBezTo>
                  <a:pt x="1368" y="189"/>
                  <a:pt x="1363" y="191"/>
                  <a:pt x="1357" y="187"/>
                </a:cubicBezTo>
                <a:cubicBezTo>
                  <a:pt x="1354" y="185"/>
                  <a:pt x="1351" y="183"/>
                  <a:pt x="1348" y="181"/>
                </a:cubicBezTo>
                <a:cubicBezTo>
                  <a:pt x="1342" y="176"/>
                  <a:pt x="1343" y="172"/>
                  <a:pt x="1350" y="171"/>
                </a:cubicBezTo>
                <a:cubicBezTo>
                  <a:pt x="1352" y="171"/>
                  <a:pt x="1353" y="171"/>
                  <a:pt x="1355" y="171"/>
                </a:cubicBezTo>
                <a:cubicBezTo>
                  <a:pt x="1362" y="170"/>
                  <a:pt x="1368" y="175"/>
                  <a:pt x="1368" y="182"/>
                </a:cubicBezTo>
                <a:close/>
                <a:moveTo>
                  <a:pt x="1368" y="138"/>
                </a:moveTo>
                <a:cubicBezTo>
                  <a:pt x="1368" y="142"/>
                  <a:pt x="1362" y="147"/>
                  <a:pt x="1355" y="148"/>
                </a:cubicBezTo>
                <a:cubicBezTo>
                  <a:pt x="1344" y="149"/>
                  <a:pt x="1333" y="151"/>
                  <a:pt x="1323" y="152"/>
                </a:cubicBezTo>
                <a:cubicBezTo>
                  <a:pt x="1316" y="153"/>
                  <a:pt x="1305" y="150"/>
                  <a:pt x="1299" y="146"/>
                </a:cubicBezTo>
                <a:cubicBezTo>
                  <a:pt x="1260" y="119"/>
                  <a:pt x="1220" y="91"/>
                  <a:pt x="1181" y="64"/>
                </a:cubicBezTo>
                <a:cubicBezTo>
                  <a:pt x="1175" y="60"/>
                  <a:pt x="1176" y="59"/>
                  <a:pt x="1183" y="61"/>
                </a:cubicBezTo>
                <a:cubicBezTo>
                  <a:pt x="1240" y="82"/>
                  <a:pt x="1298" y="103"/>
                  <a:pt x="1355" y="125"/>
                </a:cubicBezTo>
                <a:cubicBezTo>
                  <a:pt x="1362" y="127"/>
                  <a:pt x="1368" y="133"/>
                  <a:pt x="1368" y="138"/>
                </a:cubicBezTo>
                <a:close/>
                <a:moveTo>
                  <a:pt x="1368" y="92"/>
                </a:moveTo>
                <a:cubicBezTo>
                  <a:pt x="1368" y="100"/>
                  <a:pt x="1362" y="103"/>
                  <a:pt x="1355" y="101"/>
                </a:cubicBezTo>
                <a:cubicBezTo>
                  <a:pt x="1288" y="75"/>
                  <a:pt x="1220" y="50"/>
                  <a:pt x="1153" y="27"/>
                </a:cubicBezTo>
                <a:cubicBezTo>
                  <a:pt x="1146" y="25"/>
                  <a:pt x="1146" y="23"/>
                  <a:pt x="1154" y="23"/>
                </a:cubicBezTo>
                <a:cubicBezTo>
                  <a:pt x="1221" y="23"/>
                  <a:pt x="1288" y="25"/>
                  <a:pt x="1355" y="28"/>
                </a:cubicBezTo>
                <a:cubicBezTo>
                  <a:pt x="1362" y="28"/>
                  <a:pt x="1368" y="34"/>
                  <a:pt x="1368" y="41"/>
                </a:cubicBezTo>
                <a:cubicBezTo>
                  <a:pt x="1368" y="58"/>
                  <a:pt x="1368" y="75"/>
                  <a:pt x="1368" y="92"/>
                </a:cubicBezTo>
                <a:close/>
                <a:moveTo>
                  <a:pt x="1401" y="189"/>
                </a:moveTo>
                <a:cubicBezTo>
                  <a:pt x="1395" y="192"/>
                  <a:pt x="1390" y="190"/>
                  <a:pt x="1390" y="182"/>
                </a:cubicBezTo>
                <a:cubicBezTo>
                  <a:pt x="1390" y="181"/>
                  <a:pt x="1390" y="180"/>
                  <a:pt x="1390" y="179"/>
                </a:cubicBezTo>
                <a:cubicBezTo>
                  <a:pt x="1390" y="172"/>
                  <a:pt x="1396" y="165"/>
                  <a:pt x="1403" y="164"/>
                </a:cubicBezTo>
                <a:cubicBezTo>
                  <a:pt x="1414" y="163"/>
                  <a:pt x="1424" y="162"/>
                  <a:pt x="1435" y="161"/>
                </a:cubicBezTo>
                <a:cubicBezTo>
                  <a:pt x="1442" y="160"/>
                  <a:pt x="1443" y="162"/>
                  <a:pt x="1437" y="166"/>
                </a:cubicBezTo>
                <a:cubicBezTo>
                  <a:pt x="1425" y="173"/>
                  <a:pt x="1413" y="181"/>
                  <a:pt x="1401" y="189"/>
                </a:cubicBezTo>
                <a:close/>
                <a:moveTo>
                  <a:pt x="1460" y="135"/>
                </a:moveTo>
                <a:cubicBezTo>
                  <a:pt x="1453" y="136"/>
                  <a:pt x="1441" y="134"/>
                  <a:pt x="1435" y="131"/>
                </a:cubicBezTo>
                <a:cubicBezTo>
                  <a:pt x="1424" y="127"/>
                  <a:pt x="1413" y="123"/>
                  <a:pt x="1403" y="119"/>
                </a:cubicBezTo>
                <a:cubicBezTo>
                  <a:pt x="1396" y="116"/>
                  <a:pt x="1390" y="108"/>
                  <a:pt x="1390" y="101"/>
                </a:cubicBezTo>
                <a:cubicBezTo>
                  <a:pt x="1390" y="81"/>
                  <a:pt x="1390" y="62"/>
                  <a:pt x="1390" y="42"/>
                </a:cubicBezTo>
                <a:cubicBezTo>
                  <a:pt x="1390" y="35"/>
                  <a:pt x="1396" y="29"/>
                  <a:pt x="1403" y="30"/>
                </a:cubicBezTo>
                <a:cubicBezTo>
                  <a:pt x="1475" y="33"/>
                  <a:pt x="1546" y="38"/>
                  <a:pt x="1618" y="43"/>
                </a:cubicBezTo>
                <a:cubicBezTo>
                  <a:pt x="1625" y="44"/>
                  <a:pt x="1626" y="47"/>
                  <a:pt x="1620" y="51"/>
                </a:cubicBezTo>
                <a:cubicBezTo>
                  <a:pt x="1581" y="75"/>
                  <a:pt x="1541" y="100"/>
                  <a:pt x="1502" y="125"/>
                </a:cubicBezTo>
                <a:cubicBezTo>
                  <a:pt x="1496" y="128"/>
                  <a:pt x="1485" y="132"/>
                  <a:pt x="1478" y="133"/>
                </a:cubicBezTo>
                <a:cubicBezTo>
                  <a:pt x="1472" y="133"/>
                  <a:pt x="1466" y="134"/>
                  <a:pt x="1460" y="135"/>
                </a:cubicBezTo>
                <a:close/>
                <a:moveTo>
                  <a:pt x="1643" y="204"/>
                </a:moveTo>
                <a:cubicBezTo>
                  <a:pt x="1643" y="211"/>
                  <a:pt x="1638" y="214"/>
                  <a:pt x="1631" y="211"/>
                </a:cubicBezTo>
                <a:cubicBezTo>
                  <a:pt x="1589" y="194"/>
                  <a:pt x="1546" y="176"/>
                  <a:pt x="1504" y="159"/>
                </a:cubicBezTo>
                <a:cubicBezTo>
                  <a:pt x="1497" y="156"/>
                  <a:pt x="1498" y="153"/>
                  <a:pt x="1505" y="153"/>
                </a:cubicBezTo>
                <a:cubicBezTo>
                  <a:pt x="1547" y="148"/>
                  <a:pt x="1589" y="144"/>
                  <a:pt x="1630" y="141"/>
                </a:cubicBezTo>
                <a:cubicBezTo>
                  <a:pt x="1638" y="140"/>
                  <a:pt x="1643" y="145"/>
                  <a:pt x="1643" y="152"/>
                </a:cubicBezTo>
                <a:cubicBezTo>
                  <a:pt x="1643" y="170"/>
                  <a:pt x="1643" y="187"/>
                  <a:pt x="1643" y="204"/>
                </a:cubicBezTo>
                <a:close/>
                <a:moveTo>
                  <a:pt x="1643" y="104"/>
                </a:moveTo>
                <a:cubicBezTo>
                  <a:pt x="1643" y="111"/>
                  <a:pt x="1638" y="117"/>
                  <a:pt x="1630" y="118"/>
                </a:cubicBezTo>
                <a:cubicBezTo>
                  <a:pt x="1606" y="120"/>
                  <a:pt x="1581" y="122"/>
                  <a:pt x="1557" y="125"/>
                </a:cubicBezTo>
                <a:cubicBezTo>
                  <a:pt x="1550" y="125"/>
                  <a:pt x="1549" y="123"/>
                  <a:pt x="1555" y="119"/>
                </a:cubicBezTo>
                <a:cubicBezTo>
                  <a:pt x="1581" y="103"/>
                  <a:pt x="1607" y="87"/>
                  <a:pt x="1633" y="71"/>
                </a:cubicBezTo>
                <a:cubicBezTo>
                  <a:pt x="1638" y="68"/>
                  <a:pt x="1643" y="71"/>
                  <a:pt x="1643" y="78"/>
                </a:cubicBezTo>
                <a:cubicBezTo>
                  <a:pt x="1643" y="86"/>
                  <a:pt x="1643" y="95"/>
                  <a:pt x="1643" y="104"/>
                </a:cubicBezTo>
                <a:close/>
                <a:moveTo>
                  <a:pt x="1666" y="81"/>
                </a:moveTo>
                <a:cubicBezTo>
                  <a:pt x="1666" y="74"/>
                  <a:pt x="1671" y="72"/>
                  <a:pt x="1677" y="77"/>
                </a:cubicBezTo>
                <a:cubicBezTo>
                  <a:pt x="1687" y="85"/>
                  <a:pt x="1698" y="93"/>
                  <a:pt x="1709" y="102"/>
                </a:cubicBezTo>
                <a:cubicBezTo>
                  <a:pt x="1715" y="106"/>
                  <a:pt x="1714" y="111"/>
                  <a:pt x="1707" y="111"/>
                </a:cubicBezTo>
                <a:cubicBezTo>
                  <a:pt x="1697" y="112"/>
                  <a:pt x="1688" y="113"/>
                  <a:pt x="1679" y="113"/>
                </a:cubicBezTo>
                <a:cubicBezTo>
                  <a:pt x="1672" y="114"/>
                  <a:pt x="1666" y="109"/>
                  <a:pt x="1666" y="101"/>
                </a:cubicBezTo>
                <a:cubicBezTo>
                  <a:pt x="1666" y="95"/>
                  <a:pt x="1666" y="88"/>
                  <a:pt x="1666" y="81"/>
                </a:cubicBezTo>
                <a:close/>
                <a:moveTo>
                  <a:pt x="1678" y="216"/>
                </a:moveTo>
                <a:cubicBezTo>
                  <a:pt x="1671" y="218"/>
                  <a:pt x="1666" y="213"/>
                  <a:pt x="1666" y="206"/>
                </a:cubicBezTo>
                <a:cubicBezTo>
                  <a:pt x="1666" y="188"/>
                  <a:pt x="1666" y="169"/>
                  <a:pt x="1666" y="151"/>
                </a:cubicBezTo>
                <a:cubicBezTo>
                  <a:pt x="1666" y="143"/>
                  <a:pt x="1672" y="137"/>
                  <a:pt x="1679" y="137"/>
                </a:cubicBezTo>
                <a:cubicBezTo>
                  <a:pt x="1697" y="135"/>
                  <a:pt x="1715" y="134"/>
                  <a:pt x="1734" y="132"/>
                </a:cubicBezTo>
                <a:cubicBezTo>
                  <a:pt x="1741" y="132"/>
                  <a:pt x="1751" y="135"/>
                  <a:pt x="1757" y="140"/>
                </a:cubicBezTo>
                <a:cubicBezTo>
                  <a:pt x="1772" y="151"/>
                  <a:pt x="1786" y="163"/>
                  <a:pt x="1801" y="174"/>
                </a:cubicBezTo>
                <a:cubicBezTo>
                  <a:pt x="1806" y="179"/>
                  <a:pt x="1806" y="184"/>
                  <a:pt x="1799" y="186"/>
                </a:cubicBezTo>
                <a:cubicBezTo>
                  <a:pt x="1759" y="195"/>
                  <a:pt x="1718" y="206"/>
                  <a:pt x="1678" y="216"/>
                </a:cubicBezTo>
                <a:close/>
                <a:moveTo>
                  <a:pt x="1921" y="230"/>
                </a:moveTo>
                <a:cubicBezTo>
                  <a:pt x="1921" y="238"/>
                  <a:pt x="1916" y="240"/>
                  <a:pt x="1910" y="235"/>
                </a:cubicBezTo>
                <a:cubicBezTo>
                  <a:pt x="1897" y="224"/>
                  <a:pt x="1884" y="214"/>
                  <a:pt x="1871" y="204"/>
                </a:cubicBezTo>
                <a:cubicBezTo>
                  <a:pt x="1866" y="199"/>
                  <a:pt x="1866" y="194"/>
                  <a:pt x="1873" y="192"/>
                </a:cubicBezTo>
                <a:cubicBezTo>
                  <a:pt x="1885" y="190"/>
                  <a:pt x="1897" y="187"/>
                  <a:pt x="1908" y="184"/>
                </a:cubicBezTo>
                <a:cubicBezTo>
                  <a:pt x="1915" y="183"/>
                  <a:pt x="1921" y="187"/>
                  <a:pt x="1921" y="195"/>
                </a:cubicBezTo>
                <a:cubicBezTo>
                  <a:pt x="1921" y="207"/>
                  <a:pt x="1921" y="218"/>
                  <a:pt x="1921" y="230"/>
                </a:cubicBezTo>
                <a:close/>
                <a:moveTo>
                  <a:pt x="1921" y="144"/>
                </a:moveTo>
                <a:cubicBezTo>
                  <a:pt x="1921" y="152"/>
                  <a:pt x="1915" y="159"/>
                  <a:pt x="1908" y="160"/>
                </a:cubicBezTo>
                <a:cubicBezTo>
                  <a:pt x="1889" y="165"/>
                  <a:pt x="1869" y="169"/>
                  <a:pt x="1850" y="174"/>
                </a:cubicBezTo>
                <a:cubicBezTo>
                  <a:pt x="1843" y="175"/>
                  <a:pt x="1833" y="173"/>
                  <a:pt x="1827" y="168"/>
                </a:cubicBezTo>
                <a:cubicBezTo>
                  <a:pt x="1814" y="158"/>
                  <a:pt x="1802" y="148"/>
                  <a:pt x="1789" y="138"/>
                </a:cubicBezTo>
                <a:cubicBezTo>
                  <a:pt x="1783" y="133"/>
                  <a:pt x="1784" y="129"/>
                  <a:pt x="1791" y="128"/>
                </a:cubicBezTo>
                <a:cubicBezTo>
                  <a:pt x="1830" y="126"/>
                  <a:pt x="1869" y="124"/>
                  <a:pt x="1908" y="122"/>
                </a:cubicBezTo>
                <a:cubicBezTo>
                  <a:pt x="1915" y="122"/>
                  <a:pt x="1921" y="127"/>
                  <a:pt x="1921" y="135"/>
                </a:cubicBezTo>
                <a:cubicBezTo>
                  <a:pt x="1921" y="138"/>
                  <a:pt x="1921" y="141"/>
                  <a:pt x="1921" y="144"/>
                </a:cubicBezTo>
                <a:close/>
                <a:moveTo>
                  <a:pt x="1921" y="87"/>
                </a:moveTo>
                <a:cubicBezTo>
                  <a:pt x="1921" y="93"/>
                  <a:pt x="1915" y="99"/>
                  <a:pt x="1908" y="99"/>
                </a:cubicBezTo>
                <a:cubicBezTo>
                  <a:pt x="1860" y="101"/>
                  <a:pt x="1812" y="104"/>
                  <a:pt x="1764" y="107"/>
                </a:cubicBezTo>
                <a:cubicBezTo>
                  <a:pt x="1757" y="108"/>
                  <a:pt x="1747" y="104"/>
                  <a:pt x="1741" y="99"/>
                </a:cubicBezTo>
                <a:cubicBezTo>
                  <a:pt x="1723" y="85"/>
                  <a:pt x="1704" y="71"/>
                  <a:pt x="1686" y="57"/>
                </a:cubicBezTo>
                <a:cubicBezTo>
                  <a:pt x="1680" y="52"/>
                  <a:pt x="1681" y="49"/>
                  <a:pt x="1689" y="50"/>
                </a:cubicBezTo>
                <a:cubicBezTo>
                  <a:pt x="1762" y="56"/>
                  <a:pt x="1835" y="64"/>
                  <a:pt x="1908" y="74"/>
                </a:cubicBezTo>
                <a:cubicBezTo>
                  <a:pt x="1915" y="74"/>
                  <a:pt x="1921" y="81"/>
                  <a:pt x="1921" y="87"/>
                </a:cubicBezTo>
                <a:close/>
                <a:moveTo>
                  <a:pt x="1943" y="88"/>
                </a:moveTo>
                <a:cubicBezTo>
                  <a:pt x="1943" y="83"/>
                  <a:pt x="1949" y="79"/>
                  <a:pt x="1956" y="80"/>
                </a:cubicBezTo>
                <a:cubicBezTo>
                  <a:pt x="1985" y="84"/>
                  <a:pt x="2014" y="88"/>
                  <a:pt x="2043" y="92"/>
                </a:cubicBezTo>
                <a:cubicBezTo>
                  <a:pt x="2050" y="93"/>
                  <a:pt x="2050" y="94"/>
                  <a:pt x="2043" y="95"/>
                </a:cubicBezTo>
                <a:cubicBezTo>
                  <a:pt x="2014" y="95"/>
                  <a:pt x="1985" y="96"/>
                  <a:pt x="1956" y="97"/>
                </a:cubicBezTo>
                <a:cubicBezTo>
                  <a:pt x="1949" y="97"/>
                  <a:pt x="1943" y="93"/>
                  <a:pt x="1943" y="88"/>
                </a:cubicBezTo>
                <a:close/>
                <a:moveTo>
                  <a:pt x="1943" y="134"/>
                </a:moveTo>
                <a:cubicBezTo>
                  <a:pt x="1943" y="127"/>
                  <a:pt x="1949" y="121"/>
                  <a:pt x="1956" y="120"/>
                </a:cubicBezTo>
                <a:cubicBezTo>
                  <a:pt x="2006" y="118"/>
                  <a:pt x="2056" y="117"/>
                  <a:pt x="2106" y="116"/>
                </a:cubicBezTo>
                <a:cubicBezTo>
                  <a:pt x="2113" y="116"/>
                  <a:pt x="2113" y="117"/>
                  <a:pt x="2106" y="119"/>
                </a:cubicBezTo>
                <a:cubicBezTo>
                  <a:pt x="2056" y="128"/>
                  <a:pt x="2006" y="139"/>
                  <a:pt x="1955" y="150"/>
                </a:cubicBezTo>
                <a:cubicBezTo>
                  <a:pt x="1948" y="151"/>
                  <a:pt x="1943" y="147"/>
                  <a:pt x="1943" y="140"/>
                </a:cubicBezTo>
                <a:cubicBezTo>
                  <a:pt x="1943" y="138"/>
                  <a:pt x="1943" y="136"/>
                  <a:pt x="1943" y="134"/>
                </a:cubicBezTo>
                <a:close/>
                <a:moveTo>
                  <a:pt x="1953" y="238"/>
                </a:moveTo>
                <a:cubicBezTo>
                  <a:pt x="1948" y="241"/>
                  <a:pt x="1943" y="238"/>
                  <a:pt x="1943" y="231"/>
                </a:cubicBezTo>
                <a:cubicBezTo>
                  <a:pt x="1943" y="217"/>
                  <a:pt x="1943" y="203"/>
                  <a:pt x="1943" y="189"/>
                </a:cubicBezTo>
                <a:cubicBezTo>
                  <a:pt x="1943" y="182"/>
                  <a:pt x="1948" y="175"/>
                  <a:pt x="1955" y="174"/>
                </a:cubicBezTo>
                <a:cubicBezTo>
                  <a:pt x="2008" y="162"/>
                  <a:pt x="2060" y="152"/>
                  <a:pt x="2112" y="142"/>
                </a:cubicBezTo>
                <a:cubicBezTo>
                  <a:pt x="2119" y="140"/>
                  <a:pt x="2120" y="142"/>
                  <a:pt x="2114" y="145"/>
                </a:cubicBezTo>
                <a:cubicBezTo>
                  <a:pt x="2061" y="175"/>
                  <a:pt x="2007" y="206"/>
                  <a:pt x="1953" y="238"/>
                </a:cubicBezTo>
                <a:close/>
              </a:path>
            </a:pathLst>
          </a:custGeom>
          <a:solidFill>
            <a:schemeClr val="tx1">
              <a:alpha val="16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59412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2.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87" r:id="rId1"/>
    <p:sldLayoutId id="2147484217" r:id="rId2"/>
    <p:sldLayoutId id="2147484216" r:id="rId3"/>
    <p:sldLayoutId id="2147484167" r:id="rId4"/>
    <p:sldLayoutId id="2147484206" r:id="rId5"/>
    <p:sldLayoutId id="2147484166" r:id="rId6"/>
    <p:sldLayoutId id="2147484105" r:id="rId7"/>
    <p:sldLayoutId id="2147484182" r:id="rId8"/>
    <p:sldLayoutId id="2147484130" r:id="rId9"/>
    <p:sldLayoutId id="2147484101" r:id="rId10"/>
    <p:sldLayoutId id="2147484102" r:id="rId11"/>
    <p:sldLayoutId id="2147484098" r:id="rId12"/>
    <p:sldLayoutId id="2147484212" r:id="rId13"/>
    <p:sldLayoutId id="2147484086" r:id="rId14"/>
    <p:sldLayoutId id="2147484211" r:id="rId15"/>
    <p:sldLayoutId id="2147484100" r:id="rId16"/>
    <p:sldLayoutId id="2147484213" r:id="rId17"/>
    <p:sldLayoutId id="2147484089" r:id="rId18"/>
    <p:sldLayoutId id="2147484215" r:id="rId19"/>
    <p:sldLayoutId id="2147484092" r:id="rId20"/>
    <p:sldLayoutId id="2147484190" r:id="rId21"/>
    <p:sldLayoutId id="2147484195" r:id="rId22"/>
    <p:sldLayoutId id="2147484209" r:id="rId23"/>
    <p:sldLayoutId id="2147484196" r:id="rId24"/>
    <p:sldLayoutId id="2147484208" r:id="rId25"/>
    <p:sldLayoutId id="2147484192" r:id="rId26"/>
    <p:sldLayoutId id="2147484189" r:id="rId27"/>
    <p:sldLayoutId id="2147484194" r:id="rId28"/>
    <p:sldLayoutId id="2147484093" r:id="rId29"/>
    <p:sldLayoutId id="2147484127" r:id="rId30"/>
    <p:sldLayoutId id="2147484128" r:id="rId31"/>
    <p:sldLayoutId id="2147484129" r:id="rId32"/>
    <p:sldLayoutId id="2147484203" r:id="rId33"/>
    <p:sldLayoutId id="2147484218" r:id="rId34"/>
    <p:sldLayoutId id="2147484219" r:id="rId35"/>
    <p:sldLayoutId id="2147484220" r:id="rId36"/>
    <p:sldLayoutId id="2147484222" r:id="rId37"/>
    <p:sldLayoutId id="2147484223" r:id="rId3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24670426"/>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 id="2147484253" r:id="rId13"/>
    <p:sldLayoutId id="2147484254" r:id="rId14"/>
    <p:sldLayoutId id="2147484255" r:id="rId15"/>
    <p:sldLayoutId id="2147484256" r:id="rId16"/>
    <p:sldLayoutId id="2147484257" r:id="rId17"/>
    <p:sldLayoutId id="2147484258" r:id="rId18"/>
    <p:sldLayoutId id="2147484259" r:id="rId19"/>
    <p:sldLayoutId id="2147484260" r:id="rId20"/>
    <p:sldLayoutId id="2147484261" r:id="rId21"/>
    <p:sldLayoutId id="2147484262" r:id="rId22"/>
    <p:sldLayoutId id="2147484263" r:id="rId23"/>
    <p:sldLayoutId id="2147484264" r:id="rId24"/>
    <p:sldLayoutId id="2147484265" r:id="rId25"/>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49" y="2125663"/>
            <a:ext cx="11889573" cy="2103119"/>
          </a:xfrm>
        </p:spPr>
        <p:txBody>
          <a:bodyPr/>
          <a:lstStyle/>
          <a:p>
            <a:r>
              <a:rPr lang="en-US" sz="6600" spc="-200" dirty="0" err="1" smtClean="0"/>
              <a:t>Produse</a:t>
            </a:r>
            <a:r>
              <a:rPr lang="en-US" sz="6600" spc="-200" dirty="0" smtClean="0"/>
              <a:t> </a:t>
            </a:r>
            <a:r>
              <a:rPr lang="ro-RO" sz="6600" spc="-200" dirty="0" smtClean="0"/>
              <a:t>și Clienți:</a:t>
            </a:r>
            <a:r>
              <a:rPr lang="en-US" sz="6600" spc="-200" dirty="0" smtClean="0"/>
              <a:t> </a:t>
            </a:r>
            <a:r>
              <a:rPr lang="ro-RO" sz="6600" spc="-200" dirty="0" smtClean="0"/>
              <a:t>Analize avansate</a:t>
            </a:r>
            <a:endParaRPr lang="en-US" sz="6600" dirty="0"/>
          </a:p>
        </p:txBody>
      </p:sp>
      <p:sp>
        <p:nvSpPr>
          <p:cNvPr id="3" name="Text Placeholder 2"/>
          <p:cNvSpPr>
            <a:spLocks noGrp="1"/>
          </p:cNvSpPr>
          <p:nvPr>
            <p:ph type="body" sz="quarter" idx="14"/>
          </p:nvPr>
        </p:nvSpPr>
        <p:spPr>
          <a:xfrm>
            <a:off x="274638" y="4290783"/>
            <a:ext cx="6400800" cy="2440522"/>
          </a:xfrm>
        </p:spPr>
        <p:txBody>
          <a:bodyPr/>
          <a:lstStyle/>
          <a:p>
            <a:r>
              <a:rPr lang="en-US" sz="3600" b="1" dirty="0" smtClean="0"/>
              <a:t>Petru Jucovschi</a:t>
            </a:r>
            <a:endParaRPr lang="en-US" b="1" dirty="0"/>
          </a:p>
          <a:p>
            <a:r>
              <a:rPr lang="en-US" dirty="0" smtClean="0"/>
              <a:t>Cloud Solution Architect</a:t>
            </a:r>
            <a:endParaRPr lang="en-US" dirty="0"/>
          </a:p>
          <a:p>
            <a:r>
              <a:rPr lang="en-US" dirty="0" smtClean="0"/>
              <a:t>Microsoft</a:t>
            </a:r>
          </a:p>
          <a:p>
            <a:endParaRPr lang="en-US" dirty="0"/>
          </a:p>
          <a:p>
            <a:r>
              <a:rPr lang="en-US" dirty="0" smtClean="0">
                <a:solidFill>
                  <a:srgbClr val="FFFF00"/>
                </a:solidFill>
              </a:rPr>
              <a:t>petruj@microsoft.com</a:t>
            </a:r>
            <a:endParaRPr lang="en-US" dirty="0">
              <a:solidFill>
                <a:srgbClr val="FFFF00"/>
              </a:solidFill>
            </a:endParaRPr>
          </a:p>
          <a:p>
            <a:endParaRPr lang="en-US" dirty="0"/>
          </a:p>
        </p:txBody>
      </p:sp>
    </p:spTree>
    <p:extLst>
      <p:ext uri="{BB962C8B-B14F-4D97-AF65-F5344CB8AC3E}">
        <p14:creationId xmlns:p14="http://schemas.microsoft.com/office/powerpoint/2010/main" val="624026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079" y="0"/>
            <a:ext cx="8764317" cy="6994525"/>
          </a:xfrm>
          <a:prstGeom prst="rect">
            <a:avLst/>
          </a:prstGeom>
        </p:spPr>
      </p:pic>
    </p:spTree>
    <p:extLst>
      <p:ext uri="{BB962C8B-B14F-4D97-AF65-F5344CB8AC3E}">
        <p14:creationId xmlns:p14="http://schemas.microsoft.com/office/powerpoint/2010/main" val="2051132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49" y="2125663"/>
            <a:ext cx="11889573" cy="2103119"/>
          </a:xfrm>
        </p:spPr>
        <p:txBody>
          <a:bodyPr/>
          <a:lstStyle/>
          <a:p>
            <a:r>
              <a:rPr lang="ro-RO" sz="7200" spc="-200" dirty="0" smtClean="0"/>
              <a:t/>
            </a:r>
            <a:br>
              <a:rPr lang="ro-RO" sz="7200" spc="-200" dirty="0" smtClean="0"/>
            </a:br>
            <a:r>
              <a:rPr lang="ro-RO" sz="7200" spc="-200" dirty="0" smtClean="0"/>
              <a:t>Modele </a:t>
            </a:r>
            <a:r>
              <a:rPr lang="ro-RO" sz="7200" spc="-200" dirty="0"/>
              <a:t>de maturitate digitală</a:t>
            </a:r>
            <a:endParaRPr lang="en-US" sz="7200" dirty="0"/>
          </a:p>
        </p:txBody>
      </p:sp>
    </p:spTree>
    <p:extLst>
      <p:ext uri="{BB962C8B-B14F-4D97-AF65-F5344CB8AC3E}">
        <p14:creationId xmlns:p14="http://schemas.microsoft.com/office/powerpoint/2010/main" val="496654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a:off x="274639" y="1591392"/>
            <a:ext cx="11889564" cy="40933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48694" tIns="124347" rIns="0" bIns="0" numCol="1" rtlCol="0" anchor="t" anchorCtr="0" compatLnSpc="1">
            <a:prstTxWarp prst="textNoShape">
              <a:avLst/>
            </a:prstTxWarp>
          </a:bodyPr>
          <a:lstStyle/>
          <a:p>
            <a:pPr marL="237473" indent="-237473" defTabSz="932312" fontAlgn="base">
              <a:spcBef>
                <a:spcPct val="0"/>
              </a:spcBef>
              <a:spcAft>
                <a:spcPts val="816"/>
              </a:spcAft>
              <a:buFont typeface="Arial" panose="020B0604020202020204" pitchFamily="34" charset="0"/>
              <a:buChar char="•"/>
            </a:pPr>
            <a:r>
              <a:rPr lang="ro-RO" sz="3200" dirty="0" smtClean="0">
                <a:solidFill>
                  <a:srgbClr val="505050">
                    <a:alpha val="99000"/>
                  </a:srgbClr>
                </a:solidFill>
                <a:ea typeface="Adobe Fan Heiti Std B" pitchFamily="34" charset="-128"/>
                <a:cs typeface="Segoe UI" pitchFamily="34" charset="0"/>
              </a:rPr>
              <a:t>Oameni, Organizație și Cultură</a:t>
            </a:r>
            <a:endParaRPr lang="en-US" sz="3200" dirty="0">
              <a:solidFill>
                <a:srgbClr val="505050">
                  <a:alpha val="99000"/>
                </a:srgbClr>
              </a:solidFill>
              <a:ea typeface="Adobe Fan Heiti Std B" pitchFamily="34" charset="-128"/>
              <a:cs typeface="Segoe UI" pitchFamily="34" charset="0"/>
            </a:endParaRPr>
          </a:p>
          <a:p>
            <a:pPr marL="237473" indent="-237473" defTabSz="932312" fontAlgn="base">
              <a:spcBef>
                <a:spcPct val="0"/>
              </a:spcBef>
              <a:spcAft>
                <a:spcPts val="816"/>
              </a:spcAft>
              <a:buFont typeface="Arial" panose="020B0604020202020204" pitchFamily="34" charset="0"/>
              <a:buChar char="•"/>
            </a:pPr>
            <a:r>
              <a:rPr lang="ro-RO" sz="3200" dirty="0" smtClean="0">
                <a:solidFill>
                  <a:srgbClr val="505050">
                    <a:alpha val="99000"/>
                  </a:srgbClr>
                </a:solidFill>
                <a:ea typeface="Adobe Fan Heiti Std B" pitchFamily="34" charset="-128"/>
                <a:cs typeface="Segoe UI" pitchFamily="34" charset="0"/>
              </a:rPr>
              <a:t>Procese de business, tehnologie</a:t>
            </a:r>
          </a:p>
          <a:p>
            <a:pPr marL="237473" indent="-237473" defTabSz="932312" fontAlgn="base">
              <a:spcBef>
                <a:spcPct val="0"/>
              </a:spcBef>
              <a:spcAft>
                <a:spcPts val="816"/>
              </a:spcAft>
              <a:buFont typeface="Arial" panose="020B0604020202020204" pitchFamily="34" charset="0"/>
              <a:buChar char="•"/>
            </a:pPr>
            <a:r>
              <a:rPr lang="ro-RO" sz="3200" dirty="0" smtClean="0">
                <a:solidFill>
                  <a:srgbClr val="505050">
                    <a:alpha val="99000"/>
                  </a:srgbClr>
                </a:solidFill>
                <a:ea typeface="Adobe Fan Heiti Std B" pitchFamily="34" charset="-128"/>
                <a:cs typeface="Segoe UI" pitchFamily="34" charset="0"/>
              </a:rPr>
              <a:t>Integrarea canalelor de distribuție, informare, ...</a:t>
            </a:r>
          </a:p>
          <a:p>
            <a:pPr marL="237473" indent="-237473" defTabSz="932312" fontAlgn="base">
              <a:spcBef>
                <a:spcPct val="0"/>
              </a:spcBef>
              <a:spcAft>
                <a:spcPts val="816"/>
              </a:spcAft>
              <a:buFont typeface="Arial" panose="020B0604020202020204" pitchFamily="34" charset="0"/>
              <a:buChar char="•"/>
            </a:pPr>
            <a:r>
              <a:rPr lang="ro-RO" sz="3200" dirty="0" smtClean="0">
                <a:solidFill>
                  <a:srgbClr val="505050">
                    <a:alpha val="99000"/>
                  </a:srgbClr>
                </a:solidFill>
                <a:ea typeface="Adobe Fan Heiti Std B" pitchFamily="34" charset="-128"/>
                <a:cs typeface="Segoe UI" pitchFamily="34" charset="0"/>
              </a:rPr>
              <a:t>Măsurători</a:t>
            </a:r>
          </a:p>
          <a:p>
            <a:pPr marL="237473" indent="-237473" defTabSz="932312" fontAlgn="base">
              <a:spcBef>
                <a:spcPct val="0"/>
              </a:spcBef>
              <a:spcAft>
                <a:spcPts val="816"/>
              </a:spcAft>
              <a:buFont typeface="Arial" panose="020B0604020202020204" pitchFamily="34" charset="0"/>
              <a:buChar char="•"/>
            </a:pPr>
            <a:endParaRPr lang="en-US" sz="3600" dirty="0">
              <a:solidFill>
                <a:srgbClr val="505050">
                  <a:alpha val="99000"/>
                </a:srgbClr>
              </a:solidFill>
              <a:ea typeface="Adobe Fan Heiti Std B" pitchFamily="34" charset="-128"/>
              <a:cs typeface="Segoe UI" pitchFamily="34" charset="0"/>
            </a:endParaRPr>
          </a:p>
        </p:txBody>
      </p:sp>
      <p:sp>
        <p:nvSpPr>
          <p:cNvPr id="3" name="Title 2"/>
          <p:cNvSpPr>
            <a:spLocks noGrp="1"/>
          </p:cNvSpPr>
          <p:nvPr>
            <p:ph type="title"/>
          </p:nvPr>
        </p:nvSpPr>
        <p:spPr/>
        <p:txBody>
          <a:bodyPr/>
          <a:lstStyle/>
          <a:p>
            <a:r>
              <a:rPr lang="ro-RO" dirty="0" smtClean="0"/>
              <a:t>4 nivele de transformare</a:t>
            </a:r>
            <a:endParaRPr lang="en-US" dirty="0"/>
          </a:p>
        </p:txBody>
      </p:sp>
    </p:spTree>
    <p:extLst>
      <p:ext uri="{BB962C8B-B14F-4D97-AF65-F5344CB8AC3E}">
        <p14:creationId xmlns:p14="http://schemas.microsoft.com/office/powerpoint/2010/main" val="1645627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o-RO" dirty="0" smtClean="0"/>
              <a:t>4 condiții de îndeplinit</a:t>
            </a:r>
            <a:endParaRPr lang="en-US" dirty="0"/>
          </a:p>
        </p:txBody>
      </p:sp>
      <p:grpSp>
        <p:nvGrpSpPr>
          <p:cNvPr id="15" name="Group 14"/>
          <p:cNvGrpSpPr/>
          <p:nvPr/>
        </p:nvGrpSpPr>
        <p:grpSpPr>
          <a:xfrm>
            <a:off x="274640" y="1386134"/>
            <a:ext cx="11889563" cy="927405"/>
            <a:chOff x="274640" y="1639525"/>
            <a:chExt cx="11889563" cy="927405"/>
          </a:xfrm>
        </p:grpSpPr>
        <p:sp>
          <p:nvSpPr>
            <p:cNvPr id="9" name="Rectangle 8"/>
            <p:cNvSpPr/>
            <p:nvPr/>
          </p:nvSpPr>
          <p:spPr bwMode="auto">
            <a:xfrm>
              <a:off x="274640" y="1652530"/>
              <a:ext cx="169738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Nevoie de schimbare</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2543329" y="1652530"/>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Viziune și scop clar</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4812019" y="1640519"/>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Capabilitate de a schimba</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7080709" y="1639525"/>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Pași concreți</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10026930" y="1652530"/>
              <a:ext cx="2137273"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Succes</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p:nvSpPr>
          <p:spPr>
            <a:xfrm>
              <a:off x="1972020" y="1795798"/>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16" name="TextBox 15"/>
            <p:cNvSpPr txBox="1"/>
            <p:nvPr/>
          </p:nvSpPr>
          <p:spPr>
            <a:xfrm>
              <a:off x="4240709" y="1795798"/>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17" name="TextBox 16"/>
            <p:cNvSpPr txBox="1"/>
            <p:nvPr/>
          </p:nvSpPr>
          <p:spPr>
            <a:xfrm>
              <a:off x="6509399" y="1795798"/>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18" name="TextBox 17"/>
            <p:cNvSpPr txBox="1"/>
            <p:nvPr/>
          </p:nvSpPr>
          <p:spPr>
            <a:xfrm>
              <a:off x="9108840" y="1795798"/>
              <a:ext cx="587341"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a:gradFill>
                    <a:gsLst>
                      <a:gs pos="2917">
                        <a:schemeClr val="tx1"/>
                      </a:gs>
                      <a:gs pos="30000">
                        <a:schemeClr val="tx1"/>
                      </a:gs>
                    </a:gsLst>
                    <a:lin ang="5400000" scaled="0"/>
                  </a:gradFill>
                </a:rPr>
                <a:t>=</a:t>
              </a:r>
              <a:endParaRPr lang="en-US" sz="2400" b="1" dirty="0" err="1" smtClean="0">
                <a:gradFill>
                  <a:gsLst>
                    <a:gs pos="2917">
                      <a:schemeClr val="tx1"/>
                    </a:gs>
                    <a:gs pos="30000">
                      <a:schemeClr val="tx1"/>
                    </a:gs>
                  </a:gsLst>
                  <a:lin ang="5400000" scaled="0"/>
                </a:gradFill>
              </a:endParaRPr>
            </a:p>
          </p:txBody>
        </p:sp>
      </p:grpSp>
      <p:grpSp>
        <p:nvGrpSpPr>
          <p:cNvPr id="19" name="Group 18"/>
          <p:cNvGrpSpPr/>
          <p:nvPr/>
        </p:nvGrpSpPr>
        <p:grpSpPr>
          <a:xfrm>
            <a:off x="274640" y="2449956"/>
            <a:ext cx="11889563" cy="927405"/>
            <a:chOff x="274639" y="2956732"/>
            <a:chExt cx="11889563" cy="927405"/>
          </a:xfrm>
        </p:grpSpPr>
        <p:sp>
          <p:nvSpPr>
            <p:cNvPr id="20" name="Rectangle 19"/>
            <p:cNvSpPr/>
            <p:nvPr/>
          </p:nvSpPr>
          <p:spPr bwMode="auto">
            <a:xfrm>
              <a:off x="274639" y="2969737"/>
              <a:ext cx="169738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2543328" y="2969737"/>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Viziune și scop clar</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4812018" y="2957726"/>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Capabilitate de a schimba</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7080708" y="2956732"/>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Pași concreți</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bwMode="auto">
            <a:xfrm>
              <a:off x="10026929" y="2969737"/>
              <a:ext cx="2137273" cy="91440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Inceput greoi</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TextBox 24"/>
            <p:cNvSpPr txBox="1"/>
            <p:nvPr/>
          </p:nvSpPr>
          <p:spPr>
            <a:xfrm>
              <a:off x="1972019" y="3113005"/>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26" name="TextBox 25"/>
            <p:cNvSpPr txBox="1"/>
            <p:nvPr/>
          </p:nvSpPr>
          <p:spPr>
            <a:xfrm>
              <a:off x="4240708" y="3113005"/>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27" name="TextBox 26"/>
            <p:cNvSpPr txBox="1"/>
            <p:nvPr/>
          </p:nvSpPr>
          <p:spPr>
            <a:xfrm>
              <a:off x="6509398" y="3113005"/>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28" name="TextBox 27"/>
            <p:cNvSpPr txBox="1"/>
            <p:nvPr/>
          </p:nvSpPr>
          <p:spPr>
            <a:xfrm>
              <a:off x="9108839" y="3113005"/>
              <a:ext cx="587341"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a:gradFill>
                    <a:gsLst>
                      <a:gs pos="2917">
                        <a:schemeClr val="tx1"/>
                      </a:gs>
                      <a:gs pos="30000">
                        <a:schemeClr val="tx1"/>
                      </a:gs>
                    </a:gsLst>
                    <a:lin ang="5400000" scaled="0"/>
                  </a:gradFill>
                </a:rPr>
                <a:t>=</a:t>
              </a:r>
              <a:endParaRPr lang="en-US" sz="2400" b="1" dirty="0" err="1" smtClean="0">
                <a:gradFill>
                  <a:gsLst>
                    <a:gs pos="2917">
                      <a:schemeClr val="tx1"/>
                    </a:gs>
                    <a:gs pos="30000">
                      <a:schemeClr val="tx1"/>
                    </a:gs>
                  </a:gsLst>
                  <a:lin ang="5400000" scaled="0"/>
                </a:gradFill>
              </a:endParaRPr>
            </a:p>
          </p:txBody>
        </p:sp>
      </p:grpSp>
      <p:grpSp>
        <p:nvGrpSpPr>
          <p:cNvPr id="78" name="Group 77"/>
          <p:cNvGrpSpPr/>
          <p:nvPr/>
        </p:nvGrpSpPr>
        <p:grpSpPr>
          <a:xfrm>
            <a:off x="274640" y="3511046"/>
            <a:ext cx="11889563" cy="927405"/>
            <a:chOff x="274639" y="4039416"/>
            <a:chExt cx="11889563" cy="927405"/>
          </a:xfrm>
        </p:grpSpPr>
        <p:sp>
          <p:nvSpPr>
            <p:cNvPr id="39" name="Rectangle 38"/>
            <p:cNvSpPr/>
            <p:nvPr/>
          </p:nvSpPr>
          <p:spPr bwMode="auto">
            <a:xfrm>
              <a:off x="274639" y="4052421"/>
              <a:ext cx="169738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Nevoie de schimbare</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2543328" y="4052421"/>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bwMode="auto">
            <a:xfrm>
              <a:off x="4812018" y="4040410"/>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Capabilitate de a schimba</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7080708" y="4039416"/>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Pași concreți</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a:off x="10026929" y="4052421"/>
              <a:ext cx="2137273" cy="91440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Lipsă de coordonare</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 name="TextBox 43"/>
            <p:cNvSpPr txBox="1"/>
            <p:nvPr/>
          </p:nvSpPr>
          <p:spPr>
            <a:xfrm>
              <a:off x="1972019" y="4195689"/>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45" name="TextBox 44"/>
            <p:cNvSpPr txBox="1"/>
            <p:nvPr/>
          </p:nvSpPr>
          <p:spPr>
            <a:xfrm>
              <a:off x="4240708" y="4195689"/>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46" name="TextBox 45"/>
            <p:cNvSpPr txBox="1"/>
            <p:nvPr/>
          </p:nvSpPr>
          <p:spPr>
            <a:xfrm>
              <a:off x="6509398" y="4195689"/>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47" name="TextBox 46"/>
            <p:cNvSpPr txBox="1"/>
            <p:nvPr/>
          </p:nvSpPr>
          <p:spPr>
            <a:xfrm>
              <a:off x="9108839" y="4195689"/>
              <a:ext cx="587341"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a:gradFill>
                    <a:gsLst>
                      <a:gs pos="2917">
                        <a:schemeClr val="tx1"/>
                      </a:gs>
                      <a:gs pos="30000">
                        <a:schemeClr val="tx1"/>
                      </a:gs>
                    </a:gsLst>
                    <a:lin ang="5400000" scaled="0"/>
                  </a:gradFill>
                </a:rPr>
                <a:t>=</a:t>
              </a:r>
              <a:endParaRPr lang="en-US" sz="2400" b="1" dirty="0" err="1" smtClean="0">
                <a:gradFill>
                  <a:gsLst>
                    <a:gs pos="2917">
                      <a:schemeClr val="tx1"/>
                    </a:gs>
                    <a:gs pos="30000">
                      <a:schemeClr val="tx1"/>
                    </a:gs>
                  </a:gsLst>
                  <a:lin ang="5400000" scaled="0"/>
                </a:gradFill>
              </a:endParaRPr>
            </a:p>
          </p:txBody>
        </p:sp>
      </p:grpSp>
      <p:grpSp>
        <p:nvGrpSpPr>
          <p:cNvPr id="48" name="Group 47"/>
          <p:cNvGrpSpPr/>
          <p:nvPr/>
        </p:nvGrpSpPr>
        <p:grpSpPr>
          <a:xfrm>
            <a:off x="274640" y="4580725"/>
            <a:ext cx="11889563" cy="927405"/>
            <a:chOff x="274640" y="1639525"/>
            <a:chExt cx="11889563" cy="927405"/>
          </a:xfrm>
        </p:grpSpPr>
        <p:sp>
          <p:nvSpPr>
            <p:cNvPr id="49" name="Rectangle 48"/>
            <p:cNvSpPr/>
            <p:nvPr/>
          </p:nvSpPr>
          <p:spPr bwMode="auto">
            <a:xfrm>
              <a:off x="274640" y="1652530"/>
              <a:ext cx="169738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Nevoie de schimbare</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 name="Rectangle 49"/>
            <p:cNvSpPr/>
            <p:nvPr/>
          </p:nvSpPr>
          <p:spPr bwMode="auto">
            <a:xfrm>
              <a:off x="2543329" y="1652530"/>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Viziune și scop clar</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4812019" y="1640519"/>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7080709" y="1639525"/>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Pași concreți</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10026930" y="1652530"/>
              <a:ext cx="2137273" cy="91440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Frustrare</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nvSpPr>
          <p:spPr>
            <a:xfrm>
              <a:off x="1972020" y="1795798"/>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55" name="TextBox 54"/>
            <p:cNvSpPr txBox="1"/>
            <p:nvPr/>
          </p:nvSpPr>
          <p:spPr>
            <a:xfrm>
              <a:off x="4240709" y="1795798"/>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56" name="TextBox 55"/>
            <p:cNvSpPr txBox="1"/>
            <p:nvPr/>
          </p:nvSpPr>
          <p:spPr>
            <a:xfrm>
              <a:off x="6509399" y="1795798"/>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57" name="TextBox 56"/>
            <p:cNvSpPr txBox="1"/>
            <p:nvPr/>
          </p:nvSpPr>
          <p:spPr>
            <a:xfrm>
              <a:off x="9108840" y="1795798"/>
              <a:ext cx="587341"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a:gradFill>
                    <a:gsLst>
                      <a:gs pos="2917">
                        <a:schemeClr val="tx1"/>
                      </a:gs>
                      <a:gs pos="30000">
                        <a:schemeClr val="tx1"/>
                      </a:gs>
                    </a:gsLst>
                    <a:lin ang="5400000" scaled="0"/>
                  </a:gradFill>
                </a:rPr>
                <a:t>=</a:t>
              </a:r>
              <a:endParaRPr lang="en-US" sz="2400" b="1" dirty="0" err="1" smtClean="0">
                <a:gradFill>
                  <a:gsLst>
                    <a:gs pos="2917">
                      <a:schemeClr val="tx1"/>
                    </a:gs>
                    <a:gs pos="30000">
                      <a:schemeClr val="tx1"/>
                    </a:gs>
                  </a:gsLst>
                  <a:lin ang="5400000" scaled="0"/>
                </a:gradFill>
              </a:endParaRPr>
            </a:p>
          </p:txBody>
        </p:sp>
      </p:grpSp>
      <p:grpSp>
        <p:nvGrpSpPr>
          <p:cNvPr id="68" name="Group 67"/>
          <p:cNvGrpSpPr/>
          <p:nvPr/>
        </p:nvGrpSpPr>
        <p:grpSpPr>
          <a:xfrm>
            <a:off x="274640" y="5658249"/>
            <a:ext cx="11889563" cy="927405"/>
            <a:chOff x="274640" y="1639525"/>
            <a:chExt cx="11889563" cy="927405"/>
          </a:xfrm>
        </p:grpSpPr>
        <p:sp>
          <p:nvSpPr>
            <p:cNvPr id="69" name="Rectangle 68"/>
            <p:cNvSpPr/>
            <p:nvPr/>
          </p:nvSpPr>
          <p:spPr bwMode="auto">
            <a:xfrm>
              <a:off x="274640" y="1652530"/>
              <a:ext cx="169738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Nevoie de schimbare</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0" name="Rectangle 69"/>
            <p:cNvSpPr/>
            <p:nvPr/>
          </p:nvSpPr>
          <p:spPr bwMode="auto">
            <a:xfrm>
              <a:off x="2543329" y="1652530"/>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Viziune și scop clar</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1" name="Rectangle 70"/>
            <p:cNvSpPr/>
            <p:nvPr/>
          </p:nvSpPr>
          <p:spPr bwMode="auto">
            <a:xfrm>
              <a:off x="4812019" y="1640519"/>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Capabilitate de a schimba</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2" name="Rectangle 71"/>
            <p:cNvSpPr/>
            <p:nvPr/>
          </p:nvSpPr>
          <p:spPr bwMode="auto">
            <a:xfrm>
              <a:off x="7080709" y="1639525"/>
              <a:ext cx="1697381"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3" name="Rectangle 72"/>
            <p:cNvSpPr/>
            <p:nvPr/>
          </p:nvSpPr>
          <p:spPr bwMode="auto">
            <a:xfrm>
              <a:off x="10026930" y="1652530"/>
              <a:ext cx="2137273" cy="91440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o-RO" sz="2000" dirty="0" smtClean="0">
                  <a:gradFill>
                    <a:gsLst>
                      <a:gs pos="0">
                        <a:srgbClr val="FFFFFF"/>
                      </a:gs>
                      <a:gs pos="100000">
                        <a:srgbClr val="FFFFFF"/>
                      </a:gs>
                    </a:gsLst>
                    <a:lin ang="5400000" scaled="0"/>
                  </a:gradFill>
                  <a:ea typeface="Segoe UI" pitchFamily="34" charset="0"/>
                  <a:cs typeface="Segoe UI" pitchFamily="34" charset="0"/>
                </a:rPr>
                <a:t>Lipsă de acțiune</a:t>
              </a: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TextBox 73"/>
            <p:cNvSpPr txBox="1"/>
            <p:nvPr/>
          </p:nvSpPr>
          <p:spPr>
            <a:xfrm>
              <a:off x="1972020" y="1795798"/>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75" name="TextBox 74"/>
            <p:cNvSpPr txBox="1"/>
            <p:nvPr/>
          </p:nvSpPr>
          <p:spPr>
            <a:xfrm>
              <a:off x="4240709" y="1795798"/>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76" name="TextBox 75"/>
            <p:cNvSpPr txBox="1"/>
            <p:nvPr/>
          </p:nvSpPr>
          <p:spPr>
            <a:xfrm>
              <a:off x="6509399" y="1795798"/>
              <a:ext cx="571310"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smtClean="0">
                  <a:gradFill>
                    <a:gsLst>
                      <a:gs pos="2917">
                        <a:schemeClr val="tx1"/>
                      </a:gs>
                      <a:gs pos="30000">
                        <a:schemeClr val="tx1"/>
                      </a:gs>
                    </a:gsLst>
                    <a:lin ang="5400000" scaled="0"/>
                  </a:gradFill>
                </a:rPr>
                <a:t>X</a:t>
              </a:r>
              <a:endParaRPr lang="en-US" sz="2400" b="1" dirty="0" err="1" smtClean="0">
                <a:gradFill>
                  <a:gsLst>
                    <a:gs pos="2917">
                      <a:schemeClr val="tx1"/>
                    </a:gs>
                    <a:gs pos="30000">
                      <a:schemeClr val="tx1"/>
                    </a:gs>
                  </a:gsLst>
                  <a:lin ang="5400000" scaled="0"/>
                </a:gradFill>
              </a:endParaRPr>
            </a:p>
          </p:txBody>
        </p:sp>
        <p:sp>
          <p:nvSpPr>
            <p:cNvPr id="77" name="TextBox 76"/>
            <p:cNvSpPr txBox="1"/>
            <p:nvPr/>
          </p:nvSpPr>
          <p:spPr>
            <a:xfrm>
              <a:off x="9108840" y="1795798"/>
              <a:ext cx="587341" cy="627864"/>
            </a:xfrm>
            <a:prstGeom prst="rect">
              <a:avLst/>
            </a:prstGeom>
            <a:noFill/>
          </p:spPr>
          <p:txBody>
            <a:bodyPr wrap="none" lIns="182880" tIns="146304" rIns="182880" bIns="146304" rtlCol="0">
              <a:spAutoFit/>
            </a:bodyPr>
            <a:lstStyle/>
            <a:p>
              <a:pPr algn="ctr">
                <a:lnSpc>
                  <a:spcPct val="90000"/>
                </a:lnSpc>
                <a:spcAft>
                  <a:spcPts val="600"/>
                </a:spcAft>
              </a:pPr>
              <a:r>
                <a:rPr lang="ro-RO" sz="2400" b="1" dirty="0">
                  <a:gradFill>
                    <a:gsLst>
                      <a:gs pos="2917">
                        <a:schemeClr val="tx1"/>
                      </a:gs>
                      <a:gs pos="30000">
                        <a:schemeClr val="tx1"/>
                      </a:gs>
                    </a:gsLst>
                    <a:lin ang="5400000" scaled="0"/>
                  </a:gradFill>
                </a:rPr>
                <a:t>=</a:t>
              </a:r>
              <a:endParaRPr lang="en-US" sz="2400" b="1" dirty="0" err="1" smtClean="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68036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a:off x="274639" y="1591392"/>
            <a:ext cx="11889564" cy="40933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48694" tIns="124347" rIns="0" bIns="0" numCol="1" rtlCol="0" anchor="t" anchorCtr="0" compatLnSpc="1">
            <a:prstTxWarp prst="textNoShape">
              <a:avLst/>
            </a:prstTxWarp>
          </a:bodyPr>
          <a:lstStyle/>
          <a:p>
            <a:pPr marL="237473" indent="-237473" defTabSz="932312" fontAlgn="base">
              <a:spcBef>
                <a:spcPct val="0"/>
              </a:spcBef>
              <a:spcAft>
                <a:spcPts val="816"/>
              </a:spcAft>
              <a:buFont typeface="Arial" panose="020B0604020202020204" pitchFamily="34" charset="0"/>
              <a:buChar char="•"/>
            </a:pPr>
            <a:r>
              <a:rPr lang="ro-RO" sz="3200" dirty="0" smtClean="0">
                <a:solidFill>
                  <a:srgbClr val="505050">
                    <a:alpha val="99000"/>
                  </a:srgbClr>
                </a:solidFill>
                <a:ea typeface="Adobe Fan Heiti Std B" pitchFamily="34" charset="-128"/>
                <a:cs typeface="Segoe UI" pitchFamily="34" charset="0"/>
              </a:rPr>
              <a:t>Vă cunoașteți clienții?</a:t>
            </a:r>
          </a:p>
          <a:p>
            <a:pPr marL="237473" indent="-237473" defTabSz="932312" fontAlgn="base">
              <a:spcBef>
                <a:spcPct val="0"/>
              </a:spcBef>
              <a:spcAft>
                <a:spcPts val="816"/>
              </a:spcAft>
              <a:buFont typeface="Arial" panose="020B0604020202020204" pitchFamily="34" charset="0"/>
              <a:buChar char="•"/>
            </a:pPr>
            <a:r>
              <a:rPr lang="ro-RO" sz="3200" dirty="0" smtClean="0">
                <a:solidFill>
                  <a:srgbClr val="505050">
                    <a:alpha val="99000"/>
                  </a:srgbClr>
                </a:solidFill>
                <a:ea typeface="Adobe Fan Heiti Std B" pitchFamily="34" charset="-128"/>
                <a:cs typeface="Segoe UI" pitchFamily="34" charset="0"/>
              </a:rPr>
              <a:t>Vă cunoașteți personalul?</a:t>
            </a:r>
          </a:p>
          <a:p>
            <a:pPr marL="237473" indent="-237473" defTabSz="932312" fontAlgn="base">
              <a:spcBef>
                <a:spcPct val="0"/>
              </a:spcBef>
              <a:spcAft>
                <a:spcPts val="816"/>
              </a:spcAft>
              <a:buFont typeface="Arial" panose="020B0604020202020204" pitchFamily="34" charset="0"/>
              <a:buChar char="•"/>
            </a:pPr>
            <a:endParaRPr lang="en-US" sz="3600" dirty="0">
              <a:solidFill>
                <a:srgbClr val="505050">
                  <a:alpha val="99000"/>
                </a:srgbClr>
              </a:solidFill>
              <a:ea typeface="Adobe Fan Heiti Std B" pitchFamily="34" charset="-128"/>
              <a:cs typeface="Segoe UI" pitchFamily="34" charset="0"/>
            </a:endParaRPr>
          </a:p>
        </p:txBody>
      </p:sp>
      <p:sp>
        <p:nvSpPr>
          <p:cNvPr id="3" name="Title 2"/>
          <p:cNvSpPr>
            <a:spLocks noGrp="1"/>
          </p:cNvSpPr>
          <p:nvPr>
            <p:ph type="title"/>
          </p:nvPr>
        </p:nvSpPr>
        <p:spPr/>
        <p:txBody>
          <a:bodyPr/>
          <a:lstStyle/>
          <a:p>
            <a:r>
              <a:rPr lang="ro-RO" dirty="0" smtClean="0"/>
              <a:t>Nevoia de schimbare</a:t>
            </a:r>
            <a:endParaRPr lang="en-US" dirty="0"/>
          </a:p>
        </p:txBody>
      </p:sp>
    </p:spTree>
    <p:extLst>
      <p:ext uri="{BB962C8B-B14F-4D97-AF65-F5344CB8AC3E}">
        <p14:creationId xmlns:p14="http://schemas.microsoft.com/office/powerpoint/2010/main" val="1733059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a:off x="274639" y="1591392"/>
            <a:ext cx="11889564" cy="40933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48694" tIns="124347" rIns="0" bIns="0" numCol="1" rtlCol="0" anchor="t" anchorCtr="0" compatLnSpc="1">
            <a:prstTxWarp prst="textNoShape">
              <a:avLst/>
            </a:prstTxWarp>
          </a:bodyPr>
          <a:lstStyle/>
          <a:p>
            <a:pPr marL="237473" indent="-237473" defTabSz="932312" fontAlgn="base">
              <a:spcBef>
                <a:spcPct val="0"/>
              </a:spcBef>
              <a:spcAft>
                <a:spcPts val="816"/>
              </a:spcAft>
              <a:buFont typeface="Arial" panose="020B0604020202020204" pitchFamily="34" charset="0"/>
              <a:buChar char="•"/>
            </a:pPr>
            <a:r>
              <a:rPr lang="ro-RO" sz="3200" dirty="0" smtClean="0">
                <a:solidFill>
                  <a:srgbClr val="505050">
                    <a:alpha val="99000"/>
                  </a:srgbClr>
                </a:solidFill>
                <a:ea typeface="Adobe Fan Heiti Std B" pitchFamily="34" charset="-128"/>
                <a:cs typeface="Segoe UI" pitchFamily="34" charset="0"/>
              </a:rPr>
              <a:t>Definiți o viziune și un scop MĂSURABIL</a:t>
            </a:r>
          </a:p>
          <a:p>
            <a:pPr marL="237473" indent="-237473" defTabSz="932312" fontAlgn="base">
              <a:spcBef>
                <a:spcPct val="0"/>
              </a:spcBef>
              <a:spcAft>
                <a:spcPts val="816"/>
              </a:spcAft>
              <a:buFont typeface="Arial" panose="020B0604020202020204" pitchFamily="34" charset="0"/>
              <a:buChar char="•"/>
            </a:pPr>
            <a:endParaRPr lang="ro-RO" sz="3200" dirty="0" smtClean="0">
              <a:solidFill>
                <a:srgbClr val="505050">
                  <a:alpha val="99000"/>
                </a:srgbClr>
              </a:solidFill>
              <a:ea typeface="Adobe Fan Heiti Std B" pitchFamily="34" charset="-128"/>
              <a:cs typeface="Segoe UI" pitchFamily="34" charset="0"/>
            </a:endParaRPr>
          </a:p>
          <a:p>
            <a:pPr defTabSz="932312" fontAlgn="base">
              <a:spcBef>
                <a:spcPct val="0"/>
              </a:spcBef>
              <a:spcAft>
                <a:spcPts val="816"/>
              </a:spcAft>
            </a:pPr>
            <a:r>
              <a:rPr lang="en-US" sz="3600" i="1" dirty="0" smtClean="0">
                <a:solidFill>
                  <a:srgbClr val="505050">
                    <a:alpha val="99000"/>
                  </a:srgbClr>
                </a:solidFill>
                <a:ea typeface="Adobe Fan Heiti Std B" pitchFamily="34" charset="-128"/>
                <a:cs typeface="Segoe UI" pitchFamily="34" charset="0"/>
              </a:rPr>
              <a:t>“By 2018, one-third of our customer contacts will come from digital contacts, resulting in a superior customer engagement vs our competitors”</a:t>
            </a:r>
            <a:endParaRPr lang="ro-RO" sz="3200" i="1" dirty="0" smtClean="0">
              <a:solidFill>
                <a:srgbClr val="505050">
                  <a:alpha val="99000"/>
                </a:srgbClr>
              </a:solidFill>
              <a:ea typeface="Adobe Fan Heiti Std B" pitchFamily="34" charset="-128"/>
              <a:cs typeface="Segoe UI" pitchFamily="34" charset="0"/>
            </a:endParaRPr>
          </a:p>
          <a:p>
            <a:pPr marL="237473" indent="-237473" defTabSz="932312" fontAlgn="base">
              <a:spcBef>
                <a:spcPct val="0"/>
              </a:spcBef>
              <a:spcAft>
                <a:spcPts val="816"/>
              </a:spcAft>
              <a:buFont typeface="Arial" panose="020B0604020202020204" pitchFamily="34" charset="0"/>
              <a:buChar char="•"/>
            </a:pPr>
            <a:endParaRPr lang="en-US" sz="3600" dirty="0">
              <a:solidFill>
                <a:srgbClr val="505050">
                  <a:alpha val="99000"/>
                </a:srgbClr>
              </a:solidFill>
              <a:ea typeface="Adobe Fan Heiti Std B" pitchFamily="34" charset="-128"/>
              <a:cs typeface="Segoe UI" pitchFamily="34" charset="0"/>
            </a:endParaRPr>
          </a:p>
        </p:txBody>
      </p:sp>
      <p:sp>
        <p:nvSpPr>
          <p:cNvPr id="3" name="Title 2"/>
          <p:cNvSpPr>
            <a:spLocks noGrp="1"/>
          </p:cNvSpPr>
          <p:nvPr>
            <p:ph type="title"/>
          </p:nvPr>
        </p:nvSpPr>
        <p:spPr/>
        <p:txBody>
          <a:bodyPr/>
          <a:lstStyle/>
          <a:p>
            <a:r>
              <a:rPr lang="ro-RO" dirty="0" smtClean="0"/>
              <a:t>Viziunea și scopul</a:t>
            </a:r>
            <a:endParaRPr lang="en-US" dirty="0"/>
          </a:p>
        </p:txBody>
      </p:sp>
    </p:spTree>
    <p:extLst>
      <p:ext uri="{BB962C8B-B14F-4D97-AF65-F5344CB8AC3E}">
        <p14:creationId xmlns:p14="http://schemas.microsoft.com/office/powerpoint/2010/main" val="2065466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a:off x="274639" y="1591392"/>
            <a:ext cx="11889564" cy="40933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48694" tIns="124347" rIns="0" bIns="0" numCol="1" rtlCol="0" anchor="t" anchorCtr="0" compatLnSpc="1">
            <a:prstTxWarp prst="textNoShape">
              <a:avLst/>
            </a:prstTxWarp>
          </a:bodyPr>
          <a:lstStyle/>
          <a:p>
            <a:pPr marL="237473" indent="-237473" defTabSz="932312" fontAlgn="base">
              <a:spcBef>
                <a:spcPct val="0"/>
              </a:spcBef>
              <a:spcAft>
                <a:spcPts val="816"/>
              </a:spcAft>
              <a:buFont typeface="Arial" panose="020B0604020202020204" pitchFamily="34" charset="0"/>
              <a:buChar char="•"/>
            </a:pPr>
            <a:r>
              <a:rPr lang="en-US" sz="3200" dirty="0" smtClean="0">
                <a:solidFill>
                  <a:srgbClr val="505050">
                    <a:alpha val="99000"/>
                  </a:srgbClr>
                </a:solidFill>
                <a:ea typeface="Adobe Fan Heiti Std B" pitchFamily="34" charset="-128"/>
                <a:cs typeface="Segoe UI" pitchFamily="34" charset="0"/>
              </a:rPr>
              <a:t>“Skills training in digital is ‘learning by doing’”</a:t>
            </a:r>
          </a:p>
          <a:p>
            <a:pPr defTabSz="932312" fontAlgn="base">
              <a:spcBef>
                <a:spcPct val="0"/>
              </a:spcBef>
              <a:spcAft>
                <a:spcPts val="816"/>
              </a:spcAft>
            </a:pPr>
            <a:endParaRPr lang="en-US" sz="3200" dirty="0" smtClean="0">
              <a:solidFill>
                <a:srgbClr val="505050">
                  <a:alpha val="99000"/>
                </a:srgbClr>
              </a:solidFill>
              <a:ea typeface="Adobe Fan Heiti Std B" pitchFamily="34" charset="-128"/>
              <a:cs typeface="Segoe UI" pitchFamily="34" charset="0"/>
            </a:endParaRPr>
          </a:p>
          <a:p>
            <a:pPr marL="237473" indent="-237473" defTabSz="932312" fontAlgn="base">
              <a:spcBef>
                <a:spcPct val="0"/>
              </a:spcBef>
              <a:spcAft>
                <a:spcPts val="816"/>
              </a:spcAft>
              <a:buFont typeface="Arial" panose="020B0604020202020204" pitchFamily="34" charset="0"/>
              <a:buChar char="•"/>
            </a:pPr>
            <a:r>
              <a:rPr lang="en-US" sz="3200" dirty="0" smtClean="0">
                <a:solidFill>
                  <a:srgbClr val="505050">
                    <a:alpha val="99000"/>
                  </a:srgbClr>
                </a:solidFill>
                <a:ea typeface="Adobe Fan Heiti Std B" pitchFamily="34" charset="-128"/>
                <a:cs typeface="Segoe UI" pitchFamily="34" charset="0"/>
              </a:rPr>
              <a:t>Training</a:t>
            </a:r>
          </a:p>
          <a:p>
            <a:pPr marL="237473" indent="-237473" defTabSz="932312" fontAlgn="base">
              <a:spcBef>
                <a:spcPct val="0"/>
              </a:spcBef>
              <a:spcAft>
                <a:spcPts val="816"/>
              </a:spcAft>
              <a:buFont typeface="Arial" panose="020B0604020202020204" pitchFamily="34" charset="0"/>
              <a:buChar char="•"/>
            </a:pPr>
            <a:r>
              <a:rPr lang="en-US" sz="3200" dirty="0" err="1" smtClean="0">
                <a:solidFill>
                  <a:srgbClr val="505050">
                    <a:alpha val="99000"/>
                  </a:srgbClr>
                </a:solidFill>
                <a:ea typeface="Adobe Fan Heiti Std B" pitchFamily="34" charset="-128"/>
                <a:cs typeface="Segoe UI" pitchFamily="34" charset="0"/>
              </a:rPr>
              <a:t>Socializare</a:t>
            </a:r>
            <a:endParaRPr lang="ro-RO" sz="3200" dirty="0" smtClean="0">
              <a:solidFill>
                <a:srgbClr val="505050">
                  <a:alpha val="99000"/>
                </a:srgbClr>
              </a:solidFill>
              <a:ea typeface="Adobe Fan Heiti Std B" pitchFamily="34" charset="-128"/>
              <a:cs typeface="Segoe UI" pitchFamily="34" charset="0"/>
            </a:endParaRPr>
          </a:p>
          <a:p>
            <a:pPr marL="237473" indent="-237473" defTabSz="932312" fontAlgn="base">
              <a:spcBef>
                <a:spcPct val="0"/>
              </a:spcBef>
              <a:spcAft>
                <a:spcPts val="816"/>
              </a:spcAft>
              <a:buFont typeface="Arial" panose="020B0604020202020204" pitchFamily="34" charset="0"/>
              <a:buChar char="•"/>
            </a:pPr>
            <a:r>
              <a:rPr lang="en-US" sz="3600" dirty="0" smtClean="0">
                <a:solidFill>
                  <a:srgbClr val="505050">
                    <a:alpha val="99000"/>
                  </a:srgbClr>
                </a:solidFill>
                <a:ea typeface="Adobe Fan Heiti Std B" pitchFamily="34" charset="-128"/>
                <a:cs typeface="Segoe UI" pitchFamily="34" charset="0"/>
              </a:rPr>
              <a:t>Gamification – </a:t>
            </a:r>
            <a:r>
              <a:rPr lang="en-US" sz="3600" dirty="0" err="1" smtClean="0">
                <a:solidFill>
                  <a:srgbClr val="505050">
                    <a:alpha val="99000"/>
                  </a:srgbClr>
                </a:solidFill>
                <a:ea typeface="Adobe Fan Heiti Std B" pitchFamily="34" charset="-128"/>
                <a:cs typeface="Segoe UI" pitchFamily="34" charset="0"/>
              </a:rPr>
              <a:t>Servier</a:t>
            </a:r>
            <a:r>
              <a:rPr lang="en-US" sz="3600" dirty="0" smtClean="0">
                <a:solidFill>
                  <a:srgbClr val="505050">
                    <a:alpha val="99000"/>
                  </a:srgbClr>
                </a:solidFill>
                <a:ea typeface="Adobe Fan Heiti Std B" pitchFamily="34" charset="-128"/>
                <a:cs typeface="Segoe UI" pitchFamily="34" charset="0"/>
              </a:rPr>
              <a:t> Pharma</a:t>
            </a:r>
            <a:r>
              <a:rPr lang="ro-RO" sz="3600" dirty="0" smtClean="0">
                <a:solidFill>
                  <a:srgbClr val="505050">
                    <a:alpha val="99000"/>
                  </a:srgbClr>
                </a:solidFill>
                <a:ea typeface="Adobe Fan Heiti Std B" pitchFamily="34" charset="-128"/>
                <a:cs typeface="Segoe UI" pitchFamily="34" charset="0"/>
              </a:rPr>
              <a:t> (+ tablete, CRM)</a:t>
            </a:r>
            <a:endParaRPr lang="en-US" sz="3600" dirty="0">
              <a:solidFill>
                <a:srgbClr val="505050">
                  <a:alpha val="99000"/>
                </a:srgbClr>
              </a:solidFill>
              <a:ea typeface="Adobe Fan Heiti Std B" pitchFamily="34" charset="-128"/>
              <a:cs typeface="Segoe UI" pitchFamily="34" charset="0"/>
            </a:endParaRPr>
          </a:p>
        </p:txBody>
      </p:sp>
      <p:sp>
        <p:nvSpPr>
          <p:cNvPr id="3" name="Title 2"/>
          <p:cNvSpPr>
            <a:spLocks noGrp="1"/>
          </p:cNvSpPr>
          <p:nvPr>
            <p:ph type="title"/>
          </p:nvPr>
        </p:nvSpPr>
        <p:spPr/>
        <p:txBody>
          <a:bodyPr/>
          <a:lstStyle/>
          <a:p>
            <a:r>
              <a:rPr lang="en-US" dirty="0" err="1" smtClean="0"/>
              <a:t>Capabilitatea</a:t>
            </a:r>
            <a:r>
              <a:rPr lang="en-US" dirty="0" smtClean="0"/>
              <a:t> </a:t>
            </a:r>
            <a:r>
              <a:rPr lang="ro-RO" dirty="0" smtClean="0"/>
              <a:t>și pașii concreți</a:t>
            </a:r>
            <a:endParaRPr lang="en-US" dirty="0"/>
          </a:p>
        </p:txBody>
      </p:sp>
    </p:spTree>
    <p:extLst>
      <p:ext uri="{BB962C8B-B14F-4D97-AF65-F5344CB8AC3E}">
        <p14:creationId xmlns:p14="http://schemas.microsoft.com/office/powerpoint/2010/main" val="2977515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a:off x="274639" y="1591392"/>
            <a:ext cx="11889564" cy="48865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48694" tIns="124347" rIns="0" bIns="0" numCol="1" rtlCol="0" anchor="t" anchorCtr="0" compatLnSpc="1">
            <a:prstTxWarp prst="textNoShape">
              <a:avLst/>
            </a:prstTxWarp>
          </a:bodyPr>
          <a:lstStyle/>
          <a:p>
            <a:pPr marL="237473" indent="-237473" defTabSz="932312" fontAlgn="base">
              <a:spcBef>
                <a:spcPct val="0"/>
              </a:spcBef>
              <a:spcAft>
                <a:spcPts val="816"/>
              </a:spcAft>
              <a:buFont typeface="Arial" panose="020B0604020202020204" pitchFamily="34" charset="0"/>
              <a:buChar char="•"/>
            </a:pPr>
            <a:r>
              <a:rPr lang="en-US" sz="3600" dirty="0" smtClean="0">
                <a:solidFill>
                  <a:srgbClr val="505050">
                    <a:alpha val="99000"/>
                  </a:srgbClr>
                </a:solidFill>
                <a:ea typeface="Adobe Fan Heiti Std B" pitchFamily="34" charset="-128"/>
                <a:cs typeface="Segoe UI" pitchFamily="34" charset="0"/>
              </a:rPr>
              <a:t>AstraZeneca</a:t>
            </a:r>
          </a:p>
          <a:p>
            <a:pPr marL="237473" indent="-237473" defTabSz="932312" fontAlgn="base">
              <a:spcBef>
                <a:spcPct val="0"/>
              </a:spcBef>
              <a:spcAft>
                <a:spcPts val="816"/>
              </a:spcAft>
              <a:buFont typeface="Arial" panose="020B0604020202020204" pitchFamily="34" charset="0"/>
              <a:buChar char="•"/>
            </a:pPr>
            <a:r>
              <a:rPr lang="en-US" sz="3600" dirty="0" err="1" smtClean="0">
                <a:solidFill>
                  <a:srgbClr val="505050">
                    <a:alpha val="99000"/>
                  </a:srgbClr>
                </a:solidFill>
                <a:ea typeface="Adobe Fan Heiti Std B" pitchFamily="34" charset="-128"/>
                <a:cs typeface="Segoe UI" pitchFamily="34" charset="0"/>
              </a:rPr>
              <a:t>Lavipharm</a:t>
            </a:r>
            <a:endParaRPr lang="en-US" sz="3600" dirty="0" smtClean="0">
              <a:solidFill>
                <a:srgbClr val="505050">
                  <a:alpha val="99000"/>
                </a:srgbClr>
              </a:solidFill>
              <a:ea typeface="Adobe Fan Heiti Std B" pitchFamily="34" charset="-128"/>
              <a:cs typeface="Segoe UI" pitchFamily="34" charset="0"/>
            </a:endParaRPr>
          </a:p>
          <a:p>
            <a:pPr marL="237473" indent="-237473" defTabSz="932312" fontAlgn="base">
              <a:spcBef>
                <a:spcPct val="0"/>
              </a:spcBef>
              <a:spcAft>
                <a:spcPts val="816"/>
              </a:spcAft>
              <a:buFont typeface="Arial" panose="020B0604020202020204" pitchFamily="34" charset="0"/>
              <a:buChar char="•"/>
            </a:pPr>
            <a:r>
              <a:rPr lang="en-US" sz="3600" dirty="0" smtClean="0">
                <a:solidFill>
                  <a:srgbClr val="505050">
                    <a:alpha val="99000"/>
                  </a:srgbClr>
                </a:solidFill>
                <a:ea typeface="Adobe Fan Heiti Std B" pitchFamily="34" charset="-128"/>
                <a:cs typeface="Segoe UI" pitchFamily="34" charset="0"/>
              </a:rPr>
              <a:t>Bristol-Myers Squibb</a:t>
            </a:r>
          </a:p>
          <a:p>
            <a:pPr marL="237473" indent="-237473" defTabSz="932312" fontAlgn="base">
              <a:spcBef>
                <a:spcPct val="0"/>
              </a:spcBef>
              <a:spcAft>
                <a:spcPts val="816"/>
              </a:spcAft>
              <a:buFont typeface="Arial" panose="020B0604020202020204" pitchFamily="34" charset="0"/>
              <a:buChar char="•"/>
            </a:pPr>
            <a:r>
              <a:rPr lang="en-US" sz="3600" dirty="0" smtClean="0">
                <a:solidFill>
                  <a:srgbClr val="505050">
                    <a:alpha val="99000"/>
                  </a:srgbClr>
                </a:solidFill>
                <a:ea typeface="Adobe Fan Heiti Std B" pitchFamily="34" charset="-128"/>
                <a:cs typeface="Segoe UI" pitchFamily="34" charset="0"/>
              </a:rPr>
              <a:t>Novartis</a:t>
            </a:r>
          </a:p>
          <a:p>
            <a:pPr marL="237473" indent="-237473" defTabSz="932312" fontAlgn="base">
              <a:spcBef>
                <a:spcPct val="0"/>
              </a:spcBef>
              <a:spcAft>
                <a:spcPts val="816"/>
              </a:spcAft>
              <a:buFont typeface="Arial" panose="020B0604020202020204" pitchFamily="34" charset="0"/>
              <a:buChar char="•"/>
            </a:pPr>
            <a:r>
              <a:rPr lang="en-US" sz="3600" dirty="0" err="1" smtClean="0">
                <a:solidFill>
                  <a:srgbClr val="505050">
                    <a:alpha val="99000"/>
                  </a:srgbClr>
                </a:solidFill>
                <a:ea typeface="Adobe Fan Heiti Std B" pitchFamily="34" charset="-128"/>
                <a:cs typeface="Segoe UI" pitchFamily="34" charset="0"/>
              </a:rPr>
              <a:t>Moderna</a:t>
            </a:r>
            <a:r>
              <a:rPr lang="en-US" sz="3600" dirty="0" smtClean="0">
                <a:solidFill>
                  <a:srgbClr val="505050">
                    <a:alpha val="99000"/>
                  </a:srgbClr>
                </a:solidFill>
                <a:ea typeface="Adobe Fan Heiti Std B" pitchFamily="34" charset="-128"/>
                <a:cs typeface="Segoe UI" pitchFamily="34" charset="0"/>
              </a:rPr>
              <a:t> Therapeutics</a:t>
            </a:r>
          </a:p>
          <a:p>
            <a:pPr marL="237473" indent="-237473" defTabSz="932312" fontAlgn="base">
              <a:spcBef>
                <a:spcPct val="0"/>
              </a:spcBef>
              <a:spcAft>
                <a:spcPts val="816"/>
              </a:spcAft>
              <a:buFont typeface="Arial" panose="020B0604020202020204" pitchFamily="34" charset="0"/>
              <a:buChar char="•"/>
            </a:pPr>
            <a:r>
              <a:rPr lang="en-US" sz="3600" dirty="0" smtClean="0">
                <a:solidFill>
                  <a:srgbClr val="505050">
                    <a:alpha val="99000"/>
                  </a:srgbClr>
                </a:solidFill>
                <a:ea typeface="Adobe Fan Heiti Std B" pitchFamily="34" charset="-128"/>
                <a:cs typeface="Segoe UI" pitchFamily="34" charset="0"/>
              </a:rPr>
              <a:t>LEO Pharma</a:t>
            </a:r>
          </a:p>
          <a:p>
            <a:pPr marL="237473" indent="-237473" defTabSz="932312" fontAlgn="base">
              <a:spcBef>
                <a:spcPct val="0"/>
              </a:spcBef>
              <a:spcAft>
                <a:spcPts val="816"/>
              </a:spcAft>
              <a:buFont typeface="Arial" panose="020B0604020202020204" pitchFamily="34" charset="0"/>
              <a:buChar char="•"/>
            </a:pPr>
            <a:r>
              <a:rPr lang="en-US" sz="3600" dirty="0" smtClean="0">
                <a:solidFill>
                  <a:srgbClr val="505050">
                    <a:alpha val="99000"/>
                  </a:srgbClr>
                </a:solidFill>
                <a:ea typeface="Adobe Fan Heiti Std B" pitchFamily="34" charset="-128"/>
                <a:cs typeface="Segoe UI" pitchFamily="34" charset="0"/>
              </a:rPr>
              <a:t>Bayer</a:t>
            </a:r>
            <a:endParaRPr lang="en-US" sz="3600" dirty="0">
              <a:solidFill>
                <a:srgbClr val="505050">
                  <a:alpha val="99000"/>
                </a:srgbClr>
              </a:solidFill>
              <a:ea typeface="Adobe Fan Heiti Std B" pitchFamily="34" charset="-128"/>
              <a:cs typeface="Segoe UI" pitchFamily="34" charset="0"/>
            </a:endParaRPr>
          </a:p>
        </p:txBody>
      </p:sp>
      <p:sp>
        <p:nvSpPr>
          <p:cNvPr id="3" name="Title 2"/>
          <p:cNvSpPr>
            <a:spLocks noGrp="1"/>
          </p:cNvSpPr>
          <p:nvPr>
            <p:ph type="title"/>
          </p:nvPr>
        </p:nvSpPr>
        <p:spPr/>
        <p:txBody>
          <a:bodyPr/>
          <a:lstStyle/>
          <a:p>
            <a:r>
              <a:rPr lang="en-US" dirty="0" err="1" smtClean="0"/>
              <a:t>Exemple</a:t>
            </a:r>
            <a:r>
              <a:rPr lang="en-US" dirty="0" smtClean="0"/>
              <a:t> de </a:t>
            </a:r>
            <a:r>
              <a:rPr lang="en-US" dirty="0" err="1" smtClean="0"/>
              <a:t>succes</a:t>
            </a:r>
            <a:endParaRPr lang="en-US" dirty="0"/>
          </a:p>
        </p:txBody>
      </p:sp>
    </p:spTree>
    <p:extLst>
      <p:ext uri="{BB962C8B-B14F-4D97-AF65-F5344CB8AC3E}">
        <p14:creationId xmlns:p14="http://schemas.microsoft.com/office/powerpoint/2010/main" val="79301453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a:off x="274639" y="1591392"/>
            <a:ext cx="11889564" cy="48865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48694" tIns="124347" rIns="0" bIns="0" numCol="1" rtlCol="0" anchor="t" anchorCtr="0" compatLnSpc="1">
            <a:prstTxWarp prst="textNoShape">
              <a:avLst/>
            </a:prstTxWarp>
          </a:bodyPr>
          <a:lstStyle/>
          <a:p>
            <a:pPr marL="237473" indent="-237473" defTabSz="932312" fontAlgn="base">
              <a:spcBef>
                <a:spcPct val="0"/>
              </a:spcBef>
              <a:spcAft>
                <a:spcPts val="816"/>
              </a:spcAft>
              <a:buFont typeface="Arial" panose="020B0604020202020204" pitchFamily="34" charset="0"/>
              <a:buChar char="•"/>
            </a:pPr>
            <a:r>
              <a:rPr lang="en-US" sz="3600" dirty="0" err="1" smtClean="0">
                <a:solidFill>
                  <a:srgbClr val="505050">
                    <a:alpha val="99000"/>
                  </a:srgbClr>
                </a:solidFill>
                <a:ea typeface="Adobe Fan Heiti Std B" pitchFamily="34" charset="-128"/>
                <a:cs typeface="Segoe UI" pitchFamily="34" charset="0"/>
              </a:rPr>
              <a:t>Suntem</a:t>
            </a:r>
            <a:r>
              <a:rPr lang="en-US" sz="3600" dirty="0" smtClean="0">
                <a:solidFill>
                  <a:srgbClr val="505050">
                    <a:alpha val="99000"/>
                  </a:srgbClr>
                </a:solidFill>
                <a:ea typeface="Adobe Fan Heiti Std B" pitchFamily="34" charset="-128"/>
                <a:cs typeface="Segoe UI" pitchFamily="34" charset="0"/>
              </a:rPr>
              <a:t> </a:t>
            </a:r>
            <a:r>
              <a:rPr lang="en-US" sz="3600" dirty="0" err="1" smtClean="0">
                <a:solidFill>
                  <a:srgbClr val="505050">
                    <a:alpha val="99000"/>
                  </a:srgbClr>
                </a:solidFill>
                <a:ea typeface="Adobe Fan Heiti Std B" pitchFamily="34" charset="-128"/>
                <a:cs typeface="Segoe UI" pitchFamily="34" charset="0"/>
              </a:rPr>
              <a:t>deschi</a:t>
            </a:r>
            <a:r>
              <a:rPr lang="ro-RO" sz="3600" dirty="0" smtClean="0">
                <a:solidFill>
                  <a:srgbClr val="505050">
                    <a:alpha val="99000"/>
                  </a:srgbClr>
                </a:solidFill>
                <a:ea typeface="Adobe Fan Heiti Std B" pitchFamily="34" charset="-128"/>
                <a:cs typeface="Segoe UI" pitchFamily="34" charset="0"/>
              </a:rPr>
              <a:t>și la parteneriate în procesul de transformare</a:t>
            </a:r>
          </a:p>
          <a:p>
            <a:pPr marL="703844" lvl="1" indent="-237473" defTabSz="932312" fontAlgn="base">
              <a:spcBef>
                <a:spcPct val="0"/>
              </a:spcBef>
              <a:spcAft>
                <a:spcPts val="816"/>
              </a:spcAft>
              <a:buFont typeface="Arial" panose="020B0604020202020204" pitchFamily="34" charset="0"/>
              <a:buChar char="•"/>
            </a:pPr>
            <a:r>
              <a:rPr lang="ro-RO" sz="3600" dirty="0" smtClean="0">
                <a:solidFill>
                  <a:srgbClr val="505050">
                    <a:alpha val="99000"/>
                  </a:srgbClr>
                </a:solidFill>
                <a:ea typeface="Adobe Fan Heiti Std B" pitchFamily="34" charset="-128"/>
                <a:cs typeface="Segoe UI" pitchFamily="34" charset="0"/>
              </a:rPr>
              <a:t>Autoritățile de reglementare</a:t>
            </a:r>
          </a:p>
          <a:p>
            <a:pPr marL="703844" lvl="1" indent="-237473" defTabSz="932312" fontAlgn="base">
              <a:spcBef>
                <a:spcPct val="0"/>
              </a:spcBef>
              <a:spcAft>
                <a:spcPts val="816"/>
              </a:spcAft>
              <a:buFont typeface="Arial" panose="020B0604020202020204" pitchFamily="34" charset="0"/>
              <a:buChar char="•"/>
            </a:pPr>
            <a:r>
              <a:rPr lang="ro-RO" sz="3600" dirty="0" smtClean="0">
                <a:solidFill>
                  <a:srgbClr val="505050">
                    <a:alpha val="99000"/>
                  </a:srgbClr>
                </a:solidFill>
                <a:ea typeface="Adobe Fan Heiti Std B" pitchFamily="34" charset="-128"/>
                <a:cs typeface="Segoe UI" pitchFamily="34" charset="0"/>
              </a:rPr>
              <a:t>Companiile private</a:t>
            </a:r>
          </a:p>
          <a:p>
            <a:pPr marL="237473" indent="-237473" defTabSz="932312" fontAlgn="base">
              <a:spcBef>
                <a:spcPct val="0"/>
              </a:spcBef>
              <a:spcAft>
                <a:spcPts val="816"/>
              </a:spcAft>
              <a:buFont typeface="Arial" panose="020B0604020202020204" pitchFamily="34" charset="0"/>
              <a:buChar char="•"/>
            </a:pPr>
            <a:r>
              <a:rPr lang="ro-RO" sz="3600" dirty="0" smtClean="0">
                <a:solidFill>
                  <a:srgbClr val="505050">
                    <a:alpha val="99000"/>
                  </a:srgbClr>
                </a:solidFill>
                <a:ea typeface="Adobe Fan Heiti Std B" pitchFamily="34" charset="-128"/>
                <a:cs typeface="Segoe UI" pitchFamily="34" charset="0"/>
              </a:rPr>
              <a:t>Trebuie să se simtă nevoia de schimbare</a:t>
            </a:r>
          </a:p>
          <a:p>
            <a:pPr marL="237473" indent="-237473" defTabSz="932312" fontAlgn="base">
              <a:spcBef>
                <a:spcPct val="0"/>
              </a:spcBef>
              <a:spcAft>
                <a:spcPts val="816"/>
              </a:spcAft>
              <a:buFont typeface="Arial" panose="020B0604020202020204" pitchFamily="34" charset="0"/>
              <a:buChar char="•"/>
            </a:pPr>
            <a:r>
              <a:rPr lang="en-US" sz="3600" dirty="0" smtClean="0">
                <a:solidFill>
                  <a:srgbClr val="505050">
                    <a:alpha val="99000"/>
                  </a:srgbClr>
                </a:solidFill>
                <a:ea typeface="Adobe Fan Heiti Std B" pitchFamily="34" charset="-128"/>
                <a:cs typeface="Segoe UI" pitchFamily="34" charset="0"/>
              </a:rPr>
              <a:t>“</a:t>
            </a:r>
            <a:r>
              <a:rPr lang="ro-RO" sz="3600" dirty="0" smtClean="0">
                <a:solidFill>
                  <a:srgbClr val="505050">
                    <a:alpha val="99000"/>
                  </a:srgbClr>
                </a:solidFill>
                <a:ea typeface="Adobe Fan Heiti Std B" pitchFamily="34" charset="-128"/>
                <a:cs typeface="Segoe UI" pitchFamily="34" charset="0"/>
              </a:rPr>
              <a:t>Capabilitatea</a:t>
            </a:r>
            <a:r>
              <a:rPr lang="en-US" sz="3600" dirty="0" smtClean="0">
                <a:solidFill>
                  <a:srgbClr val="505050">
                    <a:alpha val="99000"/>
                  </a:srgbClr>
                </a:solidFill>
                <a:ea typeface="Adobe Fan Heiti Std B" pitchFamily="34" charset="-128"/>
                <a:cs typeface="Segoe UI" pitchFamily="34" charset="0"/>
              </a:rPr>
              <a:t>”</a:t>
            </a:r>
            <a:r>
              <a:rPr lang="ro-RO" sz="3600" dirty="0" smtClean="0">
                <a:solidFill>
                  <a:srgbClr val="505050">
                    <a:alpha val="99000"/>
                  </a:srgbClr>
                </a:solidFill>
                <a:ea typeface="Adobe Fan Heiti Std B" pitchFamily="34" charset="-128"/>
                <a:cs typeface="Segoe UI" pitchFamily="34" charset="0"/>
              </a:rPr>
              <a:t> poate</a:t>
            </a:r>
            <a:r>
              <a:rPr lang="en-US" sz="3600" dirty="0" smtClean="0">
                <a:solidFill>
                  <a:srgbClr val="505050">
                    <a:alpha val="99000"/>
                  </a:srgbClr>
                </a:solidFill>
                <a:ea typeface="Adobe Fan Heiti Std B" pitchFamily="34" charset="-128"/>
                <a:cs typeface="Segoe UI" pitchFamily="34" charset="0"/>
              </a:rPr>
              <a:t> </a:t>
            </a:r>
            <a:r>
              <a:rPr lang="ro-RO" sz="3600" dirty="0" smtClean="0">
                <a:solidFill>
                  <a:srgbClr val="505050">
                    <a:alpha val="99000"/>
                  </a:srgbClr>
                </a:solidFill>
                <a:ea typeface="Adobe Fan Heiti Std B" pitchFamily="34" charset="-128"/>
                <a:cs typeface="Segoe UI" pitchFamily="34" charset="0"/>
              </a:rPr>
              <a:t>și trebuie susținută de tehnologie</a:t>
            </a:r>
            <a:endParaRPr lang="en-US" sz="3600" dirty="0">
              <a:solidFill>
                <a:srgbClr val="505050">
                  <a:alpha val="99000"/>
                </a:srgbClr>
              </a:solidFill>
              <a:ea typeface="Adobe Fan Heiti Std B" pitchFamily="34" charset="-128"/>
              <a:cs typeface="Segoe UI" pitchFamily="34" charset="0"/>
            </a:endParaRPr>
          </a:p>
        </p:txBody>
      </p:sp>
      <p:sp>
        <p:nvSpPr>
          <p:cNvPr id="3" name="Title 2"/>
          <p:cNvSpPr>
            <a:spLocks noGrp="1"/>
          </p:cNvSpPr>
          <p:nvPr>
            <p:ph type="title"/>
          </p:nvPr>
        </p:nvSpPr>
        <p:spPr/>
        <p:txBody>
          <a:bodyPr/>
          <a:lstStyle/>
          <a:p>
            <a:r>
              <a:rPr lang="en-US" dirty="0" err="1" smtClean="0"/>
              <a:t>Concluzii</a:t>
            </a:r>
            <a:endParaRPr lang="en-US" dirty="0"/>
          </a:p>
        </p:txBody>
      </p:sp>
    </p:spTree>
    <p:extLst>
      <p:ext uri="{BB962C8B-B14F-4D97-AF65-F5344CB8AC3E}">
        <p14:creationId xmlns:p14="http://schemas.microsoft.com/office/powerpoint/2010/main" val="380924022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a:off x="274639" y="1591392"/>
            <a:ext cx="11889564" cy="40933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48694" tIns="124347" rIns="0" bIns="0" numCol="1" rtlCol="0" anchor="t" anchorCtr="0" compatLnSpc="1">
            <a:prstTxWarp prst="textNoShape">
              <a:avLst/>
            </a:prstTxWarp>
          </a:bodyPr>
          <a:lstStyle/>
          <a:p>
            <a:pPr marL="237473" indent="-237473" defTabSz="932312" fontAlgn="base">
              <a:spcBef>
                <a:spcPct val="0"/>
              </a:spcBef>
              <a:spcAft>
                <a:spcPts val="816"/>
              </a:spcAft>
              <a:buFont typeface="Arial" panose="020B0604020202020204" pitchFamily="34" charset="0"/>
              <a:buChar char="•"/>
            </a:pPr>
            <a:r>
              <a:rPr lang="ro-RO" sz="3200" dirty="0" smtClean="0">
                <a:solidFill>
                  <a:schemeClr val="tx1">
                    <a:alpha val="99000"/>
                  </a:schemeClr>
                </a:solidFill>
                <a:ea typeface="Adobe Fan Heiti Std B" pitchFamily="34" charset="-128"/>
                <a:cs typeface="Segoe UI" pitchFamily="34" charset="0"/>
              </a:rPr>
              <a:t>Context</a:t>
            </a:r>
            <a:endParaRPr lang="en-US" sz="3200" dirty="0">
              <a:solidFill>
                <a:schemeClr val="tx1">
                  <a:alpha val="99000"/>
                </a:schemeClr>
              </a:solidFill>
              <a:ea typeface="Adobe Fan Heiti Std B" pitchFamily="34" charset="-128"/>
              <a:cs typeface="Segoe UI" pitchFamily="34" charset="0"/>
            </a:endParaRPr>
          </a:p>
          <a:p>
            <a:pPr marL="237473" indent="-237473" defTabSz="932312" fontAlgn="base">
              <a:spcBef>
                <a:spcPct val="0"/>
              </a:spcBef>
              <a:spcAft>
                <a:spcPts val="816"/>
              </a:spcAft>
              <a:buFont typeface="Arial" panose="020B0604020202020204" pitchFamily="34" charset="0"/>
              <a:buChar char="•"/>
            </a:pPr>
            <a:r>
              <a:rPr lang="ro-RO" sz="3200" dirty="0" smtClean="0">
                <a:solidFill>
                  <a:schemeClr val="tx1">
                    <a:alpha val="99000"/>
                  </a:schemeClr>
                </a:solidFill>
                <a:ea typeface="Adobe Fan Heiti Std B" pitchFamily="34" charset="-128"/>
                <a:cs typeface="Segoe UI" pitchFamily="34" charset="0"/>
              </a:rPr>
              <a:t>Modele de maturitate digitală</a:t>
            </a:r>
          </a:p>
          <a:p>
            <a:pPr marL="237473" indent="-237473" defTabSz="932312" fontAlgn="base">
              <a:spcBef>
                <a:spcPct val="0"/>
              </a:spcBef>
              <a:spcAft>
                <a:spcPts val="816"/>
              </a:spcAft>
              <a:buFont typeface="Arial" panose="020B0604020202020204" pitchFamily="34" charset="0"/>
              <a:buChar char="•"/>
            </a:pPr>
            <a:r>
              <a:rPr lang="ro-RO" sz="3200" dirty="0" smtClean="0">
                <a:solidFill>
                  <a:schemeClr val="tx1">
                    <a:alpha val="99000"/>
                  </a:schemeClr>
                </a:solidFill>
                <a:ea typeface="Adobe Fan Heiti Std B" pitchFamily="34" charset="-128"/>
                <a:cs typeface="Segoe UI" pitchFamily="34" charset="0"/>
              </a:rPr>
              <a:t>Modele de succes și exemple practice</a:t>
            </a:r>
          </a:p>
          <a:p>
            <a:pPr marL="237473" indent="-237473" defTabSz="932312" fontAlgn="base">
              <a:spcBef>
                <a:spcPct val="0"/>
              </a:spcBef>
              <a:spcAft>
                <a:spcPts val="816"/>
              </a:spcAft>
              <a:buFont typeface="Arial" panose="020B0604020202020204" pitchFamily="34" charset="0"/>
              <a:buChar char="•"/>
            </a:pPr>
            <a:r>
              <a:rPr lang="ro-RO" sz="3200" dirty="0" smtClean="0">
                <a:solidFill>
                  <a:schemeClr val="tx1">
                    <a:alpha val="99000"/>
                  </a:schemeClr>
                </a:solidFill>
                <a:ea typeface="Adobe Fan Heiti Std B" pitchFamily="34" charset="-128"/>
                <a:cs typeface="Segoe UI" pitchFamily="34" charset="0"/>
              </a:rPr>
              <a:t>Concluzii</a:t>
            </a:r>
          </a:p>
          <a:p>
            <a:pPr marL="237473" indent="-237473" defTabSz="932312" fontAlgn="base">
              <a:spcBef>
                <a:spcPct val="0"/>
              </a:spcBef>
              <a:spcAft>
                <a:spcPts val="816"/>
              </a:spcAft>
              <a:buFont typeface="Arial" panose="020B0604020202020204" pitchFamily="34" charset="0"/>
              <a:buChar char="•"/>
            </a:pPr>
            <a:endParaRPr lang="en-US" sz="3600" dirty="0">
              <a:solidFill>
                <a:schemeClr val="tx1">
                  <a:alpha val="99000"/>
                </a:schemeClr>
              </a:solidFill>
              <a:ea typeface="Adobe Fan Heiti Std B" pitchFamily="34" charset="-128"/>
              <a:cs typeface="Segoe UI" pitchFamily="34" charset="0"/>
            </a:endParaRPr>
          </a:p>
        </p:txBody>
      </p:sp>
      <p:sp>
        <p:nvSpPr>
          <p:cNvPr id="3" name="Title 2"/>
          <p:cNvSpPr>
            <a:spLocks noGrp="1"/>
          </p:cNvSpPr>
          <p:nvPr>
            <p:ph type="title"/>
          </p:nvPr>
        </p:nvSpPr>
        <p:spPr/>
        <p:txBody>
          <a:bodyPr/>
          <a:lstStyle/>
          <a:p>
            <a:r>
              <a:rPr lang="ro-RO" dirty="0" smtClean="0"/>
              <a:t>Agendă</a:t>
            </a:r>
            <a:endParaRPr lang="en-US" dirty="0"/>
          </a:p>
        </p:txBody>
      </p:sp>
    </p:spTree>
    <p:extLst>
      <p:ext uri="{BB962C8B-B14F-4D97-AF65-F5344CB8AC3E}">
        <p14:creationId xmlns:p14="http://schemas.microsoft.com/office/powerpoint/2010/main" val="3876535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49" y="2125663"/>
            <a:ext cx="11889573" cy="2103119"/>
          </a:xfrm>
        </p:spPr>
        <p:txBody>
          <a:bodyPr/>
          <a:lstStyle/>
          <a:p>
            <a:r>
              <a:rPr lang="ro-RO" sz="7200" spc="-200" dirty="0" smtClean="0"/>
              <a:t/>
            </a:r>
            <a:br>
              <a:rPr lang="ro-RO" sz="7200" spc="-200" dirty="0" smtClean="0"/>
            </a:br>
            <a:r>
              <a:rPr lang="ro-RO" sz="7200" spc="-200" dirty="0" smtClean="0"/>
              <a:t>Context</a:t>
            </a:r>
            <a:endParaRPr lang="en-US" sz="7200" dirty="0"/>
          </a:p>
        </p:txBody>
      </p:sp>
    </p:spTree>
    <p:extLst>
      <p:ext uri="{BB962C8B-B14F-4D97-AF65-F5344CB8AC3E}">
        <p14:creationId xmlns:p14="http://schemas.microsoft.com/office/powerpoint/2010/main" val="3786845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44" y="0"/>
            <a:ext cx="11809986" cy="6994525"/>
          </a:xfrm>
          <a:prstGeom prst="rect">
            <a:avLst/>
          </a:prstGeom>
        </p:spPr>
      </p:pic>
    </p:spTree>
    <p:extLst>
      <p:ext uri="{BB962C8B-B14F-4D97-AF65-F5344CB8AC3E}">
        <p14:creationId xmlns:p14="http://schemas.microsoft.com/office/powerpoint/2010/main" val="390259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43" y="0"/>
            <a:ext cx="11809987" cy="6994525"/>
          </a:xfrm>
          <a:prstGeom prst="rect">
            <a:avLst/>
          </a:prstGeom>
        </p:spPr>
      </p:pic>
    </p:spTree>
    <p:extLst>
      <p:ext uri="{BB962C8B-B14F-4D97-AF65-F5344CB8AC3E}">
        <p14:creationId xmlns:p14="http://schemas.microsoft.com/office/powerpoint/2010/main" val="2475710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037" y="158582"/>
            <a:ext cx="10058400" cy="6677360"/>
          </a:xfrm>
          <a:prstGeom prst="rect">
            <a:avLst/>
          </a:prstGeom>
        </p:spPr>
      </p:pic>
    </p:spTree>
    <p:extLst>
      <p:ext uri="{BB962C8B-B14F-4D97-AF65-F5344CB8AC3E}">
        <p14:creationId xmlns:p14="http://schemas.microsoft.com/office/powerpoint/2010/main" val="7017593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084" y="0"/>
            <a:ext cx="8848307" cy="6994525"/>
          </a:xfrm>
          <a:prstGeom prst="rect">
            <a:avLst/>
          </a:prstGeom>
        </p:spPr>
      </p:pic>
    </p:spTree>
    <p:extLst>
      <p:ext uri="{BB962C8B-B14F-4D97-AF65-F5344CB8AC3E}">
        <p14:creationId xmlns:p14="http://schemas.microsoft.com/office/powerpoint/2010/main" val="228368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037" y="1849397"/>
            <a:ext cx="10058400" cy="3295730"/>
          </a:xfrm>
          <a:prstGeom prst="rect">
            <a:avLst/>
          </a:prstGeom>
        </p:spPr>
      </p:pic>
    </p:spTree>
    <p:extLst>
      <p:ext uri="{BB962C8B-B14F-4D97-AF65-F5344CB8AC3E}">
        <p14:creationId xmlns:p14="http://schemas.microsoft.com/office/powerpoint/2010/main" val="440997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206" y="0"/>
            <a:ext cx="7724062" cy="6994525"/>
          </a:xfrm>
          <a:prstGeom prst="rect">
            <a:avLst/>
          </a:prstGeom>
        </p:spPr>
      </p:pic>
    </p:spTree>
    <p:extLst>
      <p:ext uri="{BB962C8B-B14F-4D97-AF65-F5344CB8AC3E}">
        <p14:creationId xmlns:p14="http://schemas.microsoft.com/office/powerpoint/2010/main" val="899873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peness 16-9_June-2014">
  <a:themeElements>
    <a:clrScheme name="Openess">
      <a:dk1>
        <a:srgbClr val="505050"/>
      </a:dk1>
      <a:lt1>
        <a:sysClr val="window" lastClr="FFFFFF"/>
      </a:lt1>
      <a:dk2>
        <a:srgbClr val="000000"/>
      </a:dk2>
      <a:lt2>
        <a:srgbClr val="E7E6E6"/>
      </a:lt2>
      <a:accent1>
        <a:srgbClr val="00188F"/>
      </a:accent1>
      <a:accent2>
        <a:srgbClr val="0072C6"/>
      </a:accent2>
      <a:accent3>
        <a:srgbClr val="008272"/>
      </a:accent3>
      <a:accent4>
        <a:srgbClr val="FF8C00"/>
      </a:accent4>
      <a:accent5>
        <a:srgbClr val="B4009E"/>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peness_2014_Template_16x9_r01.potx" id="{9AEF40BC-4E1A-4D6C-A429-0C2A87387DC2}" vid="{027EFA41-86E4-4FBF-AB40-2EAD28114D7D}"/>
    </a:ext>
  </a:extLst>
</a:theme>
</file>

<file path=ppt/theme/theme2.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FF5EA2A7C362448DBBD6CC4F1AF1F6" ma:contentTypeVersion="4" ma:contentTypeDescription="Create a new document." ma:contentTypeScope="" ma:versionID="ada373e953f5c059c48a7a09bd9e4221">
  <xsd:schema xmlns:xsd="http://www.w3.org/2001/XMLSchema" xmlns:xs="http://www.w3.org/2001/XMLSchema" xmlns:p="http://schemas.microsoft.com/office/2006/metadata/properties" xmlns:ns1="http://schemas.microsoft.com/sharepoint/v3" xmlns:ns2="2c1c3c18-db92-4d50-84cc-bd0c6da81230" targetNamespace="http://schemas.microsoft.com/office/2006/metadata/properties" ma:root="true" ma:fieldsID="ce9f5d42f5b9405280d9069ebf54947a" ns1:_="" ns2:_="">
    <xsd:import namespace="http://schemas.microsoft.com/sharepoint/v3"/>
    <xsd:import namespace="2c1c3c18-db92-4d50-84cc-bd0c6da81230"/>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1c3c18-db92-4d50-84cc-bd0c6da8123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A93EAE-7CE3-47AB-A896-A75DB8B72F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c1c3c18-db92-4d50-84cc-bd0c6da812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2c1c3c18-db92-4d50-84cc-bd0c6da81230"/>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Openess_2014_Template_16x9_r01</Template>
  <TotalTime>16968</TotalTime>
  <Words>266</Words>
  <Application>Microsoft Office PowerPoint</Application>
  <PresentationFormat>Custom</PresentationFormat>
  <Paragraphs>102</Paragraphs>
  <Slides>18</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Adobe Fan Heiti Std B</vt:lpstr>
      <vt:lpstr>Arial</vt:lpstr>
      <vt:lpstr>Calibri</vt:lpstr>
      <vt:lpstr>Segoe UI</vt:lpstr>
      <vt:lpstr>Segoe UI Light</vt:lpstr>
      <vt:lpstr>Sergoe UI</vt:lpstr>
      <vt:lpstr>Wingdings</vt:lpstr>
      <vt:lpstr>Openess 16-9_June-2014</vt:lpstr>
      <vt:lpstr>1_MSVID_White_16x9_2012-08-18</vt:lpstr>
      <vt:lpstr>Produse și Clienți: Analize avansate</vt:lpstr>
      <vt:lpstr>Agendă</vt:lpstr>
      <vt:lpstr>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Modele de maturitate digitală</vt:lpstr>
      <vt:lpstr>4 nivele de transformare</vt:lpstr>
      <vt:lpstr>4 condiții de îndeplinit</vt:lpstr>
      <vt:lpstr>Nevoia de schimbare</vt:lpstr>
      <vt:lpstr>Viziunea și scopul</vt:lpstr>
      <vt:lpstr>Capabilitatea și pașii concreți</vt:lpstr>
      <vt:lpstr>Exemple de succes</vt:lpstr>
      <vt:lpstr>Concluzii</vt:lpstr>
    </vt:vector>
  </TitlesOfParts>
  <Manager>&lt;Speech writer name goes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and  Openness</dc:title>
  <dc:subject>&lt;Event name goes here&gt;</dc:subject>
  <dc:creator>Crystal Wright</dc:creator>
  <dc:description>Template: _x000d_
Formatting: _x000d_
Audience Type:</dc:description>
  <cp:lastModifiedBy>Petru Jucovschi</cp:lastModifiedBy>
  <cp:revision>392</cp:revision>
  <dcterms:created xsi:type="dcterms:W3CDTF">2014-06-10T13:24:39Z</dcterms:created>
  <dcterms:modified xsi:type="dcterms:W3CDTF">2015-09-22T10:20:02Z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0x0101001BFF5EA2A7C362448DBBD6CC4F1AF1F6</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ies>
</file>