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2014-11-27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016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433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120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8" y="476672"/>
            <a:ext cx="91239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78239" cy="59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796" y="0"/>
            <a:ext cx="6342408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738" y="28575"/>
            <a:ext cx="57245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23528" y="6381328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 smtClean="0"/>
              <a:t>Source</a:t>
            </a:r>
            <a:r>
              <a:rPr lang="pl-PL" sz="1100" dirty="0" smtClean="0"/>
              <a:t>: Puls Biznesu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xmlns="" val="34985594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Motyw pakietu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STARZYNSKA Tatiana</dc:creator>
  <cp:lastModifiedBy>cristina.negut</cp:lastModifiedBy>
  <cp:revision>8</cp:revision>
  <dcterms:created xsi:type="dcterms:W3CDTF">2014-11-18T09:51:10Z</dcterms:created>
  <dcterms:modified xsi:type="dcterms:W3CDTF">2014-11-27T16:08:29Z</dcterms:modified>
</cp:coreProperties>
</file>